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8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86" r:id="rId4"/>
    <p:sldId id="258" r:id="rId5"/>
    <p:sldId id="287" r:id="rId6"/>
    <p:sldId id="261" r:id="rId7"/>
    <p:sldId id="277" r:id="rId8"/>
    <p:sldId id="274" r:id="rId9"/>
    <p:sldId id="285" r:id="rId10"/>
    <p:sldId id="283" r:id="rId11"/>
    <p:sldId id="284" r:id="rId12"/>
    <p:sldId id="271" r:id="rId13"/>
    <p:sldId id="272" r:id="rId14"/>
    <p:sldId id="275" r:id="rId15"/>
    <p:sldId id="279" r:id="rId16"/>
    <p:sldId id="259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921AD-76EE-47C7-A8EE-EF81DC300038}" v="114" dt="2023-08-09T03:59:59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37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den Swain" userId="6e94a112a1dd58c1" providerId="LiveId" clId="{6D5921AD-76EE-47C7-A8EE-EF81DC300038}"/>
    <pc:docChg chg="undo redo custSel addSld delSld modSld sldOrd">
      <pc:chgData name="Caden Swain" userId="6e94a112a1dd58c1" providerId="LiveId" clId="{6D5921AD-76EE-47C7-A8EE-EF81DC300038}" dt="2023-08-09T04:02:37.764" v="9185" actId="20577"/>
      <pc:docMkLst>
        <pc:docMk/>
      </pc:docMkLst>
      <pc:sldChg chg="delSp modSp mod modNotesTx">
        <pc:chgData name="Caden Swain" userId="6e94a112a1dd58c1" providerId="LiveId" clId="{6D5921AD-76EE-47C7-A8EE-EF81DC300038}" dt="2023-08-09T03:36:06.068" v="7867" actId="1076"/>
        <pc:sldMkLst>
          <pc:docMk/>
          <pc:sldMk cId="1481281756" sldId="258"/>
        </pc:sldMkLst>
        <pc:spChg chg="mod">
          <ac:chgData name="Caden Swain" userId="6e94a112a1dd58c1" providerId="LiveId" clId="{6D5921AD-76EE-47C7-A8EE-EF81DC300038}" dt="2023-08-09T03:36:06.068" v="7867" actId="1076"/>
          <ac:spMkLst>
            <pc:docMk/>
            <pc:sldMk cId="1481281756" sldId="258"/>
            <ac:spMk id="2" creationId="{F27D9FB9-34BC-D4BB-2C2E-B15DF35A6868}"/>
          </ac:spMkLst>
        </pc:spChg>
        <pc:spChg chg="del">
          <ac:chgData name="Caden Swain" userId="6e94a112a1dd58c1" providerId="LiveId" clId="{6D5921AD-76EE-47C7-A8EE-EF81DC300038}" dt="2023-08-09T03:24:43.475" v="6653" actId="478"/>
          <ac:spMkLst>
            <pc:docMk/>
            <pc:sldMk cId="1481281756" sldId="258"/>
            <ac:spMk id="3" creationId="{DDCE5718-3B1F-D68C-8B4A-E02C668F7608}"/>
          </ac:spMkLst>
        </pc:spChg>
        <pc:spChg chg="del">
          <ac:chgData name="Caden Swain" userId="6e94a112a1dd58c1" providerId="LiveId" clId="{6D5921AD-76EE-47C7-A8EE-EF81DC300038}" dt="2023-08-09T03:24:40.566" v="6652" actId="478"/>
          <ac:spMkLst>
            <pc:docMk/>
            <pc:sldMk cId="1481281756" sldId="258"/>
            <ac:spMk id="4" creationId="{0E4C0BF9-4520-C623-8AE4-894A82CE3FB9}"/>
          </ac:spMkLst>
        </pc:spChg>
        <pc:spChg chg="mod">
          <ac:chgData name="Caden Swain" userId="6e94a112a1dd58c1" providerId="LiveId" clId="{6D5921AD-76EE-47C7-A8EE-EF81DC300038}" dt="2023-08-09T03:35:48.396" v="7863" actId="255"/>
          <ac:spMkLst>
            <pc:docMk/>
            <pc:sldMk cId="1481281756" sldId="258"/>
            <ac:spMk id="5" creationId="{1CB7FF75-2C79-CD85-4B67-3024B13AFE77}"/>
          </ac:spMkLst>
        </pc:spChg>
      </pc:sldChg>
      <pc:sldChg chg="addSp delSp modSp mod ord modNotesTx">
        <pc:chgData name="Caden Swain" userId="6e94a112a1dd58c1" providerId="LiveId" clId="{6D5921AD-76EE-47C7-A8EE-EF81DC300038}" dt="2023-08-09T03:33:41.772" v="7706" actId="20577"/>
        <pc:sldMkLst>
          <pc:docMk/>
          <pc:sldMk cId="3588593092" sldId="261"/>
        </pc:sldMkLst>
        <pc:spChg chg="add del mod">
          <ac:chgData name="Caden Swain" userId="6e94a112a1dd58c1" providerId="LiveId" clId="{6D5921AD-76EE-47C7-A8EE-EF81DC300038}" dt="2023-08-09T03:26:03.315" v="6767" actId="478"/>
          <ac:spMkLst>
            <pc:docMk/>
            <pc:sldMk cId="3588593092" sldId="261"/>
            <ac:spMk id="2" creationId="{543EBDF5-7F8B-4F75-1536-04DFC6ED3B20}"/>
          </ac:spMkLst>
        </pc:spChg>
        <pc:spChg chg="add mod">
          <ac:chgData name="Caden Swain" userId="6e94a112a1dd58c1" providerId="LiveId" clId="{6D5921AD-76EE-47C7-A8EE-EF81DC300038}" dt="2023-08-09T03:33:41.772" v="7706" actId="20577"/>
          <ac:spMkLst>
            <pc:docMk/>
            <pc:sldMk cId="3588593092" sldId="261"/>
            <ac:spMk id="3" creationId="{3C2886C4-F004-BAF6-C9D8-4DA025F5A167}"/>
          </ac:spMkLst>
        </pc:spChg>
        <pc:picChg chg="mod">
          <ac:chgData name="Caden Swain" userId="6e94a112a1dd58c1" providerId="LiveId" clId="{6D5921AD-76EE-47C7-A8EE-EF81DC300038}" dt="2023-08-09T03:31:57.724" v="7429" actId="14100"/>
          <ac:picMkLst>
            <pc:docMk/>
            <pc:sldMk cId="3588593092" sldId="261"/>
            <ac:picMk id="6" creationId="{0AD28FBC-DDD6-318A-CD39-B1DF45286837}"/>
          </ac:picMkLst>
        </pc:picChg>
      </pc:sldChg>
      <pc:sldChg chg="modSp mod">
        <pc:chgData name="Caden Swain" userId="6e94a112a1dd58c1" providerId="LiveId" clId="{6D5921AD-76EE-47C7-A8EE-EF81DC300038}" dt="2023-08-07T22:05:59.089" v="1" actId="1076"/>
        <pc:sldMkLst>
          <pc:docMk/>
          <pc:sldMk cId="3961558953" sldId="269"/>
        </pc:sldMkLst>
        <pc:picChg chg="mod">
          <ac:chgData name="Caden Swain" userId="6e94a112a1dd58c1" providerId="LiveId" clId="{6D5921AD-76EE-47C7-A8EE-EF81DC300038}" dt="2023-08-07T22:05:59.089" v="1" actId="1076"/>
          <ac:picMkLst>
            <pc:docMk/>
            <pc:sldMk cId="3961558953" sldId="269"/>
            <ac:picMk id="12" creationId="{A08615F0-6A3A-A28A-D26B-951506E7C045}"/>
          </ac:picMkLst>
        </pc:picChg>
      </pc:sldChg>
      <pc:sldChg chg="modSp mod">
        <pc:chgData name="Caden Swain" userId="6e94a112a1dd58c1" providerId="LiveId" clId="{6D5921AD-76EE-47C7-A8EE-EF81DC300038}" dt="2023-08-08T17:00:09.908" v="312" actId="20577"/>
        <pc:sldMkLst>
          <pc:docMk/>
          <pc:sldMk cId="3965219956" sldId="270"/>
        </pc:sldMkLst>
        <pc:spChg chg="mod">
          <ac:chgData name="Caden Swain" userId="6e94a112a1dd58c1" providerId="LiveId" clId="{6D5921AD-76EE-47C7-A8EE-EF81DC300038}" dt="2023-08-08T16:59:57.472" v="264" actId="20577"/>
          <ac:spMkLst>
            <pc:docMk/>
            <pc:sldMk cId="3965219956" sldId="270"/>
            <ac:spMk id="3" creationId="{C951E6F5-6C87-C3BC-1413-43006C050126}"/>
          </ac:spMkLst>
        </pc:spChg>
        <pc:spChg chg="mod">
          <ac:chgData name="Caden Swain" userId="6e94a112a1dd58c1" providerId="LiveId" clId="{6D5921AD-76EE-47C7-A8EE-EF81DC300038}" dt="2023-08-08T17:00:09.908" v="312" actId="20577"/>
          <ac:spMkLst>
            <pc:docMk/>
            <pc:sldMk cId="3965219956" sldId="270"/>
            <ac:spMk id="8" creationId="{260D4114-C11C-B202-808D-83EF6FDCB394}"/>
          </ac:spMkLst>
        </pc:spChg>
      </pc:sldChg>
      <pc:sldChg chg="addSp delSp modSp add del mod ord modNotesTx">
        <pc:chgData name="Caden Swain" userId="6e94a112a1dd58c1" providerId="LiveId" clId="{6D5921AD-76EE-47C7-A8EE-EF81DC300038}" dt="2023-08-09T03:36:24.364" v="7868" actId="2696"/>
        <pc:sldMkLst>
          <pc:docMk/>
          <pc:sldMk cId="157246160" sldId="273"/>
        </pc:sldMkLst>
        <pc:spChg chg="add mod">
          <ac:chgData name="Caden Swain" userId="6e94a112a1dd58c1" providerId="LiveId" clId="{6D5921AD-76EE-47C7-A8EE-EF81DC300038}" dt="2023-08-09T03:30:05.013" v="7382"/>
          <ac:spMkLst>
            <pc:docMk/>
            <pc:sldMk cId="157246160" sldId="273"/>
            <ac:spMk id="2" creationId="{566EEBD8-0505-478D-6C3B-328DDBD94978}"/>
          </ac:spMkLst>
        </pc:spChg>
        <pc:picChg chg="del">
          <ac:chgData name="Caden Swain" userId="6e94a112a1dd58c1" providerId="LiveId" clId="{6D5921AD-76EE-47C7-A8EE-EF81DC300038}" dt="2023-08-09T02:29:44.199" v="4909" actId="478"/>
          <ac:picMkLst>
            <pc:docMk/>
            <pc:sldMk cId="157246160" sldId="273"/>
            <ac:picMk id="8" creationId="{F8B06273-DFB7-C46B-34C0-9B499538AA66}"/>
          </ac:picMkLst>
        </pc:picChg>
      </pc:sldChg>
      <pc:sldChg chg="addSp delSp modSp mod modNotesTx">
        <pc:chgData name="Caden Swain" userId="6e94a112a1dd58c1" providerId="LiveId" clId="{6D5921AD-76EE-47C7-A8EE-EF81DC300038}" dt="2023-08-09T03:59:59.478" v="8984" actId="20577"/>
        <pc:sldMkLst>
          <pc:docMk/>
          <pc:sldMk cId="2734718719" sldId="274"/>
        </pc:sldMkLst>
        <pc:spChg chg="add mod">
          <ac:chgData name="Caden Swain" userId="6e94a112a1dd58c1" providerId="LiveId" clId="{6D5921AD-76EE-47C7-A8EE-EF81DC300038}" dt="2023-08-09T03:59:59.478" v="8984" actId="20577"/>
          <ac:spMkLst>
            <pc:docMk/>
            <pc:sldMk cId="2734718719" sldId="274"/>
            <ac:spMk id="2" creationId="{2ECEB516-DE85-4E5E-54FD-CF9FE76E7F60}"/>
          </ac:spMkLst>
        </pc:spChg>
        <pc:spChg chg="del">
          <ac:chgData name="Caden Swain" userId="6e94a112a1dd58c1" providerId="LiveId" clId="{6D5921AD-76EE-47C7-A8EE-EF81DC300038}" dt="2023-08-09T03:43:57.231" v="8333" actId="478"/>
          <ac:spMkLst>
            <pc:docMk/>
            <pc:sldMk cId="2734718719" sldId="274"/>
            <ac:spMk id="4" creationId="{4306EFBC-88E0-482B-DFEC-BA5D8AB8047E}"/>
          </ac:spMkLst>
        </pc:spChg>
        <pc:picChg chg="mod">
          <ac:chgData name="Caden Swain" userId="6e94a112a1dd58c1" providerId="LiveId" clId="{6D5921AD-76EE-47C7-A8EE-EF81DC300038}" dt="2023-08-09T03:40:20.163" v="8328" actId="1076"/>
          <ac:picMkLst>
            <pc:docMk/>
            <pc:sldMk cId="2734718719" sldId="274"/>
            <ac:picMk id="9" creationId="{B67A59D7-D79E-D368-D0C0-F6E1917BBC47}"/>
          </ac:picMkLst>
        </pc:picChg>
      </pc:sldChg>
      <pc:sldChg chg="ord">
        <pc:chgData name="Caden Swain" userId="6e94a112a1dd58c1" providerId="LiveId" clId="{6D5921AD-76EE-47C7-A8EE-EF81DC300038}" dt="2023-08-08T16:58:40.322" v="3"/>
        <pc:sldMkLst>
          <pc:docMk/>
          <pc:sldMk cId="1236800179" sldId="275"/>
        </pc:sldMkLst>
      </pc:sldChg>
      <pc:sldChg chg="modSp mod modNotesTx">
        <pc:chgData name="Caden Swain" userId="6e94a112a1dd58c1" providerId="LiveId" clId="{6D5921AD-76EE-47C7-A8EE-EF81DC300038}" dt="2023-08-09T04:02:37.764" v="9185" actId="20577"/>
        <pc:sldMkLst>
          <pc:docMk/>
          <pc:sldMk cId="4094634035" sldId="276"/>
        </pc:sldMkLst>
        <pc:spChg chg="mod">
          <ac:chgData name="Caden Swain" userId="6e94a112a1dd58c1" providerId="LiveId" clId="{6D5921AD-76EE-47C7-A8EE-EF81DC300038}" dt="2023-08-09T04:02:37.764" v="9185" actId="20577"/>
          <ac:spMkLst>
            <pc:docMk/>
            <pc:sldMk cId="4094634035" sldId="276"/>
            <ac:spMk id="3" creationId="{CC0F3AAC-0D7D-C56B-3DC6-D11052937692}"/>
          </ac:spMkLst>
        </pc:spChg>
      </pc:sldChg>
      <pc:sldChg chg="modSp mod modNotesTx">
        <pc:chgData name="Caden Swain" userId="6e94a112a1dd58c1" providerId="LiveId" clId="{6D5921AD-76EE-47C7-A8EE-EF81DC300038}" dt="2023-08-09T03:55:10.569" v="8433" actId="20577"/>
        <pc:sldMkLst>
          <pc:docMk/>
          <pc:sldMk cId="3175095121" sldId="277"/>
        </pc:sldMkLst>
        <pc:spChg chg="mod">
          <ac:chgData name="Caden Swain" userId="6e94a112a1dd58c1" providerId="LiveId" clId="{6D5921AD-76EE-47C7-A8EE-EF81DC300038}" dt="2023-08-09T03:55:10.569" v="8433" actId="20577"/>
          <ac:spMkLst>
            <pc:docMk/>
            <pc:sldMk cId="3175095121" sldId="277"/>
            <ac:spMk id="3" creationId="{CC0F3AAC-0D7D-C56B-3DC6-D11052937692}"/>
          </ac:spMkLst>
        </pc:spChg>
      </pc:sldChg>
      <pc:sldChg chg="modSp mod ord modNotesTx">
        <pc:chgData name="Caden Swain" userId="6e94a112a1dd58c1" providerId="LiveId" clId="{6D5921AD-76EE-47C7-A8EE-EF81DC300038}" dt="2023-08-09T03:40:11.746" v="8327" actId="1076"/>
        <pc:sldMkLst>
          <pc:docMk/>
          <pc:sldMk cId="3385878638" sldId="278"/>
        </pc:sldMkLst>
        <pc:spChg chg="mod">
          <ac:chgData name="Caden Swain" userId="6e94a112a1dd58c1" providerId="LiveId" clId="{6D5921AD-76EE-47C7-A8EE-EF81DC300038}" dt="2023-08-09T03:35:37.071" v="7862" actId="255"/>
          <ac:spMkLst>
            <pc:docMk/>
            <pc:sldMk cId="3385878638" sldId="278"/>
            <ac:spMk id="3" creationId="{CC0F3AAC-0D7D-C56B-3DC6-D11052937692}"/>
          </ac:spMkLst>
        </pc:spChg>
        <pc:spChg chg="mod">
          <ac:chgData name="Caden Swain" userId="6e94a112a1dd58c1" providerId="LiveId" clId="{6D5921AD-76EE-47C7-A8EE-EF81DC300038}" dt="2023-08-09T03:40:11.746" v="8327" actId="1076"/>
          <ac:spMkLst>
            <pc:docMk/>
            <pc:sldMk cId="3385878638" sldId="278"/>
            <ac:spMk id="4" creationId="{EAF2CA52-5251-694A-30B4-EE0351DE6A58}"/>
          </ac:spMkLst>
        </pc:spChg>
      </pc:sldChg>
      <pc:sldChg chg="addSp delSp modSp add mod ord modAnim modNotesTx">
        <pc:chgData name="Caden Swain" userId="6e94a112a1dd58c1" providerId="LiveId" clId="{6D5921AD-76EE-47C7-A8EE-EF81DC300038}" dt="2023-08-09T02:28:23.920" v="4906"/>
        <pc:sldMkLst>
          <pc:docMk/>
          <pc:sldMk cId="3878648212" sldId="279"/>
        </pc:sldMkLst>
        <pc:spChg chg="add del mod">
          <ac:chgData name="Caden Swain" userId="6e94a112a1dd58c1" providerId="LiveId" clId="{6D5921AD-76EE-47C7-A8EE-EF81DC300038}" dt="2023-08-08T17:43:44.491" v="2546" actId="22"/>
          <ac:spMkLst>
            <pc:docMk/>
            <pc:sldMk cId="3878648212" sldId="279"/>
            <ac:spMk id="3" creationId="{120C2DE1-3717-C3D7-F64B-348C5B1287B5}"/>
          </ac:spMkLst>
        </pc:spChg>
        <pc:spChg chg="add mod">
          <ac:chgData name="Caden Swain" userId="6e94a112a1dd58c1" providerId="LiveId" clId="{6D5921AD-76EE-47C7-A8EE-EF81DC300038}" dt="2023-08-08T17:43:46.536" v="2547" actId="478"/>
          <ac:spMkLst>
            <pc:docMk/>
            <pc:sldMk cId="3878648212" sldId="279"/>
            <ac:spMk id="10" creationId="{F0C9FAC2-0EE3-3F93-AECE-AB445A88BF73}"/>
          </ac:spMkLst>
        </pc:spChg>
        <pc:picChg chg="add del">
          <ac:chgData name="Caden Swain" userId="6e94a112a1dd58c1" providerId="LiveId" clId="{6D5921AD-76EE-47C7-A8EE-EF81DC300038}" dt="2023-08-08T17:42:49.132" v="2545" actId="478"/>
          <ac:picMkLst>
            <pc:docMk/>
            <pc:sldMk cId="3878648212" sldId="279"/>
            <ac:picMk id="5" creationId="{E3B1F709-DC12-9EA1-1DB4-581253C9E4E7}"/>
          </ac:picMkLst>
        </pc:picChg>
        <pc:picChg chg="del">
          <ac:chgData name="Caden Swain" userId="6e94a112a1dd58c1" providerId="LiveId" clId="{6D5921AD-76EE-47C7-A8EE-EF81DC300038}" dt="2023-08-08T17:42:43.500" v="2543" actId="478"/>
          <ac:picMkLst>
            <pc:docMk/>
            <pc:sldMk cId="3878648212" sldId="279"/>
            <ac:picMk id="6" creationId="{0AD28FBC-DDD6-318A-CD39-B1DF45286837}"/>
          </ac:picMkLst>
        </pc:picChg>
        <pc:picChg chg="add del mod ord">
          <ac:chgData name="Caden Swain" userId="6e94a112a1dd58c1" providerId="LiveId" clId="{6D5921AD-76EE-47C7-A8EE-EF81DC300038}" dt="2023-08-08T17:43:46.536" v="2547" actId="478"/>
          <ac:picMkLst>
            <pc:docMk/>
            <pc:sldMk cId="3878648212" sldId="279"/>
            <ac:picMk id="8" creationId="{A73CCA5D-8F8D-85EF-9572-07BE3C11FE68}"/>
          </ac:picMkLst>
        </pc:picChg>
        <pc:picChg chg="add">
          <ac:chgData name="Caden Swain" userId="6e94a112a1dd58c1" providerId="LiveId" clId="{6D5921AD-76EE-47C7-A8EE-EF81DC300038}" dt="2023-08-08T17:43:47.205" v="2548" actId="22"/>
          <ac:picMkLst>
            <pc:docMk/>
            <pc:sldMk cId="3878648212" sldId="279"/>
            <ac:picMk id="12" creationId="{4208D985-2DC5-925F-7DBC-B384DCC6C9CC}"/>
          </ac:picMkLst>
        </pc:picChg>
        <pc:picChg chg="add">
          <ac:chgData name="Caden Swain" userId="6e94a112a1dd58c1" providerId="LiveId" clId="{6D5921AD-76EE-47C7-A8EE-EF81DC300038}" dt="2023-08-08T17:44:13.252" v="2549" actId="22"/>
          <ac:picMkLst>
            <pc:docMk/>
            <pc:sldMk cId="3878648212" sldId="279"/>
            <ac:picMk id="14" creationId="{6E0E1041-01BF-1EFC-ED02-AEB742BE96B8}"/>
          </ac:picMkLst>
        </pc:picChg>
        <pc:picChg chg="add">
          <ac:chgData name="Caden Swain" userId="6e94a112a1dd58c1" providerId="LiveId" clId="{6D5921AD-76EE-47C7-A8EE-EF81DC300038}" dt="2023-08-08T17:44:36.122" v="2551" actId="22"/>
          <ac:picMkLst>
            <pc:docMk/>
            <pc:sldMk cId="3878648212" sldId="279"/>
            <ac:picMk id="16" creationId="{B3E461C3-9C60-078F-38C3-7AAC6F9018DB}"/>
          </ac:picMkLst>
        </pc:picChg>
      </pc:sldChg>
      <pc:sldChg chg="delSp modSp add mod ord modNotesTx">
        <pc:chgData name="Caden Swain" userId="6e94a112a1dd58c1" providerId="LiveId" clId="{6D5921AD-76EE-47C7-A8EE-EF81DC300038}" dt="2023-08-09T03:21:57.732" v="6313" actId="20577"/>
        <pc:sldMkLst>
          <pc:docMk/>
          <pc:sldMk cId="2803330841" sldId="280"/>
        </pc:sldMkLst>
        <pc:spChg chg="mod">
          <ac:chgData name="Caden Swain" userId="6e94a112a1dd58c1" providerId="LiveId" clId="{6D5921AD-76EE-47C7-A8EE-EF81DC300038}" dt="2023-08-09T03:00:44.131" v="5100" actId="20577"/>
          <ac:spMkLst>
            <pc:docMk/>
            <pc:sldMk cId="2803330841" sldId="280"/>
            <ac:spMk id="2" creationId="{2807009E-8DCC-9868-AC9B-A1A7D2579965}"/>
          </ac:spMkLst>
        </pc:spChg>
        <pc:spChg chg="mod">
          <ac:chgData name="Caden Swain" userId="6e94a112a1dd58c1" providerId="LiveId" clId="{6D5921AD-76EE-47C7-A8EE-EF81DC300038}" dt="2023-08-09T03:21:57.732" v="6313" actId="20577"/>
          <ac:spMkLst>
            <pc:docMk/>
            <pc:sldMk cId="2803330841" sldId="280"/>
            <ac:spMk id="3" creationId="{CC0F3AAC-0D7D-C56B-3DC6-D11052937692}"/>
          </ac:spMkLst>
        </pc:spChg>
        <pc:spChg chg="del">
          <ac:chgData name="Caden Swain" userId="6e94a112a1dd58c1" providerId="LiveId" clId="{6D5921AD-76EE-47C7-A8EE-EF81DC300038}" dt="2023-08-09T03:00:16.846" v="5066" actId="478"/>
          <ac:spMkLst>
            <pc:docMk/>
            <pc:sldMk cId="2803330841" sldId="280"/>
            <ac:spMk id="4" creationId="{EAF2CA52-5251-694A-30B4-EE0351DE6A58}"/>
          </ac:spMkLst>
        </pc:spChg>
      </pc:sldChg>
      <pc:sldChg chg="delSp modSp add del mod ord">
        <pc:chgData name="Caden Swain" userId="6e94a112a1dd58c1" providerId="LiveId" clId="{6D5921AD-76EE-47C7-A8EE-EF81DC300038}" dt="2023-08-09T03:32:13.642" v="7434" actId="2696"/>
        <pc:sldMkLst>
          <pc:docMk/>
          <pc:sldMk cId="967344668" sldId="281"/>
        </pc:sldMkLst>
        <pc:spChg chg="mod">
          <ac:chgData name="Caden Swain" userId="6e94a112a1dd58c1" providerId="LiveId" clId="{6D5921AD-76EE-47C7-A8EE-EF81DC300038}" dt="2023-08-09T03:31:34.390" v="7428" actId="20577"/>
          <ac:spMkLst>
            <pc:docMk/>
            <pc:sldMk cId="967344668" sldId="281"/>
            <ac:spMk id="3" creationId="{CC0F3AAC-0D7D-C56B-3DC6-D11052937692}"/>
          </ac:spMkLst>
        </pc:spChg>
        <pc:spChg chg="del mod">
          <ac:chgData name="Caden Swain" userId="6e94a112a1dd58c1" providerId="LiveId" clId="{6D5921AD-76EE-47C7-A8EE-EF81DC300038}" dt="2023-08-09T03:30:49.257" v="7394" actId="478"/>
          <ac:spMkLst>
            <pc:docMk/>
            <pc:sldMk cId="967344668" sldId="281"/>
            <ac:spMk id="4" creationId="{EAF2CA52-5251-694A-30B4-EE0351DE6A58}"/>
          </ac:spMkLst>
        </pc:spChg>
      </pc:sldChg>
      <pc:sldChg chg="add del ord">
        <pc:chgData name="Caden Swain" userId="6e94a112a1dd58c1" providerId="LiveId" clId="{6D5921AD-76EE-47C7-A8EE-EF81DC300038}" dt="2023-08-09T03:30:31.658" v="7388" actId="2890"/>
        <pc:sldMkLst>
          <pc:docMk/>
          <pc:sldMk cId="4113408829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E584F1-6994-C942-10A3-D3EA1DF549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E8055-763C-E284-BD06-C39603125F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8D8C-67F4-4AC8-B741-005434AC6E75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6B503-23A2-3231-2A3C-020F56026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13736-123C-2C66-942E-C0252C4B10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5F617-F2C3-4796-A860-F066FF35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AF9B-38BC-42D2-AADE-1D79920141F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37FF7-E651-4E07-A0A6-0D550016F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5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6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37FF7-E651-4E07-A0A6-0D550016F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CCCF1D2-88A9-4EE8-BD48-5BBADE5D1BDB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3F925-139E-5B79-66E5-91CA1E709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2" y="-138"/>
            <a:ext cx="1645857" cy="576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E8604-507C-2FD1-A959-05A8628D82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7401" y="-138"/>
            <a:ext cx="1046317" cy="6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B411-AAD9-417F-AEDA-9B1702274543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BAA-4B21-4928-A050-C7D870C7702A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4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909-6874-41BB-9099-D5579034FD3E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3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8331-42CE-4502-96E6-53F4CFBD0124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3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7E3D-A443-4B3C-96FB-9B74F5591BC5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3DA2-1933-454C-A399-18A3E15E47B6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7CB6-ED49-42E3-B6A6-D69EBA3665EE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55BF-56B1-4BB8-8589-153FFB8923D4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8D05-7B73-44FA-93C4-C32C471B8907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88F-8F70-4188-877F-C134BD0D58AE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422EBB5-D047-420E-BB34-31F6BA55AF3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A35966-83A9-2BA7-AACF-B312650280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188" y="-85"/>
            <a:ext cx="1608911" cy="563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18C671-E38F-1DDE-9A03-2E122E1320A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892" y="-138"/>
            <a:ext cx="951826" cy="5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7.00129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og.ligo-wa.caltech.edu/aLOG/index.php?callRep=71117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Abstract smoke background">
            <a:extLst>
              <a:ext uri="{FF2B5EF4-FFF2-40B4-BE49-F238E27FC236}">
                <a16:creationId xmlns:a16="http://schemas.microsoft.com/office/drawing/2014/main" id="{979C4CBD-E047-43AC-8564-C7F2C34C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97" r="-2" b="8910"/>
          <a:stretch/>
        </p:blipFill>
        <p:spPr>
          <a:xfrm>
            <a:off x="1116" y="0"/>
            <a:ext cx="12189789" cy="6873457"/>
          </a:xfrm>
          <a:prstGeom prst="rect">
            <a:avLst/>
          </a:prstGeom>
          <a:ln w="12700">
            <a:noFill/>
          </a:ln>
        </p:spPr>
      </p:pic>
      <p:grpSp>
        <p:nvGrpSpPr>
          <p:cNvPr id="23" name="Group 1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697E67-1117-1699-5856-C072EF395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80" y="588613"/>
            <a:ext cx="10964378" cy="317058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Caden Swain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Demonstration of Bayesian Transfer Function Fitting Method – A Potential Tool for Estimating Interferometer Uncertainty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E17B0-90C7-3957-306E-6EC9B3EF5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335" y="3961317"/>
            <a:ext cx="10921543" cy="2323129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Mentor: Louis Dartez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LIGO SURF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429DD-BECA-DAE9-5832-802F4D641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" y="-138"/>
            <a:ext cx="1625308" cy="569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E0B01-9066-B8BB-4C1C-3D2BF5A15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92" y="-138"/>
            <a:ext cx="951826" cy="5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86C4-F004-BAF6-C9D8-4DA025F5A167}"/>
              </a:ext>
            </a:extLst>
          </p:cNvPr>
          <p:cNvSpPr txBox="1">
            <a:spLocks/>
          </p:cNvSpPr>
          <p:nvPr/>
        </p:nvSpPr>
        <p:spPr>
          <a:xfrm>
            <a:off x="838201" y="4988689"/>
            <a:ext cx="10515600" cy="171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B154B-7DBA-98E2-A527-F2E89D06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055" y="9165"/>
            <a:ext cx="641673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1C7849BA-E17A-2437-4D41-0B5C34ED0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7" y="1334728"/>
                <a:ext cx="5163376" cy="553221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Currently only have results for 0.01mV and 0.1mV input datasets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Limit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SNR, 0.1mV input dataset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Fails with higher SNR datasets</a:t>
                </a:r>
              </a:p>
              <a:p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Takes measurement uncertainty into account – creates error bars for the fit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Very useful for application to the Response Function</a:t>
                </a:r>
              </a:p>
              <a:p>
                <a:pPr lvl="1"/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IIRRational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does not do this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Transfer function fit from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BayesianTF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0.01mV input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SNR fit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Still a work in progress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Fit was just gathered two days ago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analysis must be done</a:t>
                </a:r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1C7849BA-E17A-2437-4D41-0B5C34ED0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7" y="1334728"/>
                <a:ext cx="5163376" cy="5532216"/>
              </a:xfrm>
              <a:blipFill>
                <a:blip r:embed="rId4"/>
                <a:stretch>
                  <a:fillRect l="-708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0BBA7F1-D4D4-0445-3AE7-761012EB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400" smtClean="0"/>
              <a:t>9</a:t>
            </a:fld>
            <a:endParaRPr lang="en-US" sz="2400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FE782AE9-6BB7-E89C-46F9-53F6ED5B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" y="9165"/>
            <a:ext cx="5163376" cy="1325563"/>
          </a:xfrm>
        </p:spPr>
        <p:txBody>
          <a:bodyPr/>
          <a:lstStyle/>
          <a:p>
            <a:pPr algn="ctr"/>
            <a:r>
              <a:rPr lang="en-US" i="1" dirty="0" err="1"/>
              <a:t>BayesianTF</a:t>
            </a:r>
            <a:r>
              <a:rPr lang="en-US" i="1" dirty="0"/>
              <a:t> </a:t>
            </a: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8147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C98935E-F9CA-A211-24D7-1395D1CB6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BayesianTF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begins to fail around the same SNR (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IIRRational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2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BayesianTF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handles low SNR datasets </a:t>
                </a:r>
              </a:p>
              <a:p>
                <a:pPr lvl="1"/>
                <a:r>
                  <a:rPr lang="en-US" sz="22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IIRRational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handles high SNR datasets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analysis must be done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SNR datasets to determine precise points of failure for each method</a:t>
                </a:r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Graphical comparisons between TF fits TBD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C98935E-F9CA-A211-24D7-1395D1CB6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1D5E6E76-E23F-2196-1F55-2A868166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BayesianTF</a:t>
            </a:r>
            <a:r>
              <a:rPr lang="en-US" i="1" dirty="0"/>
              <a:t>  </a:t>
            </a:r>
            <a:r>
              <a:rPr lang="en-US" dirty="0"/>
              <a:t>vs </a:t>
            </a:r>
            <a:r>
              <a:rPr lang="en-US" i="1" dirty="0" err="1"/>
              <a:t>IIRRational</a:t>
            </a:r>
            <a:endParaRPr lang="en-US" i="1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731EA51-9DB2-C539-DA1B-B93144EA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400" smtClean="0"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25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009E-8DCC-9868-AC9B-A1A7D25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3AAC-0D7D-C56B-3DC6-D1105293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Characterized a spare OMC DCPD whitening chassis with </a:t>
            </a:r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Gathered transfer function and noise data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Tested </a:t>
            </a:r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IIRRational’s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effectiveness at varying SNR’s</a:t>
            </a:r>
          </a:p>
          <a:p>
            <a:pPr lvl="1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Collected transfer function data at varying input voltages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Tested </a:t>
            </a:r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BayesianTF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using the same datasets as used with </a:t>
            </a:r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results between the two transfer-function-fitting methods</a:t>
            </a:r>
          </a:p>
          <a:p>
            <a:pPr lvl="1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Graphical comparisons TBD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3D89E-6191-20D9-71AB-7723E96D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400" smtClean="0"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009E-8DCC-9868-AC9B-A1A7D25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3AAC-0D7D-C56B-3DC6-D1105293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Special thanks to: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My mentor, Louis Dartez, Ethan Payne, Marc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Pirello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, Jeff Kissel, and Rick Savage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LHO SURF staff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LIGO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National Science Foundation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California Institute of Technology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80B01-492E-D276-8E4B-86BE798F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400" smtClean="0"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7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009E-8DCC-9868-AC9B-A1A7D25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3AAC-0D7D-C56B-3DC6-D1105293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Raised in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New Orleans, Louisiana</a:t>
            </a:r>
          </a:p>
          <a:p>
            <a:pPr marL="800100" lvl="1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Graduated from Jesuit High School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in 2020</a:t>
            </a: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Currently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live in Los Angeles, California</a:t>
            </a:r>
          </a:p>
          <a:p>
            <a:pPr marL="800100" lvl="1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Attending Loyola Ma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rymount University (LMU)</a:t>
            </a:r>
          </a:p>
          <a:p>
            <a:pPr marL="800100" lvl="1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Physics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&amp; Applied Math double major </a:t>
            </a:r>
          </a:p>
          <a:p>
            <a:pPr marL="800100" lvl="1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Class of 202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4 (TBD)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0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0C9FAC2-0EE3-3F93-AECE-AB445A88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08D985-2DC5-925F-7DBC-B384DCC6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86" y="0"/>
            <a:ext cx="938902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E1041-01BF-1EFC-ED02-AEB742BE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745" y="0"/>
            <a:ext cx="926251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461C3-9C60-078F-38C3-7AAC6F901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037" y="0"/>
            <a:ext cx="9303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E6F5-6C87-C3BC-1413-43006C05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10" y="1992263"/>
            <a:ext cx="5131290" cy="425557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Measured at discrete frequencies using external excitations to the IFO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Pcal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system)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Uncertainty in these measurements is calculated and interpolated over a broadband frequency range using Gaussian Process Regression (GPR)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Effective, but could be improved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Another strategy: Fit an analytical transfer function to the Response Function</a:t>
            </a:r>
          </a:p>
          <a:p>
            <a:pPr lvl="1"/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– does not capture uncertainty in measurements, very accurate at high SNR/low measurement uncertainty</a:t>
            </a:r>
          </a:p>
          <a:p>
            <a:pPr lvl="1"/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BayesianTF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– statistical method, encapsulates measurement uncertainty, (hopefully) effective at low SNR/high measurement uncertainty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Goal: Compare results of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BayesianTF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51D907-E729-4EEA-8C73-61A332E8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" y="-138"/>
            <a:ext cx="1625308" cy="569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B4615-A934-FC49-B2AC-8623EE6B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92" y="-138"/>
            <a:ext cx="951826" cy="59829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FA725B80-00C3-EE83-66C9-9414C8B0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5253210" cy="1325563"/>
          </a:xfrm>
        </p:spPr>
        <p:txBody>
          <a:bodyPr/>
          <a:lstStyle/>
          <a:p>
            <a:r>
              <a:rPr lang="en-US" dirty="0"/>
              <a:t>Response Function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8DC44A-5046-B30F-2612-F6076A29A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24" y="1337780"/>
            <a:ext cx="6092594" cy="43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0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C0FF6-FA15-8F63-3C85-B79C845F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74DDA-7206-66EF-B04A-927D1FA2F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28" y="0"/>
            <a:ext cx="780074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AF924-AA00-16DB-A5EC-C0D9C1FAB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267" y="0"/>
            <a:ext cx="770946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615F0-6A3A-A28A-D26B-951506E7C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154" y="4738"/>
            <a:ext cx="774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009E-8DCC-9868-AC9B-A1A7D25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3AAC-0D7D-C56B-3DC6-D1105293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 Math" panose="02040503050406030204" pitchFamily="18" charset="0"/>
              </a:rPr>
              <a:t>Primary Goal: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ambria Math" panose="02040503050406030204" pitchFamily="18" charset="0"/>
            </a:endParaRPr>
          </a:p>
          <a:p>
            <a:pPr marL="800100" lvl="1" indent="-342900"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Analyze Bayesian transfer function fitting method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(</a:t>
            </a:r>
            <a:r>
              <a:rPr lang="en-US" sz="2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BayesianTF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)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 and compare results to previous </a:t>
            </a:r>
            <a:r>
              <a:rPr lang="en-US" sz="2200" dirty="0">
                <a:latin typeface="Cambria Math" panose="02040503050406030204" pitchFamily="18" charset="0"/>
              </a:rPr>
              <a:t>transfer-function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-fitting method 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(</a:t>
            </a:r>
            <a:r>
              <a:rPr lang="en-US" sz="2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IIRRational</a:t>
            </a: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)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Includes testing </a:t>
            </a:r>
            <a:r>
              <a:rPr lang="en-US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IIRRational’s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 effectiveness at varying signal-to-noise ratios (SNR); predicted to be very accurate at </a:t>
            </a:r>
            <a:r>
              <a:rPr lang="en-US" sz="2000" dirty="0">
                <a:latin typeface="Cambria Math" panose="02040503050406030204" pitchFamily="18" charset="0"/>
              </a:rPr>
              <a:t>SNR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 and to fail at low SNR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2000" i="1" dirty="0" err="1">
                <a:latin typeface="Cambria Math" panose="02040503050406030204" pitchFamily="18" charset="0"/>
              </a:rPr>
              <a:t>BayesianTF</a:t>
            </a:r>
            <a:r>
              <a:rPr lang="en-US" sz="2000" dirty="0">
                <a:latin typeface="Cambria Math" panose="02040503050406030204" pitchFamily="18" charset="0"/>
              </a:rPr>
              <a:t>  developed by Ethan Payne at Caltech</a:t>
            </a:r>
          </a:p>
          <a:p>
            <a:pPr marL="1257300" lvl="2" indent="-342900">
              <a:spcAft>
                <a:spcPts val="600"/>
              </a:spcAft>
            </a:pPr>
            <a:r>
              <a:rPr lang="en-US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IIRRational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developed by Lee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McCuller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 at Caltech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Cambria Math" panose="02040503050406030204" pitchFamily="18" charset="0"/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400" dirty="0">
                <a:latin typeface="Cambria Math" panose="02040503050406030204" pitchFamily="18" charset="0"/>
              </a:rPr>
              <a:t>Secondary Goals: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ambria Math" panose="02040503050406030204" pitchFamily="18" charset="0"/>
            </a:endParaRPr>
          </a:p>
          <a:p>
            <a:pPr marL="800100" lvl="1" indent="-342900"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Characterize spare OMC DCPD whitening chassis for use in the </a:t>
            </a:r>
            <a:r>
              <a:rPr lang="en-US" sz="2200" dirty="0">
                <a:latin typeface="Cambria Math" panose="02040503050406030204" pitchFamily="18" charset="0"/>
              </a:rPr>
              <a:t>interferometer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Cambria Math" panose="02040503050406030204" pitchFamily="18" charset="0"/>
            </a:endParaRPr>
          </a:p>
          <a:p>
            <a:pPr marL="800100" lvl="1" indent="-342900">
              <a:spcAft>
                <a:spcPts val="600"/>
              </a:spcAft>
            </a:pPr>
            <a:r>
              <a:rPr lang="en-US" sz="2200" dirty="0">
                <a:latin typeface="Cambria Math" panose="02040503050406030204" pitchFamily="18" charset="0"/>
              </a:rPr>
              <a:t>Generally a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ssist with Detector Calibration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C55F7-46B2-7041-D230-0F8FEA09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800" smtClean="0"/>
              <a:t>1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63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7D9FB9-34BC-D4BB-2C2E-B15DF35A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89" y="585604"/>
            <a:ext cx="4933950" cy="1311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Transfer Functions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0FB092F-1343-EFB2-FDCE-C8451134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" y="-138"/>
            <a:ext cx="1625308" cy="569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0DF755-9C49-03A7-FC5E-46B42A0A6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92" y="-138"/>
            <a:ext cx="951826" cy="59829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836E38E-33B2-4940-029B-834F440B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800" smtClean="0"/>
              <a:t>2</a:t>
            </a:fld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4F776-AAE8-28E2-BD3F-A98B40F71F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937" y="1714845"/>
                <a:ext cx="4933950" cy="45329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Function detailing a system’s response to an input signal</a:t>
                </a:r>
              </a:p>
              <a:p>
                <a:pPr lvl="1"/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Usually for electrical systems but includes any system that can be modelled with differential equations</a:t>
                </a:r>
              </a:p>
              <a:p>
                <a:pPr lvl="1"/>
                <a:r>
                  <a:rPr lang="en-US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Ex. Electronic filters, harmonic oscillators</a:t>
                </a:r>
              </a:p>
              <a:p>
                <a:pPr lvl="1"/>
                <a:r>
                  <a:rPr lang="en-US" sz="2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Frequency dependent</a:t>
                </a:r>
              </a:p>
              <a:p>
                <a:pPr lvl="1"/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Complex – includes magnitude and phase</a:t>
                </a:r>
                <a:endParaRPr lang="en-US" sz="2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Transfer function is calculated with the ratio of the Output and Input signals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𝑂𝑢𝑡𝑝𝑢𝑡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𝐼𝑛𝑝𝑢𝑡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𝐼𝑛𝑝𝑢𝑡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𝑂𝑢𝑡𝑝𝑢𝑡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test 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IIRRational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BayesianTF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gathered transfer function and noise data from a spare OMC DCPD whitening chassis</a:t>
                </a:r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4F776-AAE8-28E2-BD3F-A98B40F71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937" y="1714845"/>
                <a:ext cx="4933950" cy="4532995"/>
              </a:xfrm>
              <a:blipFill>
                <a:blip r:embed="rId5"/>
                <a:stretch>
                  <a:fillRect l="-618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metal plate with holes and wires&#10;&#10;Description automatically generated">
            <a:extLst>
              <a:ext uri="{FF2B5EF4-FFF2-40B4-BE49-F238E27FC236}">
                <a16:creationId xmlns:a16="http://schemas.microsoft.com/office/drawing/2014/main" id="{EC59383B-46FB-8207-220E-931954C88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79" y="609743"/>
            <a:ext cx="4214364" cy="56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7D9FB9-34BC-D4BB-2C2E-B15DF35A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89" y="585604"/>
            <a:ext cx="4933950" cy="1311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Response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B7FF75-2C79-CD85-4B67-3024B13AFE77}"/>
                  </a:ext>
                </a:extLst>
              </p:cNvPr>
              <p:cNvSpPr txBox="1"/>
              <p:nvPr/>
            </p:nvSpPr>
            <p:spPr>
              <a:xfrm>
                <a:off x="815793" y="1897323"/>
                <a:ext cx="4933950" cy="4275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/>
              <a:p>
                <a:pPr marL="342900" indent="-342900" defTabSz="9144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Function of the interferometer’s response to external stimuli (Ex. Gravitational Waves)</a:t>
                </a:r>
              </a:p>
              <a:p>
                <a:pPr marL="342900" indent="-342900" defTabSz="9144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600" u="sng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Important because it directly propagates to the strain in the interferometer with</a:t>
                </a:r>
              </a:p>
              <a:p>
                <a:pPr defTabSz="914400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  <m: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𝑒𝑟𝑟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342900" indent="-342900" defTabSz="9144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Each part of the IFO (Sensing &amp; Actuation Functions, Digital Filter) can be modelled with transfer functions</a:t>
                </a:r>
              </a:p>
              <a:p>
                <a:pPr defTabSz="914400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b="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  <m:r>
                            <a:rPr lang="en-US" sz="2600" b="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600" b="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600" b="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  <m:r>
                                <a:rPr lang="en-US" sz="2600" b="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342900" indent="-342900" defTabSz="9144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May fit a transfer function to the Response Function as a whole </a:t>
                </a:r>
              </a:p>
              <a:p>
                <a:pPr marL="342900" indent="-342900" defTabSz="9144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B7FF75-2C79-CD85-4B67-3024B13AF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93" y="1897323"/>
                <a:ext cx="4933950" cy="4275462"/>
              </a:xfrm>
              <a:prstGeom prst="rect">
                <a:avLst/>
              </a:prstGeom>
              <a:blipFill>
                <a:blip r:embed="rId3"/>
                <a:stretch>
                  <a:fillRect l="-865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0FB092F-1343-EFB2-FDCE-C8451134F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" y="-138"/>
            <a:ext cx="1625308" cy="569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0DF755-9C49-03A7-FC5E-46B42A0A6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892" y="-138"/>
            <a:ext cx="951826" cy="598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1F3EEA-0255-3598-5816-AB5B1681C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566" y="1137142"/>
            <a:ext cx="5429250" cy="46005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51618F-3513-B5F6-238A-283F66B1604F}"/>
              </a:ext>
            </a:extLst>
          </p:cNvPr>
          <p:cNvSpPr/>
          <p:nvPr/>
        </p:nvSpPr>
        <p:spPr>
          <a:xfrm>
            <a:off x="10308456" y="1897323"/>
            <a:ext cx="756941" cy="615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836E38E-33B2-4940-029B-834F440B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800" smtClean="0"/>
              <a:t>3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128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7D9FB9-34BC-D4BB-2C2E-B15DF35A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89" y="585604"/>
            <a:ext cx="4933950" cy="13111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Noise Data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0FB092F-1343-EFB2-FDCE-C8451134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" y="-138"/>
            <a:ext cx="1625308" cy="569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0DF755-9C49-03A7-FC5E-46B42A0A6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92" y="-138"/>
            <a:ext cx="951826" cy="59829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836E38E-33B2-4940-029B-834F440B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800" smtClean="0"/>
              <a:t>4</a:t>
            </a:fld>
            <a:endParaRPr lang="en-US" sz="2800" dirty="0"/>
          </a:p>
        </p:txBody>
      </p:sp>
      <p:pic>
        <p:nvPicPr>
          <p:cNvPr id="9" name="Picture 8" descr="A machine with a screen and many wires&#10;&#10;Description automatically generated">
            <a:extLst>
              <a:ext uri="{FF2B5EF4-FFF2-40B4-BE49-F238E27FC236}">
                <a16:creationId xmlns:a16="http://schemas.microsoft.com/office/drawing/2014/main" id="{57E3900F-6AF7-F443-4240-2409E90C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83" y="619238"/>
            <a:ext cx="4202786" cy="5603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903DBDC-4910-3D4F-576B-9D144E13B4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175" y="1572726"/>
                <a:ext cx="5168974" cy="4703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Gathered noise data from a spare OMC DCPD whitening chassis – S2300004 – using the SR785 Dynamic Signal Analyzer and FFT measurements</a:t>
                </a:r>
              </a:p>
              <a:p>
                <a:pPr lvl="1"/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 signal was inputted, only the inherent noise of the chassis measured</a:t>
                </a:r>
              </a:p>
              <a:p>
                <a:pPr lvl="1"/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Plotted and compared to Jeff Kissel’s previous noise data from S2300003 whitening chassis – noise data aligned very well – </a:t>
                </a:r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  <a:hlinkClick r:id="rId6"/>
                  </a:rPr>
                  <a:t>https://alog.ligo-wa.caltech.edu/aLOG/index.php?callRep=71117</a:t>
                </a:r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1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Noise data is used to calculate the signal-to-noise ratio (SNR) at varying input voltages</a:t>
                </a:r>
              </a:p>
              <a:p>
                <a:pPr lvl="1"/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SNR is used to calculate the coherence of the input and output signals</a:t>
                </a:r>
              </a:p>
              <a:p>
                <a:pPr lvl="1"/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Coherence in turn is used to calculate uncertainty in the measurements</a:t>
                </a:r>
              </a:p>
              <a:p>
                <a:pPr lvl="2"/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Measurement uncertainty required to run </a:t>
                </a:r>
                <a:r>
                  <a:rPr lang="en-US" sz="12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BayesianTF</a:t>
                </a:r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statistics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SNR</m:t>
                    </m:r>
                    <m:r>
                      <a:rPr lang="en-US" sz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signal</m:t>
                                </m:r>
                              </m:e>
                            </m:d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noise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r>
                          <a:rPr lang="en-US" sz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den>
                    </m:f>
                  </m:oMath>
                </a14:m>
                <a:endParaRPr lang="en-US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num>
                          <m:den>
                            <m:r>
                              <a:rPr lang="en-US" sz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𝑎𝑣𝑔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US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903DBDC-4910-3D4F-576B-9D144E13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75" y="1572726"/>
                <a:ext cx="5168974" cy="47039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83AF64A-133B-A147-5DAE-908743B54A9E}"/>
              </a:ext>
            </a:extLst>
          </p:cNvPr>
          <p:cNvSpPr txBox="1"/>
          <p:nvPr/>
        </p:nvSpPr>
        <p:spPr>
          <a:xfrm>
            <a:off x="1351540" y="6333687"/>
            <a:ext cx="401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https://arxiv.org/abs/2107.00129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79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28FBC-DDD6-318A-CD39-B1DF45286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" y="3"/>
            <a:ext cx="11556262" cy="498868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86C4-F004-BAF6-C9D8-4DA025F5A167}"/>
              </a:ext>
            </a:extLst>
          </p:cNvPr>
          <p:cNvSpPr txBox="1">
            <a:spLocks/>
          </p:cNvSpPr>
          <p:nvPr/>
        </p:nvSpPr>
        <p:spPr>
          <a:xfrm>
            <a:off x="838201" y="4988689"/>
            <a:ext cx="10515600" cy="1719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Noise data gathered using  plotted in ASD units (V/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rtHz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 – normalizes noise floor to a roughly flat value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Total noise calculated by multiplying ASD noise taken with FFT by the sqrt of the frequency bin width of the FFT</a:t>
            </a:r>
          </a:p>
          <a:p>
            <a:pPr lvl="1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Varies depending on the frequency range the FFT is taken within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Total noise in my data increased as frequency increased</a:t>
            </a:r>
          </a:p>
          <a:p>
            <a:pPr lvl="1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First measurement: 7.8mHz to 6.25mHz, 7.8mHz FFT bin width</a:t>
            </a:r>
          </a:p>
          <a:p>
            <a:pPr lvl="1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Last measurement: 25.6kHz to 102.4kHz, 128Hz FFT bin width</a:t>
            </a:r>
          </a:p>
          <a:p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006DD60-3282-C0E8-B782-2C319DE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800" smtClean="0"/>
              <a:t>5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859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009E-8DCC-9868-AC9B-A1A7D25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Function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3AAC-0D7D-C56B-3DC6-D1105293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8248"/>
            <a:ext cx="10515600" cy="411293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Gathered transfer function data from the whitening chassis at varying input voltages</a:t>
            </a: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Used a swept-sine measurement with the SR785 – signals are inputted over a broadband frequency range (100mHz to 102.4kHz) and the output is recorded</a:t>
            </a: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Measures the magnitude and phase of the transfer function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Various signal inputs (magnitude): 1V, 0.5V, 0.1V, 10mV, 1mV, 0.1mV, 0.05mV, 0.03mV, 0.01mV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Used </a:t>
            </a: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to characterize the analytical transfer function at high SNR / low measurement uncertainty – 1V input, SNR = 11,306,947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Calculated residual between various </a:t>
            </a: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transfer function models/fits at low and high measurement uncertainty – 1mV (SNR = 11,307), 0.1mV (SNR = 1131), and 0.01mV (SNR = 113)</a:t>
            </a:r>
          </a:p>
          <a:p>
            <a:pPr lvl="1"/>
            <a:r>
              <a:rPr lang="en-US" sz="1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still very effective with all inputs above 1mV due to the high SNR / low measurement uncertainty </a:t>
            </a:r>
            <a:endParaRPr lang="en-US" sz="1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04D05-C130-5A02-AA56-7063D942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800" smtClean="0"/>
              <a:t>6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509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CEB516-DE85-4E5E-54FD-CF9FE76E7F60}"/>
              </a:ext>
            </a:extLst>
          </p:cNvPr>
          <p:cNvSpPr txBox="1">
            <a:spLocks/>
          </p:cNvSpPr>
          <p:nvPr/>
        </p:nvSpPr>
        <p:spPr>
          <a:xfrm>
            <a:off x="0" y="-9477"/>
            <a:ext cx="3629803" cy="6857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Left plots are Bode plots displaying the transfer function fits from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IIRRational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using the TF data from various input voltages gathered using SR785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1V (standard, lowest measurement uncertainty)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1mV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0.1mV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0.01mV</a:t>
            </a:r>
          </a:p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Right plots are residuals between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measurement data and TF fits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Want residuals to be at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unity 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Magnitude=1 and Phase=0)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B739F-EFB0-9142-1B8F-E1732739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663" y="18950"/>
            <a:ext cx="793014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A1D48-8F91-A2D9-3E83-42582A448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671" y="0"/>
            <a:ext cx="797463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DD4608-57C5-6CF0-026A-0418FE222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198" y="0"/>
            <a:ext cx="789960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69945D-273E-1D27-E786-6CC9E55EF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461" y="-2413"/>
            <a:ext cx="791018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AE13B-D589-A266-6BEA-8461D7D7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800" smtClean="0"/>
              <a:t>7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47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67A59D7-D79E-D368-D0C0-F6E1917B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38" y="-4738"/>
            <a:ext cx="777786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ECEB516-DE85-4E5E-54FD-CF9FE76E7F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9477"/>
                <a:ext cx="3782056" cy="68579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Left plots are Bode plots displaying the transfer function fits from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IIRRational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using the TF data from various input voltages gathered using SR785</a:t>
                </a:r>
              </a:p>
              <a:p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Right plots are residuals between each of the TF fits and the standar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 1V fit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Want residuals to be at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unity (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Magnitude=1 and Phase=0) </a:t>
                </a:r>
              </a:p>
              <a:p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1mV fit accurate, othe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fits deviate significantly from unity</a:t>
                </a:r>
              </a:p>
              <a:p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Deviation shows that </a:t>
                </a:r>
                <a:r>
                  <a:rPr lang="en-US" i="1" u="sng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IIRRational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inaccurate at low SNR / high measurement uncertainty</a:t>
                </a:r>
              </a:p>
              <a:p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Heavy deviation begins somewhere between SNR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SNR 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ECEB516-DE85-4E5E-54FD-CF9FE76E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9477"/>
                <a:ext cx="3782056" cy="6857911"/>
              </a:xfrm>
              <a:prstGeom prst="rect">
                <a:avLst/>
              </a:prstGeom>
              <a:blipFill>
                <a:blip r:embed="rId4"/>
                <a:stretch>
                  <a:fillRect l="-968" t="-444" r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DB38BC-693B-9F12-3C25-8B0A2C4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85053"/>
            <a:ext cx="628533" cy="572947"/>
          </a:xfrm>
        </p:spPr>
        <p:txBody>
          <a:bodyPr/>
          <a:lstStyle/>
          <a:p>
            <a:fld id="{273BAE12-D270-459D-897B-6833652BB167}" type="slidenum">
              <a:rPr lang="en-US" sz="2400" smtClean="0"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798900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3431</TotalTime>
  <Words>1166</Words>
  <Application>Microsoft Office PowerPoint</Application>
  <PresentationFormat>Widescreen</PresentationFormat>
  <Paragraphs>138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Cambria Math</vt:lpstr>
      <vt:lpstr>Footlight MT Light</vt:lpstr>
      <vt:lpstr>ArchVTI</vt:lpstr>
      <vt:lpstr>Caden Swain  Demonstration of Bayesian Transfer Function Fitting Method – A Potential Tool for Estimating Interferometer Uncertainty</vt:lpstr>
      <vt:lpstr>Project Goals</vt:lpstr>
      <vt:lpstr>Transfer Functions</vt:lpstr>
      <vt:lpstr>Response Function</vt:lpstr>
      <vt:lpstr>Noise Data</vt:lpstr>
      <vt:lpstr>PowerPoint Presentation</vt:lpstr>
      <vt:lpstr>Transfer Function Data</vt:lpstr>
      <vt:lpstr>PowerPoint Presentation</vt:lpstr>
      <vt:lpstr>PowerPoint Presentation</vt:lpstr>
      <vt:lpstr>BayesianTF Results</vt:lpstr>
      <vt:lpstr>BayesianTF  vs IIRRational</vt:lpstr>
      <vt:lpstr>Summary</vt:lpstr>
      <vt:lpstr>Acknowledgements</vt:lpstr>
      <vt:lpstr>About Myself</vt:lpstr>
      <vt:lpstr>PowerPoint Presentation</vt:lpstr>
      <vt:lpstr>Response Function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Caden Swain  Analyzing Effectiveness of Transfer-Function Fitting Script to better Estimate Uncertainty and Error in Response Function</dc:title>
  <dc:creator>Swain, Caden</dc:creator>
  <cp:lastModifiedBy>Caden Swain</cp:lastModifiedBy>
  <cp:revision>17</cp:revision>
  <dcterms:created xsi:type="dcterms:W3CDTF">2023-07-27T15:22:53Z</dcterms:created>
  <dcterms:modified xsi:type="dcterms:W3CDTF">2023-08-17T22:29:02Z</dcterms:modified>
</cp:coreProperties>
</file>