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Poppins"/>
      <p:regular r:id="rId36"/>
      <p:bold r:id="rId37"/>
      <p:italic r:id="rId38"/>
      <p:boldItalic r:id="rId39"/>
    </p:embeddedFont>
    <p:embeddedFont>
      <p:font typeface="Source Code Pro"/>
      <p:regular r:id="rId40"/>
      <p:bold r:id="rId41"/>
      <p:italic r:id="rId42"/>
      <p:boldItalic r:id="rId43"/>
    </p:embeddedFont>
    <p:embeddedFont>
      <p:font typeface="PT Sans"/>
      <p:regular r:id="rId44"/>
      <p:bold r:id="rId45"/>
      <p:italic r:id="rId46"/>
      <p:boldItalic r:id="rId47"/>
    </p:embeddedFont>
    <p:embeddedFont>
      <p:font typeface="IBM Plex Mon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CodePro-regular.fntdata"/><Relationship Id="rId42" Type="http://schemas.openxmlformats.org/officeDocument/2006/relationships/font" Target="fonts/SourceCodePro-italic.fntdata"/><Relationship Id="rId41" Type="http://schemas.openxmlformats.org/officeDocument/2006/relationships/font" Target="fonts/SourceCodePro-bold.fntdata"/><Relationship Id="rId44" Type="http://schemas.openxmlformats.org/officeDocument/2006/relationships/font" Target="fonts/PTSans-regular.fntdata"/><Relationship Id="rId43" Type="http://schemas.openxmlformats.org/officeDocument/2006/relationships/font" Target="fonts/SourceCodePro-boldItalic.fntdata"/><Relationship Id="rId46" Type="http://schemas.openxmlformats.org/officeDocument/2006/relationships/font" Target="fonts/PTSans-italic.fntdata"/><Relationship Id="rId45" Type="http://schemas.openxmlformats.org/officeDocument/2006/relationships/font" Target="fonts/PT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IBMPlexMono-regular.fntdata"/><Relationship Id="rId47" Type="http://schemas.openxmlformats.org/officeDocument/2006/relationships/font" Target="fonts/PTSans-boldItalic.fntdata"/><Relationship Id="rId49" Type="http://schemas.openxmlformats.org/officeDocument/2006/relationships/font" Target="fonts/IBMPlexMon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Poppins-bold.fntdata"/><Relationship Id="rId36" Type="http://schemas.openxmlformats.org/officeDocument/2006/relationships/font" Target="fonts/Poppins-regular.fntdata"/><Relationship Id="rId39" Type="http://schemas.openxmlformats.org/officeDocument/2006/relationships/font" Target="fonts/Poppins-boldItalic.fntdata"/><Relationship Id="rId38" Type="http://schemas.openxmlformats.org/officeDocument/2006/relationships/font" Target="fonts/Poppi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IBMPlexMono-boldItalic.fntdata"/><Relationship Id="rId50" Type="http://schemas.openxmlformats.org/officeDocument/2006/relationships/font" Target="fonts/IBMPlexMon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d1bf8d60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d1bf8d6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27722d1f6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27722d1f6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23d5e9d9b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1" name="Google Shape;1661;g23d5e9d9b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 animations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5" name="Shape 1675"/>
        <p:cNvGrpSpPr/>
        <p:nvPr/>
      </p:nvGrpSpPr>
      <p:grpSpPr>
        <a:xfrm>
          <a:off x="0" y="0"/>
          <a:ext cx="0" cy="0"/>
          <a:chOff x="0" y="0"/>
          <a:chExt cx="0" cy="0"/>
        </a:xfrm>
      </p:grpSpPr>
      <p:sp>
        <p:nvSpPr>
          <p:cNvPr id="1676" name="Google Shape;1676;g2764b40f4e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7" name="Google Shape;1677;g2764b40f4e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 down (original, new dimension, new approximate, make weights, target)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g23d5e9d9bc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8" name="Google Shape;1698;g23d5e9d9bc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were estimating the integral of this target using these reweighted samples, it leads to the same level of accuracy as if we drew n_effective points directly from the target distribution.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Neff is effectively how many samples we have at the end, more samples = more accurate</a:t>
            </a:r>
            <a:endParaRPr/>
          </a:p>
          <a:p>
            <a:pPr indent="0" lvl="0" marL="0" rtl="0" algn="l">
              <a:spcBef>
                <a:spcPts val="0"/>
              </a:spcBef>
              <a:spcAft>
                <a:spcPts val="0"/>
              </a:spcAft>
              <a:buNone/>
            </a:pPr>
            <a:r>
              <a:rPr lang="en"/>
              <a:t>what the effective number of samples is saying is ‘if we were estimating the integral of this target using these reweighted samples, it leads to the same level of accuracy as if we drew n_effective points directly from the target distribution.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275bc185b4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6" name="Google Shape;1826;g275bc185b4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 method: method (emphasize what we’re changing is how we make approx distribution, and specify where it’s coming from for each method, use wave pics from what we want slide) slide + results slide (waveform, corner or histogram) (make colors consistent)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g27722ade3e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4" name="Google Shape;1874;g27722ade3e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BW CBC+G: estimating what the glitch in the data is alongside what the cbc parameters are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g27722ade3ec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2" name="Google Shape;1892;g27722ade3ec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3" name="Shape 1903"/>
        <p:cNvGrpSpPr/>
        <p:nvPr/>
      </p:nvGrpSpPr>
      <p:grpSpPr>
        <a:xfrm>
          <a:off x="0" y="0"/>
          <a:ext cx="0" cy="0"/>
          <a:chOff x="0" y="0"/>
          <a:chExt cx="0" cy="0"/>
        </a:xfrm>
      </p:grpSpPr>
      <p:sp>
        <p:nvSpPr>
          <p:cNvPr id="1904" name="Google Shape;1904;g27722ade3ec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5" name="Google Shape;1905;g27722ade3ec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27722ade3ec_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27722ade3ec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g27722ade3ec_3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6" name="Google Shape;1936;g27722ade3e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24e6b4d5c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2" name="Google Shape;1482;g24e6b4d5c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g27722ade3ec_3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7" name="Google Shape;1947;g27722ade3e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27722ade3ec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8" name="Google Shape;1958;g27722ade3ec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g27722ade3ec_3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1" name="Google Shape;1971;g27722ade3e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g275bc185b4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4" name="Google Shape;1984;g275bc185b4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0" name="Shape 2030"/>
        <p:cNvGrpSpPr/>
        <p:nvPr/>
      </p:nvGrpSpPr>
      <p:grpSpPr>
        <a:xfrm>
          <a:off x="0" y="0"/>
          <a:ext cx="0" cy="0"/>
          <a:chOff x="0" y="0"/>
          <a:chExt cx="0" cy="0"/>
        </a:xfrm>
      </p:grpSpPr>
      <p:sp>
        <p:nvSpPr>
          <p:cNvPr id="2031" name="Google Shape;2031;g27722ade3ec_3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2" name="Google Shape;2032;g27722ade3ec_3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8" name="Shape 2048"/>
        <p:cNvGrpSpPr/>
        <p:nvPr/>
      </p:nvGrpSpPr>
      <p:grpSpPr>
        <a:xfrm>
          <a:off x="0" y="0"/>
          <a:ext cx="0" cy="0"/>
          <a:chOff x="0" y="0"/>
          <a:chExt cx="0" cy="0"/>
        </a:xfrm>
      </p:grpSpPr>
      <p:sp>
        <p:nvSpPr>
          <p:cNvPr id="2049" name="Google Shape;2049;g27722ade3ec_3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0" name="Google Shape;2050;g27722ade3ec_3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0" name="Shape 2060"/>
        <p:cNvGrpSpPr/>
        <p:nvPr/>
      </p:nvGrpSpPr>
      <p:grpSpPr>
        <a:xfrm>
          <a:off x="0" y="0"/>
          <a:ext cx="0" cy="0"/>
          <a:chOff x="0" y="0"/>
          <a:chExt cx="0" cy="0"/>
        </a:xfrm>
      </p:grpSpPr>
      <p:sp>
        <p:nvSpPr>
          <p:cNvPr id="2061" name="Google Shape;2061;g27722ade3ec_3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2" name="Google Shape;2062;g27722ade3ec_3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9" name="Shape 2069"/>
        <p:cNvGrpSpPr/>
        <p:nvPr/>
      </p:nvGrpSpPr>
      <p:grpSpPr>
        <a:xfrm>
          <a:off x="0" y="0"/>
          <a:ext cx="0" cy="0"/>
          <a:chOff x="0" y="0"/>
          <a:chExt cx="0" cy="0"/>
        </a:xfrm>
      </p:grpSpPr>
      <p:sp>
        <p:nvSpPr>
          <p:cNvPr id="2070" name="Google Shape;2070;g27722ade3ec_3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1" name="Google Shape;2071;g27722ade3ec_3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3" name="Shape 2083"/>
        <p:cNvGrpSpPr/>
        <p:nvPr/>
      </p:nvGrpSpPr>
      <p:grpSpPr>
        <a:xfrm>
          <a:off x="0" y="0"/>
          <a:ext cx="0" cy="0"/>
          <a:chOff x="0" y="0"/>
          <a:chExt cx="0" cy="0"/>
        </a:xfrm>
      </p:grpSpPr>
      <p:sp>
        <p:nvSpPr>
          <p:cNvPr id="2084" name="Google Shape;2084;g27722ade3ec_3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5" name="Google Shape;2085;g27722ade3ec_3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BW: ‘imrphenomD’, Bilby: ‘nrsurrogate’, params do not match up between waveforms. BW plotted more than once with random samples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27786a97b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6" name="Google Shape;2096;g27786a97b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275bc185b4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0" name="Google Shape;1530;g275bc185b4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we mean by non gaussian again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8" name="Shape 2108"/>
        <p:cNvGrpSpPr/>
        <p:nvPr/>
      </p:nvGrpSpPr>
      <p:grpSpPr>
        <a:xfrm>
          <a:off x="0" y="0"/>
          <a:ext cx="0" cy="0"/>
          <a:chOff x="0" y="0"/>
          <a:chExt cx="0" cy="0"/>
        </a:xfrm>
      </p:grpSpPr>
      <p:sp>
        <p:nvSpPr>
          <p:cNvPr id="2109" name="Google Shape;2109;g27786a97bb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0" name="Google Shape;2110;g27786a97bb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g27786a97bb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7" name="Google Shape;2117;g27786a97bb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275bc185b4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8" name="Google Shape;1538;g275bc185b4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-unlike a non precessing pair, the orbital plane of a precessing binary changes which impacts the shape of the waveform</a:t>
            </a:r>
            <a:br>
              <a:rPr lang="en"/>
            </a:br>
            <a:r>
              <a:rPr lang="en"/>
              <a:t>-a binary that forms together will have little to no spin precession, whereas one that was created through dynamical capture might have significant spin precession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27786a97bb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8" name="Google Shape;1548;g27786a97bb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bottom left graph shows the different glitch models used for the glitch mitigation, the histogram shows reweighted distributions for the chi_p precession parameter</a:t>
            </a:r>
            <a:endParaRPr/>
          </a:p>
          <a:p>
            <a:pPr indent="0" lvl="0" marL="0" rtl="0" algn="l">
              <a:spcBef>
                <a:spcPts val="0"/>
              </a:spcBef>
              <a:spcAft>
                <a:spcPts val="0"/>
              </a:spcAft>
              <a:buNone/>
            </a:pPr>
            <a:r>
              <a:rPr lang="en"/>
              <a:t>-In these graphs produced in a paper by my mentor and others examining the GW200129 signal we learn that estimates for the precession parameter chi_p are very dependant upon what glitch model is used for gitch mitigation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23d5e9d9b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23d5e9d9b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275bc185b4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6" name="Google Shape;1566;g275bc185b4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g27722ade3ec_3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4" name="Google Shape;1614;g27722ade3ec_3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27722ade3e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9" name="Google Shape;1629;g27722ade3e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3255180" y="-2900775"/>
            <a:ext cx="10039930" cy="6871129"/>
            <a:chOff x="-3102780" y="-2727750"/>
            <a:chExt cx="10039930" cy="6871129"/>
          </a:xfrm>
        </p:grpSpPr>
        <p:grpSp>
          <p:nvGrpSpPr>
            <p:cNvPr id="11" name="Google Shape;11;p2"/>
            <p:cNvGrpSpPr/>
            <p:nvPr/>
          </p:nvGrpSpPr>
          <p:grpSpPr>
            <a:xfrm rot="-7778255">
              <a:off x="-2414440" y="-1445047"/>
              <a:ext cx="5355679" cy="4305724"/>
              <a:chOff x="7103825" y="-713112"/>
              <a:chExt cx="3785226" cy="3043150"/>
            </a:xfrm>
          </p:grpSpPr>
          <p:sp>
            <p:nvSpPr>
              <p:cNvPr id="12" name="Google Shape;12;p2"/>
              <p:cNvSpPr/>
              <p:nvPr/>
            </p:nvSpPr>
            <p:spPr>
              <a:xfrm rot="-3600017">
                <a:off x="7761095" y="-21"/>
                <a:ext cx="2152450" cy="1864030"/>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rotWithShape="1">
              <a:blip r:embed="rId2">
                <a:alphaModFix/>
              </a:blip>
              <a:srcRect b="17663" l="0" r="0" t="17657"/>
              <a:stretch/>
            </p:blipFill>
            <p:spPr>
              <a:xfrm>
                <a:off x="7103825" y="-713112"/>
                <a:ext cx="3785226" cy="2888974"/>
              </a:xfrm>
              <a:prstGeom prst="rect">
                <a:avLst/>
              </a:prstGeom>
              <a:noFill/>
              <a:ln>
                <a:noFill/>
              </a:ln>
            </p:spPr>
          </p:pic>
        </p:grpSp>
        <p:sp>
          <p:nvSpPr>
            <p:cNvPr id="14" name="Google Shape;14;p2"/>
            <p:cNvSpPr/>
            <p:nvPr/>
          </p:nvSpPr>
          <p:spPr>
            <a:xfrm>
              <a:off x="-289323" y="-166742"/>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2700000">
              <a:off x="917817" y="-2200499"/>
              <a:ext cx="3153371" cy="5119296"/>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1475" y="-361175"/>
              <a:ext cx="7138625" cy="819350"/>
            </a:xfrm>
            <a:custGeom>
              <a:rect b="b" l="l" r="r" t="t"/>
              <a:pathLst>
                <a:path extrusionOk="0" h="32774" w="285545">
                  <a:moveTo>
                    <a:pt x="0" y="32774"/>
                  </a:moveTo>
                  <a:lnTo>
                    <a:pt x="188861" y="32774"/>
                  </a:lnTo>
                  <a:lnTo>
                    <a:pt x="221636" y="0"/>
                  </a:lnTo>
                  <a:lnTo>
                    <a:pt x="285545" y="0"/>
                  </a:lnTo>
                </a:path>
              </a:pathLst>
            </a:custGeom>
            <a:noFill/>
            <a:ln cap="flat" cmpd="sng" w="9525">
              <a:solidFill>
                <a:schemeClr val="dk2"/>
              </a:solidFill>
              <a:prstDash val="solid"/>
              <a:round/>
              <a:headEnd len="med" w="med" type="none"/>
              <a:tailEnd len="med" w="med" type="none"/>
            </a:ln>
          </p:spPr>
        </p:sp>
        <p:sp>
          <p:nvSpPr>
            <p:cNvPr id="17" name="Google Shape;17;p2"/>
            <p:cNvSpPr/>
            <p:nvPr/>
          </p:nvSpPr>
          <p:spPr>
            <a:xfrm rot="5400000">
              <a:off x="1110859" y="-1245788"/>
              <a:ext cx="577450" cy="3045475"/>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5400000">
              <a:off x="654013" y="-781254"/>
              <a:ext cx="687411" cy="2731351"/>
            </a:xfrm>
            <a:custGeom>
              <a:rect b="b" l="l" r="r" t="t"/>
              <a:pathLst>
                <a:path extrusionOk="0" h="43180" w="1676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 name="Google Shape;19;p2"/>
            <p:cNvGrpSpPr/>
            <p:nvPr/>
          </p:nvGrpSpPr>
          <p:grpSpPr>
            <a:xfrm flipH="1">
              <a:off x="4446909" y="391151"/>
              <a:ext cx="134044" cy="134013"/>
              <a:chOff x="1101075" y="2142375"/>
              <a:chExt cx="439200" cy="439100"/>
            </a:xfrm>
          </p:grpSpPr>
          <p:sp>
            <p:nvSpPr>
              <p:cNvPr id="20" name="Google Shape;20;p2"/>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flipH="1">
              <a:off x="1373609" y="694563"/>
              <a:ext cx="134044" cy="134013"/>
              <a:chOff x="1101075" y="2142375"/>
              <a:chExt cx="439200" cy="439100"/>
            </a:xfrm>
          </p:grpSpPr>
          <p:sp>
            <p:nvSpPr>
              <p:cNvPr id="23" name="Google Shape;23;p2"/>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 name="Google Shape;25;p2"/>
            <p:cNvGrpSpPr/>
            <p:nvPr/>
          </p:nvGrpSpPr>
          <p:grpSpPr>
            <a:xfrm flipH="1">
              <a:off x="1086834" y="957463"/>
              <a:ext cx="134044" cy="134013"/>
              <a:chOff x="1101075" y="2142375"/>
              <a:chExt cx="439200" cy="439100"/>
            </a:xfrm>
          </p:grpSpPr>
          <p:sp>
            <p:nvSpPr>
              <p:cNvPr id="26" name="Google Shape;26;p2"/>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 name="Google Shape;28;p2"/>
            <p:cNvGrpSpPr/>
            <p:nvPr/>
          </p:nvGrpSpPr>
          <p:grpSpPr>
            <a:xfrm flipH="1">
              <a:off x="277709" y="957463"/>
              <a:ext cx="134044" cy="134013"/>
              <a:chOff x="1101075" y="2142375"/>
              <a:chExt cx="439200" cy="439100"/>
            </a:xfrm>
          </p:grpSpPr>
          <p:sp>
            <p:nvSpPr>
              <p:cNvPr id="29" name="Google Shape;29;p2"/>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 name="Google Shape;31;p2"/>
            <p:cNvGrpSpPr/>
            <p:nvPr/>
          </p:nvGrpSpPr>
          <p:grpSpPr>
            <a:xfrm flipH="1">
              <a:off x="277709" y="640813"/>
              <a:ext cx="134044" cy="134013"/>
              <a:chOff x="1101075" y="2142375"/>
              <a:chExt cx="439200" cy="439100"/>
            </a:xfrm>
          </p:grpSpPr>
          <p:sp>
            <p:nvSpPr>
              <p:cNvPr id="32" name="Google Shape;32;p2"/>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 name="Google Shape;34;p2"/>
          <p:cNvGrpSpPr/>
          <p:nvPr/>
        </p:nvGrpSpPr>
        <p:grpSpPr>
          <a:xfrm>
            <a:off x="6385735" y="3039700"/>
            <a:ext cx="3920501" cy="3213899"/>
            <a:chOff x="6309535" y="2842975"/>
            <a:chExt cx="3920501" cy="3213899"/>
          </a:xfrm>
        </p:grpSpPr>
        <p:pic>
          <p:nvPicPr>
            <p:cNvPr id="35" name="Google Shape;35;p2"/>
            <p:cNvPicPr preferRelativeResize="0"/>
            <p:nvPr/>
          </p:nvPicPr>
          <p:blipFill rotWithShape="1">
            <a:blip r:embed="rId3">
              <a:alphaModFix/>
            </a:blip>
            <a:srcRect b="26177" l="16960" r="7121" t="24718"/>
            <a:stretch/>
          </p:blipFill>
          <p:spPr>
            <a:xfrm>
              <a:off x="6309535" y="3064650"/>
              <a:ext cx="3920501" cy="2992224"/>
            </a:xfrm>
            <a:prstGeom prst="rect">
              <a:avLst/>
            </a:prstGeom>
            <a:noFill/>
            <a:ln>
              <a:noFill/>
            </a:ln>
          </p:spPr>
        </p:pic>
        <p:sp>
          <p:nvSpPr>
            <p:cNvPr id="36" name="Google Shape;36;p2"/>
            <p:cNvSpPr/>
            <p:nvPr/>
          </p:nvSpPr>
          <p:spPr>
            <a:xfrm rot="10800000">
              <a:off x="7535449" y="2941132"/>
              <a:ext cx="981776" cy="2307791"/>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10800000">
              <a:off x="7694795" y="2941747"/>
              <a:ext cx="981776" cy="2307791"/>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2"/>
            <p:cNvGrpSpPr/>
            <p:nvPr/>
          </p:nvGrpSpPr>
          <p:grpSpPr>
            <a:xfrm>
              <a:off x="7280400" y="3719575"/>
              <a:ext cx="582050" cy="582425"/>
              <a:chOff x="959750" y="3039275"/>
              <a:chExt cx="582050" cy="582425"/>
            </a:xfrm>
          </p:grpSpPr>
          <p:sp>
            <p:nvSpPr>
              <p:cNvPr id="39" name="Google Shape;39;p2"/>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p:nvPr/>
          </p:nvSpPr>
          <p:spPr>
            <a:xfrm>
              <a:off x="8430775" y="2842975"/>
              <a:ext cx="480893" cy="475828"/>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2"/>
            <p:cNvGrpSpPr/>
            <p:nvPr/>
          </p:nvGrpSpPr>
          <p:grpSpPr>
            <a:xfrm>
              <a:off x="8337812" y="3492483"/>
              <a:ext cx="699928" cy="1651024"/>
              <a:chOff x="8337812" y="3492483"/>
              <a:chExt cx="699928" cy="1651024"/>
            </a:xfrm>
          </p:grpSpPr>
          <p:sp>
            <p:nvSpPr>
              <p:cNvPr id="48" name="Google Shape;48;p2"/>
              <p:cNvSpPr/>
              <p:nvPr/>
            </p:nvSpPr>
            <p:spPr>
              <a:xfrm>
                <a:off x="8337812" y="3492483"/>
                <a:ext cx="483116" cy="1013645"/>
              </a:xfrm>
              <a:custGeom>
                <a:rect b="b" l="l" r="r" t="t"/>
                <a:pathLst>
                  <a:path extrusionOk="0" h="24714" w="11779">
                    <a:moveTo>
                      <a:pt x="6735" y="1"/>
                    </a:moveTo>
                    <a:lnTo>
                      <a:pt x="1" y="6750"/>
                    </a:lnTo>
                    <a:lnTo>
                      <a:pt x="229" y="6964"/>
                    </a:lnTo>
                    <a:lnTo>
                      <a:pt x="6415" y="763"/>
                    </a:lnTo>
                    <a:lnTo>
                      <a:pt x="6415" y="13165"/>
                    </a:lnTo>
                    <a:lnTo>
                      <a:pt x="11458" y="13165"/>
                    </a:lnTo>
                    <a:lnTo>
                      <a:pt x="11458" y="24713"/>
                    </a:lnTo>
                    <a:lnTo>
                      <a:pt x="11778" y="24713"/>
                    </a:lnTo>
                    <a:lnTo>
                      <a:pt x="11778" y="12860"/>
                    </a:lnTo>
                    <a:lnTo>
                      <a:pt x="6735" y="12860"/>
                    </a:lnTo>
                    <a:lnTo>
                      <a:pt x="6735"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8698380" y="3916789"/>
                <a:ext cx="246869" cy="1226718"/>
              </a:xfrm>
              <a:custGeom>
                <a:rect b="b" l="l" r="r" t="t"/>
                <a:pathLst>
                  <a:path extrusionOk="0" h="29909" w="6019">
                    <a:moveTo>
                      <a:pt x="1" y="1"/>
                    </a:moveTo>
                    <a:lnTo>
                      <a:pt x="1" y="306"/>
                    </a:lnTo>
                    <a:lnTo>
                      <a:pt x="5699" y="306"/>
                    </a:lnTo>
                    <a:lnTo>
                      <a:pt x="5699"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790871" y="3823684"/>
                <a:ext cx="246869" cy="1226718"/>
              </a:xfrm>
              <a:custGeom>
                <a:rect b="b" l="l" r="r" t="t"/>
                <a:pathLst>
                  <a:path extrusionOk="0" h="29909" w="6019">
                    <a:moveTo>
                      <a:pt x="1" y="1"/>
                    </a:moveTo>
                    <a:lnTo>
                      <a:pt x="1" y="305"/>
                    </a:lnTo>
                    <a:lnTo>
                      <a:pt x="5714" y="305"/>
                    </a:lnTo>
                    <a:lnTo>
                      <a:pt x="5714"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 name="Google Shape;51;p2"/>
            <p:cNvGrpSpPr/>
            <p:nvPr/>
          </p:nvGrpSpPr>
          <p:grpSpPr>
            <a:xfrm>
              <a:off x="7945225" y="4302000"/>
              <a:ext cx="904666" cy="726121"/>
              <a:chOff x="7945225" y="4302000"/>
              <a:chExt cx="904666" cy="726121"/>
            </a:xfrm>
          </p:grpSpPr>
          <p:sp>
            <p:nvSpPr>
              <p:cNvPr id="52" name="Google Shape;52;p2"/>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 name="Google Shape;55;p2"/>
          <p:cNvSpPr txBox="1"/>
          <p:nvPr>
            <p:ph type="ctrTitle"/>
          </p:nvPr>
        </p:nvSpPr>
        <p:spPr>
          <a:xfrm>
            <a:off x="1096850" y="816324"/>
            <a:ext cx="6974700" cy="23265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56" name="Google Shape;56;p2"/>
          <p:cNvSpPr txBox="1"/>
          <p:nvPr>
            <p:ph idx="1" type="subTitle"/>
          </p:nvPr>
        </p:nvSpPr>
        <p:spPr>
          <a:xfrm>
            <a:off x="1096850" y="3456250"/>
            <a:ext cx="4882500" cy="4758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57" name="Google Shape;57;p2"/>
          <p:cNvGrpSpPr/>
          <p:nvPr/>
        </p:nvGrpSpPr>
        <p:grpSpPr>
          <a:xfrm>
            <a:off x="-309885" y="3617406"/>
            <a:ext cx="1448824" cy="2238804"/>
            <a:chOff x="-309885" y="3617406"/>
            <a:chExt cx="1448824" cy="2238804"/>
          </a:xfrm>
        </p:grpSpPr>
        <p:grpSp>
          <p:nvGrpSpPr>
            <p:cNvPr id="58" name="Google Shape;58;p2"/>
            <p:cNvGrpSpPr/>
            <p:nvPr/>
          </p:nvGrpSpPr>
          <p:grpSpPr>
            <a:xfrm>
              <a:off x="-277007" y="3870159"/>
              <a:ext cx="981772" cy="1986051"/>
              <a:chOff x="-293545" y="3454371"/>
              <a:chExt cx="981772" cy="1986051"/>
            </a:xfrm>
          </p:grpSpPr>
          <p:sp>
            <p:nvSpPr>
              <p:cNvPr id="59" name="Google Shape;59;p2"/>
              <p:cNvSpPr/>
              <p:nvPr/>
            </p:nvSpPr>
            <p:spPr>
              <a:xfrm rot="10800000">
                <a:off x="-293545" y="3454371"/>
                <a:ext cx="844677" cy="198552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rot="10800000">
                <a:off x="-156450" y="3454901"/>
                <a:ext cx="844677" cy="198552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2"/>
            <p:cNvGrpSpPr/>
            <p:nvPr/>
          </p:nvGrpSpPr>
          <p:grpSpPr>
            <a:xfrm>
              <a:off x="363249" y="4906873"/>
              <a:ext cx="699940" cy="478601"/>
              <a:chOff x="39722" y="4349021"/>
              <a:chExt cx="1061964" cy="726143"/>
            </a:xfrm>
          </p:grpSpPr>
          <p:grpSp>
            <p:nvGrpSpPr>
              <p:cNvPr id="62" name="Google Shape;62;p2"/>
              <p:cNvGrpSpPr/>
              <p:nvPr/>
            </p:nvGrpSpPr>
            <p:grpSpPr>
              <a:xfrm rot="2700000">
                <a:off x="140502" y="4460924"/>
                <a:ext cx="524584" cy="502337"/>
                <a:chOff x="1189791" y="-1767331"/>
                <a:chExt cx="904284" cy="865933"/>
              </a:xfrm>
            </p:grpSpPr>
            <p:sp>
              <p:nvSpPr>
                <p:cNvPr id="63" name="Google Shape;63;p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2"/>
                <p:cNvGrpSpPr/>
                <p:nvPr/>
              </p:nvGrpSpPr>
              <p:grpSpPr>
                <a:xfrm>
                  <a:off x="1232795" y="-1740829"/>
                  <a:ext cx="717621" cy="717392"/>
                  <a:chOff x="1483457" y="3953671"/>
                  <a:chExt cx="717621" cy="717392"/>
                </a:xfrm>
              </p:grpSpPr>
              <p:sp>
                <p:nvSpPr>
                  <p:cNvPr id="65" name="Google Shape;65;p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 name="Google Shape;70;p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2"/>
            <p:cNvGrpSpPr/>
            <p:nvPr/>
          </p:nvGrpSpPr>
          <p:grpSpPr>
            <a:xfrm rot="-5400000">
              <a:off x="-461873" y="3769393"/>
              <a:ext cx="1351491" cy="1047516"/>
              <a:chOff x="-2460210" y="2758493"/>
              <a:chExt cx="1351491" cy="1047516"/>
            </a:xfrm>
          </p:grpSpPr>
          <p:sp>
            <p:nvSpPr>
              <p:cNvPr id="72" name="Google Shape;72;p2"/>
              <p:cNvSpPr/>
              <p:nvPr/>
            </p:nvSpPr>
            <p:spPr>
              <a:xfrm rot="-2700000">
                <a:off x="-2341816" y="31085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2700000">
                <a:off x="-2157466" y="30323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rot="-2700000">
                <a:off x="-1993591" y="29561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rot="-2700000">
                <a:off x="-1809241" y="28799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2"/>
            <p:cNvGrpSpPr/>
            <p:nvPr/>
          </p:nvGrpSpPr>
          <p:grpSpPr>
            <a:xfrm>
              <a:off x="438999" y="4567398"/>
              <a:ext cx="699940" cy="478601"/>
              <a:chOff x="39722" y="4349021"/>
              <a:chExt cx="1061964" cy="726143"/>
            </a:xfrm>
          </p:grpSpPr>
          <p:grpSp>
            <p:nvGrpSpPr>
              <p:cNvPr id="77" name="Google Shape;77;p2"/>
              <p:cNvGrpSpPr/>
              <p:nvPr/>
            </p:nvGrpSpPr>
            <p:grpSpPr>
              <a:xfrm rot="2700000">
                <a:off x="140502" y="4460924"/>
                <a:ext cx="524584" cy="502337"/>
                <a:chOff x="1189791" y="-1767331"/>
                <a:chExt cx="904284" cy="865933"/>
              </a:xfrm>
            </p:grpSpPr>
            <p:sp>
              <p:nvSpPr>
                <p:cNvPr id="78" name="Google Shape;78;p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2"/>
                <p:cNvGrpSpPr/>
                <p:nvPr/>
              </p:nvGrpSpPr>
              <p:grpSpPr>
                <a:xfrm>
                  <a:off x="1232795" y="-1740829"/>
                  <a:ext cx="717621" cy="717392"/>
                  <a:chOff x="1483457" y="3953671"/>
                  <a:chExt cx="717621" cy="717392"/>
                </a:xfrm>
              </p:grpSpPr>
              <p:sp>
                <p:nvSpPr>
                  <p:cNvPr id="80" name="Google Shape;80;p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5" name="Google Shape;85;p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2"/>
            <p:cNvGrpSpPr/>
            <p:nvPr/>
          </p:nvGrpSpPr>
          <p:grpSpPr>
            <a:xfrm>
              <a:off x="-65076" y="4623886"/>
              <a:ext cx="699940" cy="478601"/>
              <a:chOff x="39722" y="4349021"/>
              <a:chExt cx="1061964" cy="726143"/>
            </a:xfrm>
          </p:grpSpPr>
          <p:grpSp>
            <p:nvGrpSpPr>
              <p:cNvPr id="87" name="Google Shape;87;p2"/>
              <p:cNvGrpSpPr/>
              <p:nvPr/>
            </p:nvGrpSpPr>
            <p:grpSpPr>
              <a:xfrm rot="2700000">
                <a:off x="140502" y="4460924"/>
                <a:ext cx="524584" cy="502337"/>
                <a:chOff x="1189791" y="-1767331"/>
                <a:chExt cx="904284" cy="865933"/>
              </a:xfrm>
            </p:grpSpPr>
            <p:sp>
              <p:nvSpPr>
                <p:cNvPr id="88" name="Google Shape;88;p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 name="Google Shape;89;p2"/>
                <p:cNvGrpSpPr/>
                <p:nvPr/>
              </p:nvGrpSpPr>
              <p:grpSpPr>
                <a:xfrm>
                  <a:off x="1232795" y="-1740829"/>
                  <a:ext cx="717621" cy="717392"/>
                  <a:chOff x="1483457" y="3953671"/>
                  <a:chExt cx="717621" cy="717392"/>
                </a:xfrm>
              </p:grpSpPr>
              <p:sp>
                <p:nvSpPr>
                  <p:cNvPr id="90" name="Google Shape;90;p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5" name="Google Shape;95;p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6" name="Google Shape;96;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7" name="Shape 437"/>
        <p:cNvGrpSpPr/>
        <p:nvPr/>
      </p:nvGrpSpPr>
      <p:grpSpPr>
        <a:xfrm>
          <a:off x="0" y="0"/>
          <a:ext cx="0" cy="0"/>
          <a:chOff x="0" y="0"/>
          <a:chExt cx="0" cy="0"/>
        </a:xfrm>
      </p:grpSpPr>
      <p:sp>
        <p:nvSpPr>
          <p:cNvPr id="438" name="Google Shape;438;p11"/>
          <p:cNvSpPr txBox="1"/>
          <p:nvPr>
            <p:ph hasCustomPrompt="1" type="title"/>
          </p:nvPr>
        </p:nvSpPr>
        <p:spPr>
          <a:xfrm>
            <a:off x="713225" y="1766475"/>
            <a:ext cx="6576000" cy="1036200"/>
          </a:xfrm>
          <a:prstGeom prst="rect">
            <a:avLst/>
          </a:prstGeom>
        </p:spPr>
        <p:txBody>
          <a:bodyPr anchorCtr="0" anchor="b" bIns="91425" lIns="91425" spcFirstLastPara="1" rIns="91425" wrap="square" tIns="91425">
            <a:noAutofit/>
          </a:bodyPr>
          <a:lstStyle>
            <a:lvl1pPr lvl="0">
              <a:spcBef>
                <a:spcPts val="0"/>
              </a:spcBef>
              <a:spcAft>
                <a:spcPts val="0"/>
              </a:spcAft>
              <a:buSzPts val="9600"/>
              <a:buFont typeface="Poppins"/>
              <a:buNone/>
              <a:defRPr sz="6000">
                <a:latin typeface="Poppins"/>
                <a:ea typeface="Poppins"/>
                <a:cs typeface="Poppins"/>
                <a:sym typeface="Poppins"/>
              </a:defRPr>
            </a:lvl1pPr>
            <a:lvl2pPr lvl="1" algn="ctr">
              <a:spcBef>
                <a:spcPts val="0"/>
              </a:spcBef>
              <a:spcAft>
                <a:spcPts val="0"/>
              </a:spcAft>
              <a:buSzPts val="9600"/>
              <a:buFont typeface="Poppins"/>
              <a:buNone/>
              <a:defRPr sz="9600">
                <a:latin typeface="Poppins"/>
                <a:ea typeface="Poppins"/>
                <a:cs typeface="Poppins"/>
                <a:sym typeface="Poppins"/>
              </a:defRPr>
            </a:lvl2pPr>
            <a:lvl3pPr lvl="2" algn="ctr">
              <a:spcBef>
                <a:spcPts val="0"/>
              </a:spcBef>
              <a:spcAft>
                <a:spcPts val="0"/>
              </a:spcAft>
              <a:buSzPts val="9600"/>
              <a:buFont typeface="Poppins"/>
              <a:buNone/>
              <a:defRPr sz="9600">
                <a:latin typeface="Poppins"/>
                <a:ea typeface="Poppins"/>
                <a:cs typeface="Poppins"/>
                <a:sym typeface="Poppins"/>
              </a:defRPr>
            </a:lvl3pPr>
            <a:lvl4pPr lvl="3" algn="ctr">
              <a:spcBef>
                <a:spcPts val="0"/>
              </a:spcBef>
              <a:spcAft>
                <a:spcPts val="0"/>
              </a:spcAft>
              <a:buSzPts val="9600"/>
              <a:buFont typeface="Poppins"/>
              <a:buNone/>
              <a:defRPr sz="9600">
                <a:latin typeface="Poppins"/>
                <a:ea typeface="Poppins"/>
                <a:cs typeface="Poppins"/>
                <a:sym typeface="Poppins"/>
              </a:defRPr>
            </a:lvl4pPr>
            <a:lvl5pPr lvl="4" algn="ctr">
              <a:spcBef>
                <a:spcPts val="0"/>
              </a:spcBef>
              <a:spcAft>
                <a:spcPts val="0"/>
              </a:spcAft>
              <a:buSzPts val="9600"/>
              <a:buFont typeface="Poppins"/>
              <a:buNone/>
              <a:defRPr sz="9600">
                <a:latin typeface="Poppins"/>
                <a:ea typeface="Poppins"/>
                <a:cs typeface="Poppins"/>
                <a:sym typeface="Poppins"/>
              </a:defRPr>
            </a:lvl5pPr>
            <a:lvl6pPr lvl="5" algn="ctr">
              <a:spcBef>
                <a:spcPts val="0"/>
              </a:spcBef>
              <a:spcAft>
                <a:spcPts val="0"/>
              </a:spcAft>
              <a:buSzPts val="9600"/>
              <a:buFont typeface="Poppins"/>
              <a:buNone/>
              <a:defRPr sz="9600">
                <a:latin typeface="Poppins"/>
                <a:ea typeface="Poppins"/>
                <a:cs typeface="Poppins"/>
                <a:sym typeface="Poppins"/>
              </a:defRPr>
            </a:lvl6pPr>
            <a:lvl7pPr lvl="6" algn="ctr">
              <a:spcBef>
                <a:spcPts val="0"/>
              </a:spcBef>
              <a:spcAft>
                <a:spcPts val="0"/>
              </a:spcAft>
              <a:buSzPts val="9600"/>
              <a:buFont typeface="Poppins"/>
              <a:buNone/>
              <a:defRPr sz="9600">
                <a:latin typeface="Poppins"/>
                <a:ea typeface="Poppins"/>
                <a:cs typeface="Poppins"/>
                <a:sym typeface="Poppins"/>
              </a:defRPr>
            </a:lvl7pPr>
            <a:lvl8pPr lvl="7" algn="ctr">
              <a:spcBef>
                <a:spcPts val="0"/>
              </a:spcBef>
              <a:spcAft>
                <a:spcPts val="0"/>
              </a:spcAft>
              <a:buSzPts val="9600"/>
              <a:buFont typeface="Poppins"/>
              <a:buNone/>
              <a:defRPr sz="9600">
                <a:latin typeface="Poppins"/>
                <a:ea typeface="Poppins"/>
                <a:cs typeface="Poppins"/>
                <a:sym typeface="Poppins"/>
              </a:defRPr>
            </a:lvl8pPr>
            <a:lvl9pPr lvl="8" algn="ctr">
              <a:spcBef>
                <a:spcPts val="0"/>
              </a:spcBef>
              <a:spcAft>
                <a:spcPts val="0"/>
              </a:spcAft>
              <a:buSzPts val="9600"/>
              <a:buFont typeface="Poppins"/>
              <a:buNone/>
              <a:defRPr sz="9600">
                <a:latin typeface="Poppins"/>
                <a:ea typeface="Poppins"/>
                <a:cs typeface="Poppins"/>
                <a:sym typeface="Poppins"/>
              </a:defRPr>
            </a:lvl9pPr>
          </a:lstStyle>
          <a:p>
            <a:r>
              <a:t>xx%</a:t>
            </a:r>
          </a:p>
        </p:txBody>
      </p:sp>
      <p:sp>
        <p:nvSpPr>
          <p:cNvPr id="439" name="Google Shape;439;p11"/>
          <p:cNvSpPr txBox="1"/>
          <p:nvPr>
            <p:ph idx="1" type="subTitle"/>
          </p:nvPr>
        </p:nvSpPr>
        <p:spPr>
          <a:xfrm>
            <a:off x="713225" y="3118375"/>
            <a:ext cx="6576000" cy="49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440" name="Google Shape;440;p11"/>
          <p:cNvGrpSpPr/>
          <p:nvPr/>
        </p:nvGrpSpPr>
        <p:grpSpPr>
          <a:xfrm>
            <a:off x="-889904" y="4083136"/>
            <a:ext cx="4477057" cy="2336436"/>
            <a:chOff x="-889904" y="4006936"/>
            <a:chExt cx="4477057" cy="2336436"/>
          </a:xfrm>
        </p:grpSpPr>
        <p:grpSp>
          <p:nvGrpSpPr>
            <p:cNvPr id="441" name="Google Shape;441;p11"/>
            <p:cNvGrpSpPr/>
            <p:nvPr/>
          </p:nvGrpSpPr>
          <p:grpSpPr>
            <a:xfrm>
              <a:off x="-889904" y="4006936"/>
              <a:ext cx="4477057" cy="2336436"/>
              <a:chOff x="-900729" y="3974486"/>
              <a:chExt cx="4477057" cy="2336436"/>
            </a:xfrm>
          </p:grpSpPr>
          <p:sp>
            <p:nvSpPr>
              <p:cNvPr id="442" name="Google Shape;442;p11"/>
              <p:cNvSpPr/>
              <p:nvPr/>
            </p:nvSpPr>
            <p:spPr>
              <a:xfrm rot="-3600048">
                <a:off x="-675925" y="4363903"/>
                <a:ext cx="1798609" cy="1557602"/>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rot="-5400000">
                <a:off x="891329" y="3148090"/>
                <a:ext cx="1793675" cy="3576323"/>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 name="Google Shape;444;p11"/>
              <p:cNvGrpSpPr/>
              <p:nvPr/>
            </p:nvGrpSpPr>
            <p:grpSpPr>
              <a:xfrm>
                <a:off x="63440" y="4608566"/>
                <a:ext cx="496803" cy="497084"/>
                <a:chOff x="3678700" y="407275"/>
                <a:chExt cx="708100" cy="708500"/>
              </a:xfrm>
            </p:grpSpPr>
            <p:sp>
              <p:nvSpPr>
                <p:cNvPr id="445" name="Google Shape;445;p11"/>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11"/>
              <p:cNvGrpSpPr/>
              <p:nvPr/>
            </p:nvGrpSpPr>
            <p:grpSpPr>
              <a:xfrm>
                <a:off x="464815" y="4608566"/>
                <a:ext cx="496803" cy="497084"/>
                <a:chOff x="3678700" y="407275"/>
                <a:chExt cx="708100" cy="708500"/>
              </a:xfrm>
            </p:grpSpPr>
            <p:sp>
              <p:nvSpPr>
                <p:cNvPr id="453" name="Google Shape;453;p11"/>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0" name="Google Shape;460;p11"/>
            <p:cNvGrpSpPr/>
            <p:nvPr/>
          </p:nvGrpSpPr>
          <p:grpSpPr>
            <a:xfrm rot="5400000">
              <a:off x="1017275" y="4934200"/>
              <a:ext cx="439200" cy="439100"/>
              <a:chOff x="1101075" y="2142375"/>
              <a:chExt cx="439200" cy="439100"/>
            </a:xfrm>
          </p:grpSpPr>
          <p:sp>
            <p:nvSpPr>
              <p:cNvPr id="461" name="Google Shape;461;p11"/>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1"/>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3" name="Google Shape;463;p11"/>
          <p:cNvGrpSpPr/>
          <p:nvPr/>
        </p:nvGrpSpPr>
        <p:grpSpPr>
          <a:xfrm>
            <a:off x="-2613417" y="-2882410"/>
            <a:ext cx="8164418" cy="6343459"/>
            <a:chOff x="-2613417" y="-2806210"/>
            <a:chExt cx="8164418" cy="6343459"/>
          </a:xfrm>
        </p:grpSpPr>
        <p:grpSp>
          <p:nvGrpSpPr>
            <p:cNvPr id="464" name="Google Shape;464;p11"/>
            <p:cNvGrpSpPr/>
            <p:nvPr/>
          </p:nvGrpSpPr>
          <p:grpSpPr>
            <a:xfrm>
              <a:off x="-191059" y="95963"/>
              <a:ext cx="1538562" cy="971589"/>
              <a:chOff x="-191059" y="95963"/>
              <a:chExt cx="1538562" cy="971589"/>
            </a:xfrm>
          </p:grpSpPr>
          <p:grpSp>
            <p:nvGrpSpPr>
              <p:cNvPr id="465" name="Google Shape;465;p11"/>
              <p:cNvGrpSpPr/>
              <p:nvPr/>
            </p:nvGrpSpPr>
            <p:grpSpPr>
              <a:xfrm>
                <a:off x="-191059" y="201619"/>
                <a:ext cx="904284" cy="865933"/>
                <a:chOff x="2038491" y="-937756"/>
                <a:chExt cx="904284" cy="865933"/>
              </a:xfrm>
            </p:grpSpPr>
            <p:grpSp>
              <p:nvGrpSpPr>
                <p:cNvPr id="466" name="Google Shape;466;p11"/>
                <p:cNvGrpSpPr/>
                <p:nvPr/>
              </p:nvGrpSpPr>
              <p:grpSpPr>
                <a:xfrm>
                  <a:off x="2096570" y="-863491"/>
                  <a:ext cx="717621" cy="717392"/>
                  <a:chOff x="1483457" y="3953671"/>
                  <a:chExt cx="717621" cy="717392"/>
                </a:xfrm>
              </p:grpSpPr>
              <p:sp>
                <p:nvSpPr>
                  <p:cNvPr id="467" name="Google Shape;467;p11"/>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1"/>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1"/>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11"/>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11"/>
              <p:cNvGrpSpPr/>
              <p:nvPr/>
            </p:nvGrpSpPr>
            <p:grpSpPr>
              <a:xfrm>
                <a:off x="584533" y="95963"/>
                <a:ext cx="473483" cy="453403"/>
                <a:chOff x="2038491" y="-937756"/>
                <a:chExt cx="904284" cy="865933"/>
              </a:xfrm>
            </p:grpSpPr>
            <p:grpSp>
              <p:nvGrpSpPr>
                <p:cNvPr id="474" name="Google Shape;474;p11"/>
                <p:cNvGrpSpPr/>
                <p:nvPr/>
              </p:nvGrpSpPr>
              <p:grpSpPr>
                <a:xfrm>
                  <a:off x="2096570" y="-863491"/>
                  <a:ext cx="717621" cy="717392"/>
                  <a:chOff x="1483457" y="3953671"/>
                  <a:chExt cx="717621" cy="717392"/>
                </a:xfrm>
              </p:grpSpPr>
              <p:sp>
                <p:nvSpPr>
                  <p:cNvPr id="475" name="Google Shape;475;p11"/>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 name="Google Shape;480;p11"/>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11"/>
              <p:cNvGrpSpPr/>
              <p:nvPr/>
            </p:nvGrpSpPr>
            <p:grpSpPr>
              <a:xfrm>
                <a:off x="530445" y="481913"/>
                <a:ext cx="473483" cy="453403"/>
                <a:chOff x="2038491" y="-937756"/>
                <a:chExt cx="904284" cy="865933"/>
              </a:xfrm>
            </p:grpSpPr>
            <p:grpSp>
              <p:nvGrpSpPr>
                <p:cNvPr id="482" name="Google Shape;482;p11"/>
                <p:cNvGrpSpPr/>
                <p:nvPr/>
              </p:nvGrpSpPr>
              <p:grpSpPr>
                <a:xfrm>
                  <a:off x="2096570" y="-863491"/>
                  <a:ext cx="717621" cy="717392"/>
                  <a:chOff x="1483457" y="3953671"/>
                  <a:chExt cx="717621" cy="717392"/>
                </a:xfrm>
              </p:grpSpPr>
              <p:sp>
                <p:nvSpPr>
                  <p:cNvPr id="483" name="Google Shape;483;p11"/>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8" name="Google Shape;488;p11"/>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1"/>
              <p:cNvGrpSpPr/>
              <p:nvPr/>
            </p:nvGrpSpPr>
            <p:grpSpPr>
              <a:xfrm>
                <a:off x="874020" y="312788"/>
                <a:ext cx="473483" cy="453403"/>
                <a:chOff x="2038491" y="-937756"/>
                <a:chExt cx="904284" cy="865933"/>
              </a:xfrm>
            </p:grpSpPr>
            <p:grpSp>
              <p:nvGrpSpPr>
                <p:cNvPr id="490" name="Google Shape;490;p11"/>
                <p:cNvGrpSpPr/>
                <p:nvPr/>
              </p:nvGrpSpPr>
              <p:grpSpPr>
                <a:xfrm>
                  <a:off x="2096570" y="-863491"/>
                  <a:ext cx="717621" cy="717392"/>
                  <a:chOff x="1483457" y="3953671"/>
                  <a:chExt cx="717621" cy="717392"/>
                </a:xfrm>
              </p:grpSpPr>
              <p:sp>
                <p:nvSpPr>
                  <p:cNvPr id="491" name="Google Shape;491;p11"/>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1"/>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1"/>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1"/>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6" name="Google Shape;496;p11"/>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7" name="Google Shape;497;p11"/>
            <p:cNvGrpSpPr/>
            <p:nvPr/>
          </p:nvGrpSpPr>
          <p:grpSpPr>
            <a:xfrm rot="-7479050">
              <a:off x="-2051246" y="-1642948"/>
              <a:ext cx="4889863" cy="3931229"/>
              <a:chOff x="7103825" y="-713112"/>
              <a:chExt cx="3785226" cy="3043150"/>
            </a:xfrm>
          </p:grpSpPr>
          <p:sp>
            <p:nvSpPr>
              <p:cNvPr id="498" name="Google Shape;498;p11"/>
              <p:cNvSpPr/>
              <p:nvPr/>
            </p:nvSpPr>
            <p:spPr>
              <a:xfrm rot="-3600017">
                <a:off x="7761095" y="-21"/>
                <a:ext cx="2152450" cy="1864030"/>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9" name="Google Shape;499;p11"/>
              <p:cNvPicPr preferRelativeResize="0"/>
              <p:nvPr/>
            </p:nvPicPr>
            <p:blipFill rotWithShape="1">
              <a:blip r:embed="rId2">
                <a:alphaModFix/>
              </a:blip>
              <a:srcRect b="17663" l="0" r="0" t="17657"/>
              <a:stretch/>
            </p:blipFill>
            <p:spPr>
              <a:xfrm>
                <a:off x="7103825" y="-713112"/>
                <a:ext cx="3785226" cy="2888974"/>
              </a:xfrm>
              <a:prstGeom prst="rect">
                <a:avLst/>
              </a:prstGeom>
              <a:noFill/>
              <a:ln>
                <a:noFill/>
              </a:ln>
            </p:spPr>
          </p:pic>
        </p:grpSp>
        <p:grpSp>
          <p:nvGrpSpPr>
            <p:cNvPr id="500" name="Google Shape;500;p11"/>
            <p:cNvGrpSpPr/>
            <p:nvPr/>
          </p:nvGrpSpPr>
          <p:grpSpPr>
            <a:xfrm>
              <a:off x="-640220" y="-2653973"/>
              <a:ext cx="6191222" cy="6191222"/>
              <a:chOff x="-640220" y="-2502423"/>
              <a:chExt cx="6191222" cy="6191222"/>
            </a:xfrm>
          </p:grpSpPr>
          <p:sp>
            <p:nvSpPr>
              <p:cNvPr id="501" name="Google Shape;501;p11"/>
              <p:cNvSpPr/>
              <p:nvPr/>
            </p:nvSpPr>
            <p:spPr>
              <a:xfrm rot="-8100000">
                <a:off x="452224" y="-1781500"/>
                <a:ext cx="4006334" cy="4749375"/>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1"/>
              <p:cNvSpPr/>
              <p:nvPr/>
            </p:nvSpPr>
            <p:spPr>
              <a:xfrm rot="-8100000">
                <a:off x="83608" y="-617740"/>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3" name="Google Shape;503;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04" name="Shape 504"/>
        <p:cNvGrpSpPr/>
        <p:nvPr/>
      </p:nvGrpSpPr>
      <p:grpSpPr>
        <a:xfrm>
          <a:off x="0" y="0"/>
          <a:ext cx="0" cy="0"/>
          <a:chOff x="0" y="0"/>
          <a:chExt cx="0" cy="0"/>
        </a:xfrm>
      </p:grpSpPr>
      <p:sp>
        <p:nvSpPr>
          <p:cNvPr id="505" name="Google Shape;505;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506" name="Shape 506"/>
        <p:cNvGrpSpPr/>
        <p:nvPr/>
      </p:nvGrpSpPr>
      <p:grpSpPr>
        <a:xfrm>
          <a:off x="0" y="0"/>
          <a:ext cx="0" cy="0"/>
          <a:chOff x="0" y="0"/>
          <a:chExt cx="0" cy="0"/>
        </a:xfrm>
      </p:grpSpPr>
      <p:sp>
        <p:nvSpPr>
          <p:cNvPr id="507" name="Google Shape;507;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508" name="Google Shape;508;p13"/>
          <p:cNvSpPr txBox="1"/>
          <p:nvPr>
            <p:ph idx="1" type="subTitle"/>
          </p:nvPr>
        </p:nvSpPr>
        <p:spPr>
          <a:xfrm>
            <a:off x="720000" y="2244725"/>
            <a:ext cx="26610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09" name="Google Shape;509;p13"/>
          <p:cNvSpPr txBox="1"/>
          <p:nvPr>
            <p:ph idx="2" type="subTitle"/>
          </p:nvPr>
        </p:nvSpPr>
        <p:spPr>
          <a:xfrm>
            <a:off x="4366700" y="2244725"/>
            <a:ext cx="26610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0" name="Google Shape;510;p13"/>
          <p:cNvSpPr txBox="1"/>
          <p:nvPr>
            <p:ph idx="3" type="subTitle"/>
          </p:nvPr>
        </p:nvSpPr>
        <p:spPr>
          <a:xfrm>
            <a:off x="720000" y="3940900"/>
            <a:ext cx="26610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1" name="Google Shape;511;p13"/>
          <p:cNvSpPr txBox="1"/>
          <p:nvPr>
            <p:ph idx="4" type="subTitle"/>
          </p:nvPr>
        </p:nvSpPr>
        <p:spPr>
          <a:xfrm>
            <a:off x="4366700" y="3940900"/>
            <a:ext cx="26610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2" name="Google Shape;512;p13"/>
          <p:cNvSpPr txBox="1"/>
          <p:nvPr>
            <p:ph hasCustomPrompt="1" idx="5" type="title"/>
          </p:nvPr>
        </p:nvSpPr>
        <p:spPr>
          <a:xfrm>
            <a:off x="720003" y="1344775"/>
            <a:ext cx="1057500" cy="6402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13" name="Google Shape;513;p13"/>
          <p:cNvSpPr txBox="1"/>
          <p:nvPr>
            <p:ph hasCustomPrompt="1" idx="6" type="title"/>
          </p:nvPr>
        </p:nvSpPr>
        <p:spPr>
          <a:xfrm>
            <a:off x="720003" y="3040971"/>
            <a:ext cx="1057500" cy="6402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14" name="Google Shape;514;p13"/>
          <p:cNvSpPr txBox="1"/>
          <p:nvPr>
            <p:ph hasCustomPrompt="1" idx="7" type="title"/>
          </p:nvPr>
        </p:nvSpPr>
        <p:spPr>
          <a:xfrm>
            <a:off x="4366698" y="1344775"/>
            <a:ext cx="1057500" cy="6402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15" name="Google Shape;515;p13"/>
          <p:cNvSpPr txBox="1"/>
          <p:nvPr>
            <p:ph hasCustomPrompt="1" idx="8" type="title"/>
          </p:nvPr>
        </p:nvSpPr>
        <p:spPr>
          <a:xfrm>
            <a:off x="4366698" y="3040971"/>
            <a:ext cx="1057500" cy="6402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16" name="Google Shape;516;p13"/>
          <p:cNvSpPr txBox="1"/>
          <p:nvPr>
            <p:ph idx="9" type="subTitle"/>
          </p:nvPr>
        </p:nvSpPr>
        <p:spPr>
          <a:xfrm>
            <a:off x="720000" y="1918675"/>
            <a:ext cx="32337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urce Code Pro"/>
              <a:buNone/>
              <a:defRPr b="1" sz="1900">
                <a:latin typeface="IBM Plex Mono"/>
                <a:ea typeface="IBM Plex Mono"/>
                <a:cs typeface="IBM Plex Mono"/>
                <a:sym typeface="IBM Plex Mono"/>
              </a:defRPr>
            </a:lvl1pPr>
            <a:lvl2pPr lvl="1"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2pPr>
            <a:lvl3pPr lvl="2"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3pPr>
            <a:lvl4pPr lvl="3"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4pPr>
            <a:lvl5pPr lvl="4"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5pPr>
            <a:lvl6pPr lvl="5"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6pPr>
            <a:lvl7pPr lvl="6"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7pPr>
            <a:lvl8pPr lvl="7"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8pPr>
            <a:lvl9pPr lvl="8"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9pPr>
          </a:lstStyle>
          <a:p/>
        </p:txBody>
      </p:sp>
      <p:sp>
        <p:nvSpPr>
          <p:cNvPr id="517" name="Google Shape;517;p13"/>
          <p:cNvSpPr txBox="1"/>
          <p:nvPr>
            <p:ph idx="13" type="subTitle"/>
          </p:nvPr>
        </p:nvSpPr>
        <p:spPr>
          <a:xfrm>
            <a:off x="4366698" y="1918675"/>
            <a:ext cx="32337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urce Code Pro"/>
              <a:buNone/>
              <a:defRPr b="1" sz="1900">
                <a:latin typeface="IBM Plex Mono"/>
                <a:ea typeface="IBM Plex Mono"/>
                <a:cs typeface="IBM Plex Mono"/>
                <a:sym typeface="IBM Plex Mono"/>
              </a:defRPr>
            </a:lvl1pPr>
            <a:lvl2pPr lvl="1"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2pPr>
            <a:lvl3pPr lvl="2"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3pPr>
            <a:lvl4pPr lvl="3"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4pPr>
            <a:lvl5pPr lvl="4"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5pPr>
            <a:lvl6pPr lvl="5"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6pPr>
            <a:lvl7pPr lvl="6"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7pPr>
            <a:lvl8pPr lvl="7"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8pPr>
            <a:lvl9pPr lvl="8" rtl="0" algn="ctr">
              <a:lnSpc>
                <a:spcPct val="100000"/>
              </a:lnSpc>
              <a:spcBef>
                <a:spcPts val="0"/>
              </a:spcBef>
              <a:spcAft>
                <a:spcPts val="0"/>
              </a:spcAft>
              <a:buSzPts val="2400"/>
              <a:buFont typeface="Source Code Pro"/>
              <a:buNone/>
              <a:defRPr b="1" sz="2400">
                <a:latin typeface="Source Code Pro"/>
                <a:ea typeface="Source Code Pro"/>
                <a:cs typeface="Source Code Pro"/>
                <a:sym typeface="Source Code Pro"/>
              </a:defRPr>
            </a:lvl9pPr>
          </a:lstStyle>
          <a:p/>
        </p:txBody>
      </p:sp>
      <p:sp>
        <p:nvSpPr>
          <p:cNvPr id="518" name="Google Shape;518;p13"/>
          <p:cNvSpPr txBox="1"/>
          <p:nvPr>
            <p:ph idx="14" type="subTitle"/>
          </p:nvPr>
        </p:nvSpPr>
        <p:spPr>
          <a:xfrm>
            <a:off x="720000" y="3614801"/>
            <a:ext cx="32337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19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519" name="Google Shape;519;p13"/>
          <p:cNvSpPr txBox="1"/>
          <p:nvPr>
            <p:ph idx="15" type="subTitle"/>
          </p:nvPr>
        </p:nvSpPr>
        <p:spPr>
          <a:xfrm>
            <a:off x="4366698" y="3614801"/>
            <a:ext cx="32337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19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grpSp>
        <p:nvGrpSpPr>
          <p:cNvPr id="520" name="Google Shape;520;p13"/>
          <p:cNvGrpSpPr/>
          <p:nvPr/>
        </p:nvGrpSpPr>
        <p:grpSpPr>
          <a:xfrm>
            <a:off x="-808923" y="2711465"/>
            <a:ext cx="2097951" cy="3309497"/>
            <a:chOff x="-656523" y="2711465"/>
            <a:chExt cx="2097951" cy="3309497"/>
          </a:xfrm>
        </p:grpSpPr>
        <p:sp>
          <p:nvSpPr>
            <p:cNvPr id="521" name="Google Shape;521;p13"/>
            <p:cNvSpPr/>
            <p:nvPr/>
          </p:nvSpPr>
          <p:spPr>
            <a:xfrm flipH="1">
              <a:off x="-352474" y="4279466"/>
              <a:ext cx="1139424" cy="986746"/>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2" name="Google Shape;522;p13"/>
            <p:cNvGrpSpPr/>
            <p:nvPr/>
          </p:nvGrpSpPr>
          <p:grpSpPr>
            <a:xfrm>
              <a:off x="323479" y="4682324"/>
              <a:ext cx="328346" cy="328531"/>
              <a:chOff x="3678700" y="407275"/>
              <a:chExt cx="708100" cy="708500"/>
            </a:xfrm>
          </p:grpSpPr>
          <p:sp>
            <p:nvSpPr>
              <p:cNvPr id="523" name="Google Shape;523;p13"/>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3"/>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3"/>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3"/>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3"/>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3"/>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13"/>
            <p:cNvGrpSpPr/>
            <p:nvPr/>
          </p:nvGrpSpPr>
          <p:grpSpPr>
            <a:xfrm>
              <a:off x="-541317" y="2711465"/>
              <a:ext cx="1117945" cy="1598547"/>
              <a:chOff x="-541317" y="2711465"/>
              <a:chExt cx="1117945" cy="1598547"/>
            </a:xfrm>
          </p:grpSpPr>
          <p:sp>
            <p:nvSpPr>
              <p:cNvPr id="531" name="Google Shape;531;p13"/>
              <p:cNvSpPr/>
              <p:nvPr/>
            </p:nvSpPr>
            <p:spPr>
              <a:xfrm rot="8999999">
                <a:off x="-132025" y="2659081"/>
                <a:ext cx="246869" cy="1703314"/>
              </a:xfrm>
              <a:custGeom>
                <a:rect b="b" l="l" r="r" t="t"/>
                <a:pathLst>
                  <a:path extrusionOk="0" h="29909" w="6019">
                    <a:moveTo>
                      <a:pt x="1" y="1"/>
                    </a:moveTo>
                    <a:lnTo>
                      <a:pt x="1" y="306"/>
                    </a:lnTo>
                    <a:lnTo>
                      <a:pt x="5699" y="306"/>
                    </a:lnTo>
                    <a:lnTo>
                      <a:pt x="5699" y="29909"/>
                    </a:lnTo>
                    <a:lnTo>
                      <a:pt x="6019" y="29909"/>
                    </a:lnTo>
                    <a:lnTo>
                      <a:pt x="6019" y="1"/>
                    </a:lnTo>
                    <a:close/>
                  </a:path>
                </a:pathLst>
              </a:custGeom>
              <a:solidFill>
                <a:srgbClr val="0C0A9E">
                  <a:alpha val="31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2" name="Google Shape;532;p13"/>
              <p:cNvGrpSpPr/>
              <p:nvPr/>
            </p:nvGrpSpPr>
            <p:grpSpPr>
              <a:xfrm>
                <a:off x="442584" y="4120912"/>
                <a:ext cx="134044" cy="134013"/>
                <a:chOff x="1101075" y="2142375"/>
                <a:chExt cx="439200" cy="439100"/>
              </a:xfrm>
            </p:grpSpPr>
            <p:sp>
              <p:nvSpPr>
                <p:cNvPr id="533" name="Google Shape;533;p13"/>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37254"/>
                      </a:srgbClr>
                    </a:gs>
                    <a:gs pos="100000">
                      <a:srgbClr val="FFFFFF">
                        <a:alpha val="0"/>
                      </a:srgbClr>
                    </a:gs>
                  </a:gsLst>
                  <a:lin ang="13500032" scaled="0"/>
                </a:gradFill>
                <a:ln>
                  <a:noFill/>
                </a:ln>
                <a:effectLst>
                  <a:outerShdw blurRad="42863" rotWithShape="0" algn="bl" dir="2280000" dist="9525">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3"/>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37254"/>
                      </a:srgbClr>
                    </a:gs>
                    <a:gs pos="100000">
                      <a:srgbClr val="FFFFFF">
                        <a:alpha val="0"/>
                      </a:srgbClr>
                    </a:gs>
                  </a:gsLst>
                  <a:lin ang="13500032" scaled="0"/>
                </a:gradFill>
                <a:ln>
                  <a:noFill/>
                </a:ln>
                <a:effectLst>
                  <a:outerShdw blurRad="42863" rotWithShape="0" algn="bl" dir="2280000" dist="9525">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5" name="Google Shape;535;p13"/>
            <p:cNvGrpSpPr/>
            <p:nvPr/>
          </p:nvGrpSpPr>
          <p:grpSpPr>
            <a:xfrm rot="-9080766">
              <a:off x="-341725" y="3731687"/>
              <a:ext cx="1117904" cy="1598488"/>
              <a:chOff x="-541317" y="2711465"/>
              <a:chExt cx="1117945" cy="1598547"/>
            </a:xfrm>
          </p:grpSpPr>
          <p:sp>
            <p:nvSpPr>
              <p:cNvPr id="536" name="Google Shape;536;p13"/>
              <p:cNvSpPr/>
              <p:nvPr/>
            </p:nvSpPr>
            <p:spPr>
              <a:xfrm rot="8999999">
                <a:off x="-132025" y="2659081"/>
                <a:ext cx="246869" cy="1703314"/>
              </a:xfrm>
              <a:custGeom>
                <a:rect b="b" l="l" r="r" t="t"/>
                <a:pathLst>
                  <a:path extrusionOk="0" h="29909" w="6019">
                    <a:moveTo>
                      <a:pt x="1" y="1"/>
                    </a:moveTo>
                    <a:lnTo>
                      <a:pt x="1" y="306"/>
                    </a:lnTo>
                    <a:lnTo>
                      <a:pt x="5699" y="306"/>
                    </a:lnTo>
                    <a:lnTo>
                      <a:pt x="5699" y="29909"/>
                    </a:lnTo>
                    <a:lnTo>
                      <a:pt x="6019" y="29909"/>
                    </a:lnTo>
                    <a:lnTo>
                      <a:pt x="6019" y="1"/>
                    </a:lnTo>
                    <a:close/>
                  </a:path>
                </a:pathLst>
              </a:custGeom>
              <a:solidFill>
                <a:srgbClr val="0C0A9E">
                  <a:alpha val="31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3"/>
              <p:cNvGrpSpPr/>
              <p:nvPr/>
            </p:nvGrpSpPr>
            <p:grpSpPr>
              <a:xfrm>
                <a:off x="442584" y="4120912"/>
                <a:ext cx="134044" cy="134013"/>
                <a:chOff x="1101075" y="2142375"/>
                <a:chExt cx="439200" cy="439100"/>
              </a:xfrm>
            </p:grpSpPr>
            <p:sp>
              <p:nvSpPr>
                <p:cNvPr id="538" name="Google Shape;538;p13"/>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37254"/>
                      </a:srgbClr>
                    </a:gs>
                    <a:gs pos="100000">
                      <a:srgbClr val="FFFFFF">
                        <a:alpha val="0"/>
                      </a:srgbClr>
                    </a:gs>
                  </a:gsLst>
                  <a:lin ang="13500032" scaled="0"/>
                </a:gradFill>
                <a:ln>
                  <a:noFill/>
                </a:ln>
                <a:effectLst>
                  <a:outerShdw blurRad="42863" rotWithShape="0" algn="bl" dir="2280000" dist="9525">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3"/>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37254"/>
                      </a:srgbClr>
                    </a:gs>
                    <a:gs pos="100000">
                      <a:srgbClr val="FFFFFF">
                        <a:alpha val="0"/>
                      </a:srgbClr>
                    </a:gs>
                  </a:gsLst>
                  <a:lin ang="13500032" scaled="0"/>
                </a:gradFill>
                <a:ln>
                  <a:noFill/>
                </a:ln>
                <a:effectLst>
                  <a:outerShdw blurRad="42863" rotWithShape="0" algn="bl" dir="2280000" dist="9525">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0" name="Google Shape;540;p13"/>
            <p:cNvGrpSpPr/>
            <p:nvPr/>
          </p:nvGrpSpPr>
          <p:grpSpPr>
            <a:xfrm rot="10800000">
              <a:off x="323483" y="4422415"/>
              <a:ext cx="1117945" cy="1598547"/>
              <a:chOff x="-541317" y="2711465"/>
              <a:chExt cx="1117945" cy="1598547"/>
            </a:xfrm>
          </p:grpSpPr>
          <p:sp>
            <p:nvSpPr>
              <p:cNvPr id="541" name="Google Shape;541;p13"/>
              <p:cNvSpPr/>
              <p:nvPr/>
            </p:nvSpPr>
            <p:spPr>
              <a:xfrm rot="8999999">
                <a:off x="-132025" y="2659081"/>
                <a:ext cx="246869" cy="1703314"/>
              </a:xfrm>
              <a:custGeom>
                <a:rect b="b" l="l" r="r" t="t"/>
                <a:pathLst>
                  <a:path extrusionOk="0" h="29909" w="6019">
                    <a:moveTo>
                      <a:pt x="1" y="1"/>
                    </a:moveTo>
                    <a:lnTo>
                      <a:pt x="1" y="306"/>
                    </a:lnTo>
                    <a:lnTo>
                      <a:pt x="5699" y="306"/>
                    </a:lnTo>
                    <a:lnTo>
                      <a:pt x="5699" y="29909"/>
                    </a:lnTo>
                    <a:lnTo>
                      <a:pt x="6019" y="29909"/>
                    </a:lnTo>
                    <a:lnTo>
                      <a:pt x="6019" y="1"/>
                    </a:lnTo>
                    <a:close/>
                  </a:path>
                </a:pathLst>
              </a:custGeom>
              <a:solidFill>
                <a:srgbClr val="0C0A9E">
                  <a:alpha val="31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 name="Google Shape;542;p13"/>
              <p:cNvGrpSpPr/>
              <p:nvPr/>
            </p:nvGrpSpPr>
            <p:grpSpPr>
              <a:xfrm>
                <a:off x="442584" y="4120912"/>
                <a:ext cx="134044" cy="134013"/>
                <a:chOff x="1101075" y="2142375"/>
                <a:chExt cx="439200" cy="439100"/>
              </a:xfrm>
            </p:grpSpPr>
            <p:sp>
              <p:nvSpPr>
                <p:cNvPr id="543" name="Google Shape;543;p13"/>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37254"/>
                      </a:srgbClr>
                    </a:gs>
                    <a:gs pos="100000">
                      <a:srgbClr val="FFFFFF">
                        <a:alpha val="0"/>
                      </a:srgbClr>
                    </a:gs>
                  </a:gsLst>
                  <a:lin ang="13500032" scaled="0"/>
                </a:gradFill>
                <a:ln>
                  <a:noFill/>
                </a:ln>
                <a:effectLst>
                  <a:outerShdw blurRad="42863" rotWithShape="0" algn="bl" dir="2280000" dist="9525">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3"/>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37254"/>
                      </a:srgbClr>
                    </a:gs>
                    <a:gs pos="100000">
                      <a:srgbClr val="FFFFFF">
                        <a:alpha val="0"/>
                      </a:srgbClr>
                    </a:gs>
                  </a:gsLst>
                  <a:lin ang="13500032" scaled="0"/>
                </a:gradFill>
                <a:ln>
                  <a:noFill/>
                </a:ln>
                <a:effectLst>
                  <a:outerShdw blurRad="42863" rotWithShape="0" algn="bl" dir="2280000" dist="9525">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45" name="Google Shape;545;p13"/>
          <p:cNvGrpSpPr/>
          <p:nvPr/>
        </p:nvGrpSpPr>
        <p:grpSpPr>
          <a:xfrm>
            <a:off x="6470875" y="-1735180"/>
            <a:ext cx="4257000" cy="4171657"/>
            <a:chOff x="6394675" y="-1658980"/>
            <a:chExt cx="4257000" cy="4171657"/>
          </a:xfrm>
        </p:grpSpPr>
        <p:grpSp>
          <p:nvGrpSpPr>
            <p:cNvPr id="546" name="Google Shape;546;p13"/>
            <p:cNvGrpSpPr/>
            <p:nvPr/>
          </p:nvGrpSpPr>
          <p:grpSpPr>
            <a:xfrm flipH="1" rot="-2700000">
              <a:off x="7289785" y="-1246897"/>
              <a:ext cx="2552124" cy="3347490"/>
              <a:chOff x="2976325" y="908175"/>
              <a:chExt cx="4028179" cy="5283555"/>
            </a:xfrm>
          </p:grpSpPr>
          <p:sp>
            <p:nvSpPr>
              <p:cNvPr id="547" name="Google Shape;547;p13"/>
              <p:cNvSpPr/>
              <p:nvPr/>
            </p:nvSpPr>
            <p:spPr>
              <a:xfrm>
                <a:off x="2976325" y="93003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3"/>
              <p:cNvSpPr/>
              <p:nvPr/>
            </p:nvSpPr>
            <p:spPr>
              <a:xfrm>
                <a:off x="3934943" y="90817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3"/>
              <p:cNvSpPr/>
              <p:nvPr/>
            </p:nvSpPr>
            <p:spPr>
              <a:xfrm>
                <a:off x="3851189" y="1072525"/>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 name="Google Shape;550;p13"/>
            <p:cNvSpPr/>
            <p:nvPr/>
          </p:nvSpPr>
          <p:spPr>
            <a:xfrm>
              <a:off x="6394675" y="0"/>
              <a:ext cx="284119" cy="246048"/>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rgbClr val="0C0A9E">
                    <a:alpha val="20000"/>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3"/>
            <p:cNvSpPr/>
            <p:nvPr/>
          </p:nvSpPr>
          <p:spPr>
            <a:xfrm>
              <a:off x="6627600" y="-49075"/>
              <a:ext cx="570546" cy="494095"/>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13"/>
          <p:cNvGrpSpPr/>
          <p:nvPr/>
        </p:nvGrpSpPr>
        <p:grpSpPr>
          <a:xfrm>
            <a:off x="-113888" y="229201"/>
            <a:ext cx="1891393" cy="134100"/>
            <a:chOff x="-113888" y="229201"/>
            <a:chExt cx="1891393" cy="134100"/>
          </a:xfrm>
        </p:grpSpPr>
        <p:sp>
          <p:nvSpPr>
            <p:cNvPr id="553" name="Google Shape;553;p13"/>
            <p:cNvSpPr/>
            <p:nvPr/>
          </p:nvSpPr>
          <p:spPr>
            <a:xfrm>
              <a:off x="1643404" y="2292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4" name="Google Shape;554;p13"/>
            <p:cNvCxnSpPr/>
            <p:nvPr/>
          </p:nvCxnSpPr>
          <p:spPr>
            <a:xfrm rot="10800000">
              <a:off x="783712" y="-601348"/>
              <a:ext cx="0" cy="1795200"/>
            </a:xfrm>
            <a:prstGeom prst="straightConnector1">
              <a:avLst/>
            </a:prstGeom>
            <a:noFill/>
            <a:ln cap="flat" cmpd="sng" w="9525">
              <a:solidFill>
                <a:schemeClr val="dk2"/>
              </a:solidFill>
              <a:prstDash val="solid"/>
              <a:round/>
              <a:headEnd len="med" w="med" type="none"/>
              <a:tailEnd len="med" w="med" type="none"/>
            </a:ln>
          </p:spPr>
        </p:cxnSp>
        <p:sp>
          <p:nvSpPr>
            <p:cNvPr id="555" name="Google Shape;555;p13"/>
            <p:cNvSpPr/>
            <p:nvPr/>
          </p:nvSpPr>
          <p:spPr>
            <a:xfrm>
              <a:off x="1673517" y="2593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57" name="Shape 557"/>
        <p:cNvGrpSpPr/>
        <p:nvPr/>
      </p:nvGrpSpPr>
      <p:grpSpPr>
        <a:xfrm>
          <a:off x="0" y="0"/>
          <a:ext cx="0" cy="0"/>
          <a:chOff x="0" y="0"/>
          <a:chExt cx="0" cy="0"/>
        </a:xfrm>
      </p:grpSpPr>
      <p:sp>
        <p:nvSpPr>
          <p:cNvPr id="558" name="Google Shape;558;p14"/>
          <p:cNvSpPr txBox="1"/>
          <p:nvPr>
            <p:ph type="title"/>
          </p:nvPr>
        </p:nvSpPr>
        <p:spPr>
          <a:xfrm>
            <a:off x="713225" y="3349250"/>
            <a:ext cx="6691200" cy="5319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59" name="Google Shape;559;p14"/>
          <p:cNvSpPr txBox="1"/>
          <p:nvPr>
            <p:ph idx="1" type="subTitle"/>
          </p:nvPr>
        </p:nvSpPr>
        <p:spPr>
          <a:xfrm>
            <a:off x="713225" y="1511313"/>
            <a:ext cx="6691200" cy="1478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8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560" name="Google Shape;560;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61" name="Shape 561"/>
        <p:cNvGrpSpPr/>
        <p:nvPr/>
      </p:nvGrpSpPr>
      <p:grpSpPr>
        <a:xfrm>
          <a:off x="0" y="0"/>
          <a:ext cx="0" cy="0"/>
          <a:chOff x="0" y="0"/>
          <a:chExt cx="0" cy="0"/>
        </a:xfrm>
      </p:grpSpPr>
      <p:sp>
        <p:nvSpPr>
          <p:cNvPr id="562" name="Google Shape;562;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563" name="Google Shape;563;p15"/>
          <p:cNvGrpSpPr/>
          <p:nvPr/>
        </p:nvGrpSpPr>
        <p:grpSpPr>
          <a:xfrm>
            <a:off x="4967675" y="4931713"/>
            <a:ext cx="439200" cy="439100"/>
            <a:chOff x="1101075" y="2142375"/>
            <a:chExt cx="439200" cy="439100"/>
          </a:xfrm>
        </p:grpSpPr>
        <p:sp>
          <p:nvSpPr>
            <p:cNvPr id="564" name="Google Shape;564;p15"/>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5"/>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15"/>
          <p:cNvGrpSpPr/>
          <p:nvPr/>
        </p:nvGrpSpPr>
        <p:grpSpPr>
          <a:xfrm>
            <a:off x="2176605" y="-3695660"/>
            <a:ext cx="7317722" cy="6983297"/>
            <a:chOff x="2100405" y="-3619460"/>
            <a:chExt cx="7317722" cy="6983297"/>
          </a:xfrm>
        </p:grpSpPr>
        <p:sp>
          <p:nvSpPr>
            <p:cNvPr id="567" name="Google Shape;567;p15"/>
            <p:cNvSpPr/>
            <p:nvPr/>
          </p:nvSpPr>
          <p:spPr>
            <a:xfrm flipH="1" rot="8100000">
              <a:off x="3778999" y="-2106462"/>
              <a:ext cx="4006334" cy="4749375"/>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8" name="Google Shape;568;p15"/>
            <p:cNvGrpSpPr/>
            <p:nvPr/>
          </p:nvGrpSpPr>
          <p:grpSpPr>
            <a:xfrm rot="2700000">
              <a:off x="7787417" y="120497"/>
              <a:ext cx="582044" cy="582419"/>
              <a:chOff x="959750" y="3039275"/>
              <a:chExt cx="582050" cy="582425"/>
            </a:xfrm>
          </p:grpSpPr>
          <p:sp>
            <p:nvSpPr>
              <p:cNvPr id="569" name="Google Shape;569;p15"/>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5"/>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5"/>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5"/>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5"/>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5"/>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5"/>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15"/>
            <p:cNvGrpSpPr/>
            <p:nvPr/>
          </p:nvGrpSpPr>
          <p:grpSpPr>
            <a:xfrm rot="2700000">
              <a:off x="8310742" y="-75303"/>
              <a:ext cx="582044" cy="582419"/>
              <a:chOff x="959750" y="3039275"/>
              <a:chExt cx="582050" cy="582425"/>
            </a:xfrm>
          </p:grpSpPr>
          <p:sp>
            <p:nvSpPr>
              <p:cNvPr id="577" name="Google Shape;577;p15"/>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5"/>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5"/>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5"/>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5"/>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5"/>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5"/>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4" name="Google Shape;584;p15"/>
            <p:cNvSpPr/>
            <p:nvPr/>
          </p:nvSpPr>
          <p:spPr>
            <a:xfrm rot="5400000">
              <a:off x="8142048" y="-575660"/>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5"/>
            <p:cNvSpPr/>
            <p:nvPr/>
          </p:nvSpPr>
          <p:spPr>
            <a:xfrm rot="10800000">
              <a:off x="8365398" y="-290023"/>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5"/>
            <p:cNvSpPr/>
            <p:nvPr/>
          </p:nvSpPr>
          <p:spPr>
            <a:xfrm rot="10800000">
              <a:off x="8490148" y="2"/>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5"/>
            <p:cNvSpPr/>
            <p:nvPr/>
          </p:nvSpPr>
          <p:spPr>
            <a:xfrm flipH="1" rot="-2700000">
              <a:off x="3192849" y="-2898537"/>
              <a:ext cx="4006334" cy="4749375"/>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15"/>
          <p:cNvGrpSpPr/>
          <p:nvPr/>
        </p:nvGrpSpPr>
        <p:grpSpPr>
          <a:xfrm>
            <a:off x="-2424242" y="2074146"/>
            <a:ext cx="6274943" cy="6257753"/>
            <a:chOff x="-2447692" y="2022396"/>
            <a:chExt cx="6274943" cy="6257753"/>
          </a:xfrm>
        </p:grpSpPr>
        <p:grpSp>
          <p:nvGrpSpPr>
            <p:cNvPr id="589" name="Google Shape;589;p15"/>
            <p:cNvGrpSpPr/>
            <p:nvPr/>
          </p:nvGrpSpPr>
          <p:grpSpPr>
            <a:xfrm flipH="1" rot="10800000">
              <a:off x="-25334" y="4406387"/>
              <a:ext cx="1538562" cy="971589"/>
              <a:chOff x="-191059" y="95963"/>
              <a:chExt cx="1538562" cy="971589"/>
            </a:xfrm>
          </p:grpSpPr>
          <p:grpSp>
            <p:nvGrpSpPr>
              <p:cNvPr id="590" name="Google Shape;590;p15"/>
              <p:cNvGrpSpPr/>
              <p:nvPr/>
            </p:nvGrpSpPr>
            <p:grpSpPr>
              <a:xfrm>
                <a:off x="-191059" y="201619"/>
                <a:ext cx="904284" cy="865933"/>
                <a:chOff x="2038491" y="-937756"/>
                <a:chExt cx="904284" cy="865933"/>
              </a:xfrm>
            </p:grpSpPr>
            <p:grpSp>
              <p:nvGrpSpPr>
                <p:cNvPr id="591" name="Google Shape;591;p15"/>
                <p:cNvGrpSpPr/>
                <p:nvPr/>
              </p:nvGrpSpPr>
              <p:grpSpPr>
                <a:xfrm>
                  <a:off x="2096570" y="-863491"/>
                  <a:ext cx="717621" cy="717392"/>
                  <a:chOff x="1483457" y="3953671"/>
                  <a:chExt cx="717621" cy="717392"/>
                </a:xfrm>
              </p:grpSpPr>
              <p:sp>
                <p:nvSpPr>
                  <p:cNvPr id="592" name="Google Shape;592;p15"/>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5"/>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5"/>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5"/>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7" name="Google Shape;597;p15"/>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15"/>
              <p:cNvGrpSpPr/>
              <p:nvPr/>
            </p:nvGrpSpPr>
            <p:grpSpPr>
              <a:xfrm>
                <a:off x="584533" y="95963"/>
                <a:ext cx="473483" cy="453403"/>
                <a:chOff x="2038491" y="-937756"/>
                <a:chExt cx="904284" cy="865933"/>
              </a:xfrm>
            </p:grpSpPr>
            <p:grpSp>
              <p:nvGrpSpPr>
                <p:cNvPr id="599" name="Google Shape;599;p15"/>
                <p:cNvGrpSpPr/>
                <p:nvPr/>
              </p:nvGrpSpPr>
              <p:grpSpPr>
                <a:xfrm>
                  <a:off x="2096570" y="-863491"/>
                  <a:ext cx="717621" cy="717392"/>
                  <a:chOff x="1483457" y="3953671"/>
                  <a:chExt cx="717621" cy="717392"/>
                </a:xfrm>
              </p:grpSpPr>
              <p:sp>
                <p:nvSpPr>
                  <p:cNvPr id="600" name="Google Shape;600;p15"/>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5"/>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5"/>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5"/>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5"/>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 name="Google Shape;605;p15"/>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15"/>
              <p:cNvGrpSpPr/>
              <p:nvPr/>
            </p:nvGrpSpPr>
            <p:grpSpPr>
              <a:xfrm>
                <a:off x="530445" y="481913"/>
                <a:ext cx="473483" cy="453403"/>
                <a:chOff x="2038491" y="-937756"/>
                <a:chExt cx="904284" cy="865933"/>
              </a:xfrm>
            </p:grpSpPr>
            <p:grpSp>
              <p:nvGrpSpPr>
                <p:cNvPr id="607" name="Google Shape;607;p15"/>
                <p:cNvGrpSpPr/>
                <p:nvPr/>
              </p:nvGrpSpPr>
              <p:grpSpPr>
                <a:xfrm>
                  <a:off x="2096570" y="-863491"/>
                  <a:ext cx="717621" cy="717392"/>
                  <a:chOff x="1483457" y="3953671"/>
                  <a:chExt cx="717621" cy="717392"/>
                </a:xfrm>
              </p:grpSpPr>
              <p:sp>
                <p:nvSpPr>
                  <p:cNvPr id="608" name="Google Shape;608;p15"/>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5"/>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5"/>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5"/>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5"/>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3" name="Google Shape;613;p15"/>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15"/>
              <p:cNvGrpSpPr/>
              <p:nvPr/>
            </p:nvGrpSpPr>
            <p:grpSpPr>
              <a:xfrm>
                <a:off x="874020" y="312788"/>
                <a:ext cx="473483" cy="453403"/>
                <a:chOff x="2038491" y="-937756"/>
                <a:chExt cx="904284" cy="865933"/>
              </a:xfrm>
            </p:grpSpPr>
            <p:grpSp>
              <p:nvGrpSpPr>
                <p:cNvPr id="615" name="Google Shape;615;p15"/>
                <p:cNvGrpSpPr/>
                <p:nvPr/>
              </p:nvGrpSpPr>
              <p:grpSpPr>
                <a:xfrm>
                  <a:off x="2096570" y="-863491"/>
                  <a:ext cx="717621" cy="717392"/>
                  <a:chOff x="1483457" y="3953671"/>
                  <a:chExt cx="717621" cy="717392"/>
                </a:xfrm>
              </p:grpSpPr>
              <p:sp>
                <p:nvSpPr>
                  <p:cNvPr id="616" name="Google Shape;616;p15"/>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5"/>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5"/>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5"/>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15"/>
                <p:cNvSpPr/>
                <p:nvPr/>
              </p:nvSpPr>
              <p:spPr>
                <a:xfrm>
                  <a:off x="2038491" y="-937756"/>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22" name="Google Shape;622;p15"/>
            <p:cNvGrpSpPr/>
            <p:nvPr/>
          </p:nvGrpSpPr>
          <p:grpSpPr>
            <a:xfrm flipH="1" rot="-3320950">
              <a:off x="-1885521" y="3185658"/>
              <a:ext cx="4889863" cy="3931229"/>
              <a:chOff x="7103825" y="-713112"/>
              <a:chExt cx="3785226" cy="3043150"/>
            </a:xfrm>
          </p:grpSpPr>
          <p:sp>
            <p:nvSpPr>
              <p:cNvPr id="623" name="Google Shape;623;p15"/>
              <p:cNvSpPr/>
              <p:nvPr/>
            </p:nvSpPr>
            <p:spPr>
              <a:xfrm rot="-3600017">
                <a:off x="7761095" y="-21"/>
                <a:ext cx="2152450" cy="1864030"/>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4" name="Google Shape;624;p15"/>
              <p:cNvPicPr preferRelativeResize="0"/>
              <p:nvPr/>
            </p:nvPicPr>
            <p:blipFill rotWithShape="1">
              <a:blip r:embed="rId2">
                <a:alphaModFix/>
              </a:blip>
              <a:srcRect b="17663" l="0" r="0" t="17657"/>
              <a:stretch/>
            </p:blipFill>
            <p:spPr>
              <a:xfrm>
                <a:off x="7103825" y="-713112"/>
                <a:ext cx="3785226" cy="2888974"/>
              </a:xfrm>
              <a:prstGeom prst="rect">
                <a:avLst/>
              </a:prstGeom>
              <a:noFill/>
              <a:ln>
                <a:noFill/>
              </a:ln>
            </p:spPr>
          </p:pic>
        </p:grpSp>
        <p:sp>
          <p:nvSpPr>
            <p:cNvPr id="625" name="Google Shape;625;p15"/>
            <p:cNvSpPr/>
            <p:nvPr/>
          </p:nvSpPr>
          <p:spPr>
            <a:xfrm flipH="1" rot="-2700000">
              <a:off x="249333" y="3270782"/>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6" name="Google Shape;626;p15"/>
            <p:cNvGrpSpPr/>
            <p:nvPr/>
          </p:nvGrpSpPr>
          <p:grpSpPr>
            <a:xfrm rot="5400000">
              <a:off x="1987130" y="4230949"/>
              <a:ext cx="88142" cy="1137387"/>
              <a:chOff x="3054755" y="4367024"/>
              <a:chExt cx="88142" cy="1137387"/>
            </a:xfrm>
          </p:grpSpPr>
          <p:sp>
            <p:nvSpPr>
              <p:cNvPr id="627" name="Google Shape;627;p15"/>
              <p:cNvSpPr/>
              <p:nvPr/>
            </p:nvSpPr>
            <p:spPr>
              <a:xfrm>
                <a:off x="3054755" y="4367024"/>
                <a:ext cx="12551" cy="1137387"/>
              </a:xfrm>
              <a:custGeom>
                <a:rect b="b" l="l" r="r" t="t"/>
                <a:pathLst>
                  <a:path extrusionOk="0" h="27731" w="306">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5"/>
              <p:cNvSpPr/>
              <p:nvPr/>
            </p:nvSpPr>
            <p:spPr>
              <a:xfrm>
                <a:off x="3130388" y="4367024"/>
                <a:ext cx="12510" cy="1137387"/>
              </a:xfrm>
              <a:custGeom>
                <a:rect b="b" l="l" r="r" t="t"/>
                <a:pathLst>
                  <a:path extrusionOk="0" h="27731" w="305">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9" name="Google Shape;629;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630" name="Shape 630"/>
        <p:cNvGrpSpPr/>
        <p:nvPr/>
      </p:nvGrpSpPr>
      <p:grpSpPr>
        <a:xfrm>
          <a:off x="0" y="0"/>
          <a:ext cx="0" cy="0"/>
          <a:chOff x="0" y="0"/>
          <a:chExt cx="0" cy="0"/>
        </a:xfrm>
      </p:grpSpPr>
      <p:sp>
        <p:nvSpPr>
          <p:cNvPr id="631" name="Google Shape;631;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632" name="Google Shape;632;p16"/>
          <p:cNvGrpSpPr/>
          <p:nvPr/>
        </p:nvGrpSpPr>
        <p:grpSpPr>
          <a:xfrm>
            <a:off x="7810267" y="-622132"/>
            <a:ext cx="2587792" cy="2725916"/>
            <a:chOff x="7810267" y="-622132"/>
            <a:chExt cx="2587792" cy="2725916"/>
          </a:xfrm>
        </p:grpSpPr>
        <p:grpSp>
          <p:nvGrpSpPr>
            <p:cNvPr id="633" name="Google Shape;633;p16"/>
            <p:cNvGrpSpPr/>
            <p:nvPr/>
          </p:nvGrpSpPr>
          <p:grpSpPr>
            <a:xfrm>
              <a:off x="8520988" y="-90875"/>
              <a:ext cx="904666" cy="726121"/>
              <a:chOff x="7945225" y="4302000"/>
              <a:chExt cx="904666" cy="726121"/>
            </a:xfrm>
          </p:grpSpPr>
          <p:sp>
            <p:nvSpPr>
              <p:cNvPr id="634" name="Google Shape;634;p16"/>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6"/>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6"/>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16"/>
            <p:cNvGrpSpPr/>
            <p:nvPr/>
          </p:nvGrpSpPr>
          <p:grpSpPr>
            <a:xfrm>
              <a:off x="8869019" y="-622132"/>
              <a:ext cx="325154" cy="1788670"/>
              <a:chOff x="8869019" y="-622132"/>
              <a:chExt cx="325154" cy="1788670"/>
            </a:xfrm>
          </p:grpSpPr>
          <p:sp>
            <p:nvSpPr>
              <p:cNvPr id="638" name="Google Shape;638;p16"/>
              <p:cNvSpPr/>
              <p:nvPr/>
            </p:nvSpPr>
            <p:spPr>
              <a:xfrm rot="10800000">
                <a:off x="8869019" y="-622132"/>
                <a:ext cx="246869" cy="1703243"/>
              </a:xfrm>
              <a:custGeom>
                <a:rect b="b" l="l" r="r" t="t"/>
                <a:pathLst>
                  <a:path extrusionOk="0" h="29909" w="6019">
                    <a:moveTo>
                      <a:pt x="1" y="1"/>
                    </a:moveTo>
                    <a:lnTo>
                      <a:pt x="1" y="306"/>
                    </a:lnTo>
                    <a:lnTo>
                      <a:pt x="5699" y="306"/>
                    </a:lnTo>
                    <a:lnTo>
                      <a:pt x="5699" y="29909"/>
                    </a:lnTo>
                    <a:lnTo>
                      <a:pt x="6019" y="29909"/>
                    </a:lnTo>
                    <a:lnTo>
                      <a:pt x="6019" y="1"/>
                    </a:lnTo>
                    <a:close/>
                  </a:path>
                </a:pathLst>
              </a:custGeom>
              <a:gradFill>
                <a:gsLst>
                  <a:gs pos="0">
                    <a:schemeClr val="dk2">
                      <a:alpha val="31360"/>
                    </a:schemeClr>
                  </a:gs>
                  <a:gs pos="100000">
                    <a:srgbClr val="FFFFFF">
                      <a:alpha val="0"/>
                      <a:alpha val="3136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9" name="Google Shape;639;p16"/>
              <p:cNvGrpSpPr/>
              <p:nvPr/>
            </p:nvGrpSpPr>
            <p:grpSpPr>
              <a:xfrm rot="1800062">
                <a:off x="9035610" y="1007995"/>
                <a:ext cx="134040" cy="134009"/>
                <a:chOff x="1101075" y="2142375"/>
                <a:chExt cx="439200" cy="439100"/>
              </a:xfrm>
            </p:grpSpPr>
            <p:sp>
              <p:nvSpPr>
                <p:cNvPr id="640" name="Google Shape;640;p16"/>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6"/>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2" name="Google Shape;642;p16"/>
            <p:cNvSpPr/>
            <p:nvPr/>
          </p:nvSpPr>
          <p:spPr>
            <a:xfrm rot="2700000">
              <a:off x="8482428" y="-422541"/>
              <a:ext cx="981794" cy="230783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
            <p:cNvSpPr/>
            <p:nvPr/>
          </p:nvSpPr>
          <p:spPr>
            <a:xfrm rot="2700000">
              <a:off x="8744103" y="-213191"/>
              <a:ext cx="981794" cy="230783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16"/>
          <p:cNvGrpSpPr/>
          <p:nvPr/>
        </p:nvGrpSpPr>
        <p:grpSpPr>
          <a:xfrm>
            <a:off x="8332551" y="-7"/>
            <a:ext cx="2386151" cy="3293873"/>
            <a:chOff x="8256351" y="-7"/>
            <a:chExt cx="2386151" cy="3293873"/>
          </a:xfrm>
        </p:grpSpPr>
        <p:pic>
          <p:nvPicPr>
            <p:cNvPr id="645" name="Google Shape;645;p16"/>
            <p:cNvPicPr preferRelativeResize="0"/>
            <p:nvPr/>
          </p:nvPicPr>
          <p:blipFill rotWithShape="1">
            <a:blip r:embed="rId2">
              <a:alphaModFix/>
            </a:blip>
            <a:srcRect b="26177" l="16960" r="7121" t="24718"/>
            <a:stretch/>
          </p:blipFill>
          <p:spPr>
            <a:xfrm rot="5400000">
              <a:off x="7886227" y="537590"/>
              <a:ext cx="3126400" cy="2386151"/>
            </a:xfrm>
            <a:prstGeom prst="rect">
              <a:avLst/>
            </a:prstGeom>
            <a:noFill/>
            <a:ln>
              <a:noFill/>
            </a:ln>
          </p:spPr>
        </p:pic>
        <p:grpSp>
          <p:nvGrpSpPr>
            <p:cNvPr id="646" name="Google Shape;646;p16"/>
            <p:cNvGrpSpPr/>
            <p:nvPr/>
          </p:nvGrpSpPr>
          <p:grpSpPr>
            <a:xfrm rot="10800000">
              <a:off x="8452444" y="-7"/>
              <a:ext cx="325154" cy="1788670"/>
              <a:chOff x="8869019" y="-622132"/>
              <a:chExt cx="325154" cy="1788670"/>
            </a:xfrm>
          </p:grpSpPr>
          <p:sp>
            <p:nvSpPr>
              <p:cNvPr id="647" name="Google Shape;647;p16"/>
              <p:cNvSpPr/>
              <p:nvPr/>
            </p:nvSpPr>
            <p:spPr>
              <a:xfrm rot="10800000">
                <a:off x="8869019" y="-622132"/>
                <a:ext cx="246869" cy="1703243"/>
              </a:xfrm>
              <a:custGeom>
                <a:rect b="b" l="l" r="r" t="t"/>
                <a:pathLst>
                  <a:path extrusionOk="0" h="29909" w="6019">
                    <a:moveTo>
                      <a:pt x="1" y="1"/>
                    </a:moveTo>
                    <a:lnTo>
                      <a:pt x="1" y="306"/>
                    </a:lnTo>
                    <a:lnTo>
                      <a:pt x="5699" y="306"/>
                    </a:lnTo>
                    <a:lnTo>
                      <a:pt x="5699" y="29909"/>
                    </a:lnTo>
                    <a:lnTo>
                      <a:pt x="6019" y="29909"/>
                    </a:lnTo>
                    <a:lnTo>
                      <a:pt x="6019" y="1"/>
                    </a:lnTo>
                    <a:close/>
                  </a:path>
                </a:pathLst>
              </a:custGeom>
              <a:gradFill>
                <a:gsLst>
                  <a:gs pos="0">
                    <a:schemeClr val="lt2">
                      <a:alpha val="31360"/>
                    </a:schemeClr>
                  </a:gs>
                  <a:gs pos="40000">
                    <a:srgbClr val="FF9900">
                      <a:alpha val="40784"/>
                      <a:alpha val="31360"/>
                    </a:srgbClr>
                  </a:gs>
                  <a:gs pos="100000">
                    <a:srgbClr val="FFFFFF">
                      <a:alpha val="0"/>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 name="Google Shape;648;p16"/>
              <p:cNvGrpSpPr/>
              <p:nvPr/>
            </p:nvGrpSpPr>
            <p:grpSpPr>
              <a:xfrm rot="1800062">
                <a:off x="9035610" y="1007995"/>
                <a:ext cx="134040" cy="134009"/>
                <a:chOff x="1101075" y="2142375"/>
                <a:chExt cx="439200" cy="439100"/>
              </a:xfrm>
            </p:grpSpPr>
            <p:sp>
              <p:nvSpPr>
                <p:cNvPr id="649" name="Google Shape;649;p16"/>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6"/>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51" name="Google Shape;651;p16"/>
          <p:cNvGrpSpPr/>
          <p:nvPr/>
        </p:nvGrpSpPr>
        <p:grpSpPr>
          <a:xfrm>
            <a:off x="-213525" y="171225"/>
            <a:ext cx="439200" cy="439100"/>
            <a:chOff x="1101075" y="2142375"/>
            <a:chExt cx="439200" cy="439100"/>
          </a:xfrm>
        </p:grpSpPr>
        <p:sp>
          <p:nvSpPr>
            <p:cNvPr id="652" name="Google Shape;652;p16"/>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6"/>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16"/>
          <p:cNvGrpSpPr/>
          <p:nvPr/>
        </p:nvGrpSpPr>
        <p:grpSpPr>
          <a:xfrm>
            <a:off x="-1262974" y="3161328"/>
            <a:ext cx="4822591" cy="2934500"/>
            <a:chOff x="-1186774" y="3161328"/>
            <a:chExt cx="4822591" cy="2934500"/>
          </a:xfrm>
        </p:grpSpPr>
        <p:pic>
          <p:nvPicPr>
            <p:cNvPr id="655" name="Google Shape;655;p16"/>
            <p:cNvPicPr preferRelativeResize="0"/>
            <p:nvPr/>
          </p:nvPicPr>
          <p:blipFill rotWithShape="1">
            <a:blip r:embed="rId2">
              <a:alphaModFix/>
            </a:blip>
            <a:srcRect b="26177" l="16960" r="7121" t="24718"/>
            <a:stretch/>
          </p:blipFill>
          <p:spPr>
            <a:xfrm rot="5400000">
              <a:off x="-1534175" y="3508728"/>
              <a:ext cx="2934500" cy="2239699"/>
            </a:xfrm>
            <a:prstGeom prst="rect">
              <a:avLst/>
            </a:prstGeom>
            <a:noFill/>
            <a:ln>
              <a:noFill/>
            </a:ln>
          </p:spPr>
        </p:pic>
        <p:sp>
          <p:nvSpPr>
            <p:cNvPr id="656" name="Google Shape;656;p16"/>
            <p:cNvSpPr/>
            <p:nvPr/>
          </p:nvSpPr>
          <p:spPr>
            <a:xfrm rot="-5400000">
              <a:off x="-184180" y="3596444"/>
              <a:ext cx="503090" cy="2327806"/>
            </a:xfrm>
            <a:custGeom>
              <a:rect b="b" l="l" r="r" t="t"/>
              <a:pathLst>
                <a:path extrusionOk="0" h="56755" w="12266">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 name="Google Shape;657;p16"/>
            <p:cNvGrpSpPr/>
            <p:nvPr/>
          </p:nvGrpSpPr>
          <p:grpSpPr>
            <a:xfrm>
              <a:off x="58899" y="4608583"/>
              <a:ext cx="604346" cy="657081"/>
              <a:chOff x="58899" y="4608583"/>
              <a:chExt cx="604346" cy="657081"/>
            </a:xfrm>
          </p:grpSpPr>
          <p:grpSp>
            <p:nvGrpSpPr>
              <p:cNvPr id="658" name="Google Shape;658;p16"/>
              <p:cNvGrpSpPr/>
              <p:nvPr/>
            </p:nvGrpSpPr>
            <p:grpSpPr>
              <a:xfrm rot="10800000">
                <a:off x="58899" y="4608583"/>
                <a:ext cx="328346" cy="328531"/>
                <a:chOff x="3678700" y="407275"/>
                <a:chExt cx="708100" cy="708500"/>
              </a:xfrm>
            </p:grpSpPr>
            <p:sp>
              <p:nvSpPr>
                <p:cNvPr id="659" name="Google Shape;659;p16"/>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6"/>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6"/>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6"/>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6"/>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6"/>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6"/>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16"/>
              <p:cNvGrpSpPr/>
              <p:nvPr/>
            </p:nvGrpSpPr>
            <p:grpSpPr>
              <a:xfrm rot="10800000">
                <a:off x="334899" y="4608583"/>
                <a:ext cx="328346" cy="328531"/>
                <a:chOff x="3678700" y="407275"/>
                <a:chExt cx="708100" cy="708500"/>
              </a:xfrm>
            </p:grpSpPr>
            <p:sp>
              <p:nvSpPr>
                <p:cNvPr id="667" name="Google Shape;667;p16"/>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6"/>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6"/>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6"/>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6"/>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6"/>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6"/>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16"/>
              <p:cNvGrpSpPr/>
              <p:nvPr/>
            </p:nvGrpSpPr>
            <p:grpSpPr>
              <a:xfrm rot="10800000">
                <a:off x="282574" y="4937133"/>
                <a:ext cx="328346" cy="328531"/>
                <a:chOff x="3678700" y="407275"/>
                <a:chExt cx="708100" cy="708500"/>
              </a:xfrm>
            </p:grpSpPr>
            <p:sp>
              <p:nvSpPr>
                <p:cNvPr id="675" name="Google Shape;675;p16"/>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6"/>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6"/>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6"/>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6"/>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6"/>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6"/>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82" name="Google Shape;682;p16"/>
            <p:cNvGrpSpPr/>
            <p:nvPr/>
          </p:nvGrpSpPr>
          <p:grpSpPr>
            <a:xfrm>
              <a:off x="-923150" y="4796551"/>
              <a:ext cx="4558967" cy="134100"/>
              <a:chOff x="796100" y="3019701"/>
              <a:chExt cx="4558967" cy="134100"/>
            </a:xfrm>
          </p:grpSpPr>
          <p:sp>
            <p:nvSpPr>
              <p:cNvPr id="683" name="Google Shape;683;p16"/>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4" name="Google Shape;684;p16"/>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685" name="Google Shape;685;p16"/>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6" name="Google Shape;686;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687" name="Shape 687"/>
        <p:cNvGrpSpPr/>
        <p:nvPr/>
      </p:nvGrpSpPr>
      <p:grpSpPr>
        <a:xfrm>
          <a:off x="0" y="0"/>
          <a:ext cx="0" cy="0"/>
          <a:chOff x="0" y="0"/>
          <a:chExt cx="0" cy="0"/>
        </a:xfrm>
      </p:grpSpPr>
      <p:sp>
        <p:nvSpPr>
          <p:cNvPr id="688" name="Google Shape;68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689" name="Google Shape;689;p17"/>
          <p:cNvGrpSpPr/>
          <p:nvPr/>
        </p:nvGrpSpPr>
        <p:grpSpPr>
          <a:xfrm>
            <a:off x="-2176650" y="-112745"/>
            <a:ext cx="4680670" cy="5935195"/>
            <a:chOff x="-2176650" y="-112745"/>
            <a:chExt cx="4680670" cy="5935195"/>
          </a:xfrm>
        </p:grpSpPr>
        <p:grpSp>
          <p:nvGrpSpPr>
            <p:cNvPr id="690" name="Google Shape;690;p17"/>
            <p:cNvGrpSpPr/>
            <p:nvPr/>
          </p:nvGrpSpPr>
          <p:grpSpPr>
            <a:xfrm>
              <a:off x="-2176650" y="-112745"/>
              <a:ext cx="4680670" cy="5935195"/>
              <a:chOff x="-2176650" y="-112745"/>
              <a:chExt cx="4680670" cy="5935195"/>
            </a:xfrm>
          </p:grpSpPr>
          <p:sp>
            <p:nvSpPr>
              <p:cNvPr id="691" name="Google Shape;691;p17"/>
              <p:cNvSpPr/>
              <p:nvPr/>
            </p:nvSpPr>
            <p:spPr>
              <a:xfrm rot="-2700000">
                <a:off x="-1523974" y="2178291"/>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 name="Google Shape;692;p17"/>
              <p:cNvGrpSpPr/>
              <p:nvPr/>
            </p:nvGrpSpPr>
            <p:grpSpPr>
              <a:xfrm rot="-2700000">
                <a:off x="10491" y="4440580"/>
                <a:ext cx="582044" cy="582419"/>
                <a:chOff x="959750" y="3039275"/>
                <a:chExt cx="582050" cy="582425"/>
              </a:xfrm>
            </p:grpSpPr>
            <p:sp>
              <p:nvSpPr>
                <p:cNvPr id="693" name="Google Shape;693;p17"/>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7"/>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7"/>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7"/>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7"/>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7"/>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7"/>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17"/>
              <p:cNvGrpSpPr/>
              <p:nvPr/>
            </p:nvGrpSpPr>
            <p:grpSpPr>
              <a:xfrm rot="-2700000">
                <a:off x="-183259" y="2704590"/>
                <a:ext cx="582044" cy="582419"/>
                <a:chOff x="959750" y="3039275"/>
                <a:chExt cx="582050" cy="582425"/>
              </a:xfrm>
            </p:grpSpPr>
            <p:sp>
              <p:nvSpPr>
                <p:cNvPr id="701" name="Google Shape;701;p17"/>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7"/>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7"/>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7"/>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7"/>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7"/>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7"/>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8" name="Google Shape;708;p17"/>
              <p:cNvSpPr/>
              <p:nvPr/>
            </p:nvSpPr>
            <p:spPr>
              <a:xfrm flipH="1" rot="2700000">
                <a:off x="-1073899" y="473691"/>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17"/>
            <p:cNvGrpSpPr/>
            <p:nvPr/>
          </p:nvGrpSpPr>
          <p:grpSpPr>
            <a:xfrm>
              <a:off x="-234425" y="3727550"/>
              <a:ext cx="439200" cy="439100"/>
              <a:chOff x="1101075" y="2142375"/>
              <a:chExt cx="439200" cy="439100"/>
            </a:xfrm>
          </p:grpSpPr>
          <p:sp>
            <p:nvSpPr>
              <p:cNvPr id="710" name="Google Shape;710;p17"/>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7"/>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17"/>
            <p:cNvGrpSpPr/>
            <p:nvPr/>
          </p:nvGrpSpPr>
          <p:grpSpPr>
            <a:xfrm rot="10800000">
              <a:off x="713225" y="4931225"/>
              <a:ext cx="439200" cy="439100"/>
              <a:chOff x="1101075" y="2142375"/>
              <a:chExt cx="439200" cy="439100"/>
            </a:xfrm>
          </p:grpSpPr>
          <p:sp>
            <p:nvSpPr>
              <p:cNvPr id="713" name="Google Shape;713;p17"/>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7"/>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5" name="Google Shape;715;p17"/>
          <p:cNvGrpSpPr/>
          <p:nvPr/>
        </p:nvGrpSpPr>
        <p:grpSpPr>
          <a:xfrm>
            <a:off x="6642300" y="-415701"/>
            <a:ext cx="4558967" cy="1887075"/>
            <a:chOff x="6566100" y="-415701"/>
            <a:chExt cx="4558967" cy="1887075"/>
          </a:xfrm>
        </p:grpSpPr>
        <p:pic>
          <p:nvPicPr>
            <p:cNvPr id="716" name="Google Shape;716;p17"/>
            <p:cNvPicPr preferRelativeResize="0"/>
            <p:nvPr/>
          </p:nvPicPr>
          <p:blipFill rotWithShape="1">
            <a:blip r:embed="rId2">
              <a:alphaModFix/>
            </a:blip>
            <a:srcRect b="26177" l="16960" r="7121" t="24718"/>
            <a:stretch/>
          </p:blipFill>
          <p:spPr>
            <a:xfrm>
              <a:off x="8278550" y="-392375"/>
              <a:ext cx="2441950" cy="1863749"/>
            </a:xfrm>
            <a:prstGeom prst="rect">
              <a:avLst/>
            </a:prstGeom>
            <a:noFill/>
            <a:ln>
              <a:noFill/>
            </a:ln>
          </p:spPr>
        </p:pic>
        <p:grpSp>
          <p:nvGrpSpPr>
            <p:cNvPr id="717" name="Google Shape;717;p17"/>
            <p:cNvGrpSpPr/>
            <p:nvPr/>
          </p:nvGrpSpPr>
          <p:grpSpPr>
            <a:xfrm rot="5400000">
              <a:off x="7714062" y="-991384"/>
              <a:ext cx="1433417" cy="2584783"/>
              <a:chOff x="-363163" y="-645596"/>
              <a:chExt cx="1433417" cy="2584783"/>
            </a:xfrm>
          </p:grpSpPr>
          <p:grpSp>
            <p:nvGrpSpPr>
              <p:cNvPr id="718" name="Google Shape;718;p17"/>
              <p:cNvGrpSpPr/>
              <p:nvPr/>
            </p:nvGrpSpPr>
            <p:grpSpPr>
              <a:xfrm rot="10800000">
                <a:off x="-64595" y="-645596"/>
                <a:ext cx="1134849" cy="2370191"/>
                <a:chOff x="-575575" y="3685599"/>
                <a:chExt cx="1421048" cy="2967932"/>
              </a:xfrm>
            </p:grpSpPr>
            <p:sp>
              <p:nvSpPr>
                <p:cNvPr id="719" name="Google Shape;719;p17"/>
                <p:cNvSpPr/>
                <p:nvPr/>
              </p:nvSpPr>
              <p:spPr>
                <a:xfrm>
                  <a:off x="-575575" y="3685599"/>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7"/>
                <p:cNvSpPr/>
                <p:nvPr/>
              </p:nvSpPr>
              <p:spPr>
                <a:xfrm rot="10800000">
                  <a:off x="-575573" y="3820175"/>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17"/>
              <p:cNvSpPr/>
              <p:nvPr/>
            </p:nvSpPr>
            <p:spPr>
              <a:xfrm>
                <a:off x="0" y="361650"/>
                <a:ext cx="581991" cy="575861"/>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7"/>
              <p:cNvSpPr/>
              <p:nvPr/>
            </p:nvSpPr>
            <p:spPr>
              <a:xfrm>
                <a:off x="131225" y="0"/>
                <a:ext cx="581991" cy="575861"/>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3" name="Google Shape;723;p17"/>
              <p:cNvGrpSpPr/>
              <p:nvPr/>
            </p:nvGrpSpPr>
            <p:grpSpPr>
              <a:xfrm flipH="1" rot="-2700000">
                <a:off x="-216370" y="1084101"/>
                <a:ext cx="708093" cy="708493"/>
                <a:chOff x="3678700" y="407275"/>
                <a:chExt cx="708100" cy="708500"/>
              </a:xfrm>
            </p:grpSpPr>
            <p:sp>
              <p:nvSpPr>
                <p:cNvPr id="724" name="Google Shape;724;p17"/>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7"/>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7"/>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7"/>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7"/>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7"/>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7"/>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1" name="Google Shape;731;p17"/>
            <p:cNvGrpSpPr/>
            <p:nvPr/>
          </p:nvGrpSpPr>
          <p:grpSpPr>
            <a:xfrm rot="10800000">
              <a:off x="6566100" y="233963"/>
              <a:ext cx="4558967" cy="134100"/>
              <a:chOff x="796100" y="3019701"/>
              <a:chExt cx="4558967" cy="134100"/>
            </a:xfrm>
          </p:grpSpPr>
          <p:sp>
            <p:nvSpPr>
              <p:cNvPr id="732" name="Google Shape;732;p17"/>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3" name="Google Shape;733;p17"/>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734" name="Google Shape;734;p17"/>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35" name="Google Shape;735;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0_1_1_1">
    <p:spTree>
      <p:nvGrpSpPr>
        <p:cNvPr id="736" name="Shape 736"/>
        <p:cNvGrpSpPr/>
        <p:nvPr/>
      </p:nvGrpSpPr>
      <p:grpSpPr>
        <a:xfrm>
          <a:off x="0" y="0"/>
          <a:ext cx="0" cy="0"/>
          <a:chOff x="0" y="0"/>
          <a:chExt cx="0" cy="0"/>
        </a:xfrm>
      </p:grpSpPr>
      <p:grpSp>
        <p:nvGrpSpPr>
          <p:cNvPr id="737" name="Google Shape;737;p18"/>
          <p:cNvGrpSpPr/>
          <p:nvPr/>
        </p:nvGrpSpPr>
        <p:grpSpPr>
          <a:xfrm>
            <a:off x="5404975" y="2221118"/>
            <a:ext cx="4263000" cy="3617400"/>
            <a:chOff x="5328775" y="2221118"/>
            <a:chExt cx="4263000" cy="3617400"/>
          </a:xfrm>
        </p:grpSpPr>
        <p:sp>
          <p:nvSpPr>
            <p:cNvPr id="738" name="Google Shape;738;p18"/>
            <p:cNvSpPr/>
            <p:nvPr/>
          </p:nvSpPr>
          <p:spPr>
            <a:xfrm>
              <a:off x="5328775" y="2221118"/>
              <a:ext cx="4263000" cy="3617400"/>
            </a:xfrm>
            <a:prstGeom prst="ellipse">
              <a:avLst/>
            </a:pr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9" name="Google Shape;739;p18"/>
            <p:cNvGrpSpPr/>
            <p:nvPr/>
          </p:nvGrpSpPr>
          <p:grpSpPr>
            <a:xfrm>
              <a:off x="7218100" y="4855088"/>
              <a:ext cx="931125" cy="525763"/>
              <a:chOff x="7218100" y="4855088"/>
              <a:chExt cx="931125" cy="525763"/>
            </a:xfrm>
          </p:grpSpPr>
          <p:grpSp>
            <p:nvGrpSpPr>
              <p:cNvPr id="740" name="Google Shape;740;p18"/>
              <p:cNvGrpSpPr/>
              <p:nvPr/>
            </p:nvGrpSpPr>
            <p:grpSpPr>
              <a:xfrm>
                <a:off x="7710025" y="4941750"/>
                <a:ext cx="439200" cy="439100"/>
                <a:chOff x="1101075" y="2142375"/>
                <a:chExt cx="439200" cy="439100"/>
              </a:xfrm>
            </p:grpSpPr>
            <p:sp>
              <p:nvSpPr>
                <p:cNvPr id="741" name="Google Shape;741;p18"/>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8"/>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18"/>
              <p:cNvGrpSpPr/>
              <p:nvPr/>
            </p:nvGrpSpPr>
            <p:grpSpPr>
              <a:xfrm>
                <a:off x="7218100" y="4855088"/>
                <a:ext cx="439200" cy="439100"/>
                <a:chOff x="1101075" y="2142375"/>
                <a:chExt cx="439200" cy="439100"/>
              </a:xfrm>
            </p:grpSpPr>
            <p:sp>
              <p:nvSpPr>
                <p:cNvPr id="744" name="Google Shape;744;p18"/>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8"/>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46" name="Google Shape;746;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747" name="Google Shape;747;p18"/>
          <p:cNvGrpSpPr/>
          <p:nvPr/>
        </p:nvGrpSpPr>
        <p:grpSpPr>
          <a:xfrm>
            <a:off x="-2175000" y="3012192"/>
            <a:ext cx="3701086" cy="3345172"/>
            <a:chOff x="-1886500" y="2599117"/>
            <a:chExt cx="3701086" cy="3345172"/>
          </a:xfrm>
        </p:grpSpPr>
        <p:pic>
          <p:nvPicPr>
            <p:cNvPr id="748" name="Google Shape;748;p18"/>
            <p:cNvPicPr preferRelativeResize="0"/>
            <p:nvPr/>
          </p:nvPicPr>
          <p:blipFill rotWithShape="1">
            <a:blip r:embed="rId2">
              <a:alphaModFix/>
            </a:blip>
            <a:srcRect b="26177" l="16960" r="7121" t="24718"/>
            <a:stretch/>
          </p:blipFill>
          <p:spPr>
            <a:xfrm rot="10800000">
              <a:off x="-1886500" y="3119537"/>
              <a:ext cx="3701086" cy="2824751"/>
            </a:xfrm>
            <a:prstGeom prst="rect">
              <a:avLst/>
            </a:prstGeom>
            <a:noFill/>
            <a:ln>
              <a:noFill/>
            </a:ln>
          </p:spPr>
        </p:pic>
        <p:sp>
          <p:nvSpPr>
            <p:cNvPr id="749" name="Google Shape;749;p18"/>
            <p:cNvSpPr/>
            <p:nvPr/>
          </p:nvSpPr>
          <p:spPr>
            <a:xfrm rot="10800000">
              <a:off x="-402274" y="2599117"/>
              <a:ext cx="1201697" cy="2824744"/>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8"/>
            <p:cNvSpPr/>
            <p:nvPr/>
          </p:nvSpPr>
          <p:spPr>
            <a:xfrm rot="10800000">
              <a:off x="-207237" y="2599870"/>
              <a:ext cx="1201697" cy="2824744"/>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1" name="Google Shape;751;p18"/>
            <p:cNvGrpSpPr/>
            <p:nvPr/>
          </p:nvGrpSpPr>
          <p:grpSpPr>
            <a:xfrm rot="10800000">
              <a:off x="-37979" y="5013439"/>
              <a:ext cx="134004" cy="134004"/>
              <a:chOff x="8356813" y="1074288"/>
              <a:chExt cx="351900" cy="351900"/>
            </a:xfrm>
          </p:grpSpPr>
          <p:sp>
            <p:nvSpPr>
              <p:cNvPr id="752" name="Google Shape;752;p18"/>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 name="Google Shape;754;p18"/>
            <p:cNvGrpSpPr/>
            <p:nvPr/>
          </p:nvGrpSpPr>
          <p:grpSpPr>
            <a:xfrm rot="10800000">
              <a:off x="447446" y="4173589"/>
              <a:ext cx="134004" cy="134004"/>
              <a:chOff x="8356813" y="1074288"/>
              <a:chExt cx="351900" cy="351900"/>
            </a:xfrm>
          </p:grpSpPr>
          <p:sp>
            <p:nvSpPr>
              <p:cNvPr id="755" name="Google Shape;755;p18"/>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18"/>
            <p:cNvGrpSpPr/>
            <p:nvPr/>
          </p:nvGrpSpPr>
          <p:grpSpPr>
            <a:xfrm rot="10800000">
              <a:off x="539621" y="2985514"/>
              <a:ext cx="134004" cy="134004"/>
              <a:chOff x="8356813" y="1074288"/>
              <a:chExt cx="351900" cy="351900"/>
            </a:xfrm>
          </p:grpSpPr>
          <p:sp>
            <p:nvSpPr>
              <p:cNvPr id="758" name="Google Shape;758;p18"/>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0" name="Google Shape;760;p18"/>
          <p:cNvGrpSpPr/>
          <p:nvPr/>
        </p:nvGrpSpPr>
        <p:grpSpPr>
          <a:xfrm>
            <a:off x="5928900" y="-249669"/>
            <a:ext cx="5688165" cy="3493826"/>
            <a:chOff x="5852700" y="-249669"/>
            <a:chExt cx="5688165" cy="3493826"/>
          </a:xfrm>
        </p:grpSpPr>
        <p:grpSp>
          <p:nvGrpSpPr>
            <p:cNvPr id="761" name="Google Shape;761;p18"/>
            <p:cNvGrpSpPr/>
            <p:nvPr/>
          </p:nvGrpSpPr>
          <p:grpSpPr>
            <a:xfrm>
              <a:off x="8783705" y="1899359"/>
              <a:ext cx="402160" cy="1344798"/>
              <a:chOff x="8668555" y="1976884"/>
              <a:chExt cx="402160" cy="1344798"/>
            </a:xfrm>
          </p:grpSpPr>
          <p:sp>
            <p:nvSpPr>
              <p:cNvPr id="762" name="Google Shape;762;p18"/>
              <p:cNvSpPr/>
              <p:nvPr/>
            </p:nvSpPr>
            <p:spPr>
              <a:xfrm flipH="1">
                <a:off x="8823846" y="2094964"/>
                <a:ext cx="246869" cy="1226718"/>
              </a:xfrm>
              <a:custGeom>
                <a:rect b="b" l="l" r="r" t="t"/>
                <a:pathLst>
                  <a:path extrusionOk="0" h="29909" w="6019">
                    <a:moveTo>
                      <a:pt x="1" y="1"/>
                    </a:moveTo>
                    <a:lnTo>
                      <a:pt x="1" y="306"/>
                    </a:lnTo>
                    <a:lnTo>
                      <a:pt x="5699" y="306"/>
                    </a:lnTo>
                    <a:lnTo>
                      <a:pt x="5699" y="29909"/>
                    </a:lnTo>
                    <a:lnTo>
                      <a:pt x="6019" y="29909"/>
                    </a:lnTo>
                    <a:lnTo>
                      <a:pt x="6019" y="1"/>
                    </a:lnTo>
                    <a:close/>
                  </a:path>
                </a:pathLst>
              </a:custGeom>
              <a:gradFill>
                <a:gsLst>
                  <a:gs pos="0">
                    <a:srgbClr val="9900FF">
                      <a:alpha val="46666"/>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8"/>
              <p:cNvSpPr/>
              <p:nvPr/>
            </p:nvSpPr>
            <p:spPr>
              <a:xfrm flipH="1">
                <a:off x="8668555" y="1976884"/>
                <a:ext cx="246869" cy="1226718"/>
              </a:xfrm>
              <a:custGeom>
                <a:rect b="b" l="l" r="r" t="t"/>
                <a:pathLst>
                  <a:path extrusionOk="0" h="29909" w="6019">
                    <a:moveTo>
                      <a:pt x="1" y="1"/>
                    </a:moveTo>
                    <a:lnTo>
                      <a:pt x="1" y="305"/>
                    </a:lnTo>
                    <a:lnTo>
                      <a:pt x="5714" y="305"/>
                    </a:lnTo>
                    <a:lnTo>
                      <a:pt x="5714" y="29909"/>
                    </a:lnTo>
                    <a:lnTo>
                      <a:pt x="6019" y="29909"/>
                    </a:lnTo>
                    <a:lnTo>
                      <a:pt x="6019"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18"/>
            <p:cNvGrpSpPr/>
            <p:nvPr/>
          </p:nvGrpSpPr>
          <p:grpSpPr>
            <a:xfrm>
              <a:off x="8598675" y="1421188"/>
              <a:ext cx="904666" cy="726121"/>
              <a:chOff x="7945225" y="4302000"/>
              <a:chExt cx="904666" cy="726121"/>
            </a:xfrm>
          </p:grpSpPr>
          <p:sp>
            <p:nvSpPr>
              <p:cNvPr id="765" name="Google Shape;765;p18"/>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8"/>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8"/>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18"/>
            <p:cNvGrpSpPr/>
            <p:nvPr/>
          </p:nvGrpSpPr>
          <p:grpSpPr>
            <a:xfrm flipH="1" rot="10800000">
              <a:off x="7579756" y="-249669"/>
              <a:ext cx="2601921" cy="2438355"/>
              <a:chOff x="7340128" y="2866613"/>
              <a:chExt cx="2439225" cy="2438355"/>
            </a:xfrm>
          </p:grpSpPr>
          <p:sp>
            <p:nvSpPr>
              <p:cNvPr id="769" name="Google Shape;769;p18"/>
              <p:cNvSpPr/>
              <p:nvPr/>
            </p:nvSpPr>
            <p:spPr>
              <a:xfrm flipH="1" rot="2700000">
                <a:off x="8012290" y="2875755"/>
                <a:ext cx="981794" cy="230783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8"/>
              <p:cNvSpPr/>
              <p:nvPr/>
            </p:nvSpPr>
            <p:spPr>
              <a:xfrm flipH="1" rot="2700000">
                <a:off x="8125398" y="2987994"/>
                <a:ext cx="981794" cy="230783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18"/>
            <p:cNvSpPr/>
            <p:nvPr/>
          </p:nvSpPr>
          <p:spPr>
            <a:xfrm flipH="1" rot="5400000">
              <a:off x="6551329" y="-896010"/>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2" name="Google Shape;772;p18"/>
            <p:cNvGrpSpPr/>
            <p:nvPr/>
          </p:nvGrpSpPr>
          <p:grpSpPr>
            <a:xfrm>
              <a:off x="6917731" y="246011"/>
              <a:ext cx="4623133" cy="134070"/>
              <a:chOff x="6917731" y="246011"/>
              <a:chExt cx="4623133" cy="134070"/>
            </a:xfrm>
          </p:grpSpPr>
          <p:sp>
            <p:nvSpPr>
              <p:cNvPr id="773" name="Google Shape;773;p18"/>
              <p:cNvSpPr/>
              <p:nvPr/>
            </p:nvSpPr>
            <p:spPr>
              <a:xfrm flipH="1">
                <a:off x="6917731" y="246011"/>
                <a:ext cx="134070" cy="13407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8"/>
              <p:cNvSpPr/>
              <p:nvPr/>
            </p:nvSpPr>
            <p:spPr>
              <a:xfrm flipH="1">
                <a:off x="6947845" y="276153"/>
                <a:ext cx="73844" cy="73844"/>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5" name="Google Shape;775;p18"/>
              <p:cNvCxnSpPr/>
              <p:nvPr/>
            </p:nvCxnSpPr>
            <p:spPr>
              <a:xfrm rot="10800000">
                <a:off x="7013865" y="313050"/>
                <a:ext cx="4527000" cy="0"/>
              </a:xfrm>
              <a:prstGeom prst="straightConnector1">
                <a:avLst/>
              </a:prstGeom>
              <a:noFill/>
              <a:ln cap="flat" cmpd="sng" w="9525">
                <a:solidFill>
                  <a:schemeClr val="dk2"/>
                </a:solidFill>
                <a:prstDash val="solid"/>
                <a:round/>
                <a:headEnd len="med" w="med" type="none"/>
                <a:tailEnd len="med" w="med" type="none"/>
              </a:ln>
            </p:spPr>
          </p:cxnSp>
        </p:grpSp>
      </p:grpSp>
      <p:sp>
        <p:nvSpPr>
          <p:cNvPr id="776" name="Google Shape;77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777" name="Shape 777"/>
        <p:cNvGrpSpPr/>
        <p:nvPr/>
      </p:nvGrpSpPr>
      <p:grpSpPr>
        <a:xfrm>
          <a:off x="0" y="0"/>
          <a:ext cx="0" cy="0"/>
          <a:chOff x="0" y="0"/>
          <a:chExt cx="0" cy="0"/>
        </a:xfrm>
      </p:grpSpPr>
      <p:sp>
        <p:nvSpPr>
          <p:cNvPr id="778" name="Google Shape;778;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79" name="Google Shape;779;p19"/>
          <p:cNvSpPr txBox="1"/>
          <p:nvPr>
            <p:ph idx="1" type="subTitle"/>
          </p:nvPr>
        </p:nvSpPr>
        <p:spPr>
          <a:xfrm>
            <a:off x="4881006" y="1786675"/>
            <a:ext cx="3543000" cy="1830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0" name="Google Shape;780;p19"/>
          <p:cNvSpPr txBox="1"/>
          <p:nvPr>
            <p:ph idx="2" type="subTitle"/>
          </p:nvPr>
        </p:nvSpPr>
        <p:spPr>
          <a:xfrm>
            <a:off x="720000" y="1786675"/>
            <a:ext cx="3543000" cy="1830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81" name="Google Shape;781;p19"/>
          <p:cNvGrpSpPr/>
          <p:nvPr/>
        </p:nvGrpSpPr>
        <p:grpSpPr>
          <a:xfrm>
            <a:off x="-96329" y="4888563"/>
            <a:ext cx="1590408" cy="88125"/>
            <a:chOff x="124624" y="4953514"/>
            <a:chExt cx="1137387" cy="88142"/>
          </a:xfrm>
        </p:grpSpPr>
        <p:sp>
          <p:nvSpPr>
            <p:cNvPr id="782" name="Google Shape;782;p19"/>
            <p:cNvSpPr/>
            <p:nvPr/>
          </p:nvSpPr>
          <p:spPr>
            <a:xfrm rot="5400000">
              <a:off x="687043" y="4391096"/>
              <a:ext cx="12551" cy="1137387"/>
            </a:xfrm>
            <a:custGeom>
              <a:rect b="b" l="l" r="r" t="t"/>
              <a:pathLst>
                <a:path extrusionOk="0" h="27731" w="306">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9"/>
            <p:cNvSpPr/>
            <p:nvPr/>
          </p:nvSpPr>
          <p:spPr>
            <a:xfrm rot="5400000">
              <a:off x="687063" y="4466709"/>
              <a:ext cx="12510" cy="1137387"/>
            </a:xfrm>
            <a:custGeom>
              <a:rect b="b" l="l" r="r" t="t"/>
              <a:pathLst>
                <a:path extrusionOk="0" h="27731" w="305">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19"/>
          <p:cNvGrpSpPr/>
          <p:nvPr/>
        </p:nvGrpSpPr>
        <p:grpSpPr>
          <a:xfrm>
            <a:off x="6883700" y="1385725"/>
            <a:ext cx="4028179" cy="5283555"/>
            <a:chOff x="6883700" y="1385725"/>
            <a:chExt cx="4028179" cy="5283555"/>
          </a:xfrm>
        </p:grpSpPr>
        <p:sp>
          <p:nvSpPr>
            <p:cNvPr id="785" name="Google Shape;785;p19"/>
            <p:cNvSpPr/>
            <p:nvPr/>
          </p:nvSpPr>
          <p:spPr>
            <a:xfrm>
              <a:off x="6883700" y="140758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9"/>
            <p:cNvSpPr/>
            <p:nvPr/>
          </p:nvSpPr>
          <p:spPr>
            <a:xfrm>
              <a:off x="7842318" y="138572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9"/>
            <p:cNvSpPr/>
            <p:nvPr/>
          </p:nvSpPr>
          <p:spPr>
            <a:xfrm>
              <a:off x="7734200" y="2571774"/>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9"/>
            <p:cNvSpPr/>
            <p:nvPr/>
          </p:nvSpPr>
          <p:spPr>
            <a:xfrm>
              <a:off x="7758564" y="1550075"/>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p19"/>
          <p:cNvGrpSpPr/>
          <p:nvPr/>
        </p:nvGrpSpPr>
        <p:grpSpPr>
          <a:xfrm>
            <a:off x="4598006" y="-1699037"/>
            <a:ext cx="5579794" cy="3203424"/>
            <a:chOff x="4521806" y="-1546637"/>
            <a:chExt cx="5579794" cy="3203424"/>
          </a:xfrm>
        </p:grpSpPr>
        <p:grpSp>
          <p:nvGrpSpPr>
            <p:cNvPr id="790" name="Google Shape;790;p19"/>
            <p:cNvGrpSpPr/>
            <p:nvPr/>
          </p:nvGrpSpPr>
          <p:grpSpPr>
            <a:xfrm>
              <a:off x="4619858" y="-154439"/>
              <a:ext cx="916824" cy="700199"/>
              <a:chOff x="4619858" y="-154439"/>
              <a:chExt cx="916824" cy="700199"/>
            </a:xfrm>
          </p:grpSpPr>
          <p:sp>
            <p:nvSpPr>
              <p:cNvPr id="791" name="Google Shape;791;p19"/>
              <p:cNvSpPr/>
              <p:nvPr/>
            </p:nvSpPr>
            <p:spPr>
              <a:xfrm>
                <a:off x="4823308" y="126723"/>
                <a:ext cx="483874" cy="419037"/>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9"/>
              <p:cNvSpPr/>
              <p:nvPr/>
            </p:nvSpPr>
            <p:spPr>
              <a:xfrm>
                <a:off x="4619858" y="-114577"/>
                <a:ext cx="483874" cy="419037"/>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9"/>
              <p:cNvSpPr/>
              <p:nvPr/>
            </p:nvSpPr>
            <p:spPr>
              <a:xfrm>
                <a:off x="5052808" y="-154439"/>
                <a:ext cx="483874" cy="419037"/>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94" name="Google Shape;794;p19"/>
            <p:cNvPicPr preferRelativeResize="0"/>
            <p:nvPr/>
          </p:nvPicPr>
          <p:blipFill rotWithShape="1">
            <a:blip r:embed="rId2">
              <a:alphaModFix/>
            </a:blip>
            <a:srcRect b="26177" l="16960" r="7121" t="24718"/>
            <a:stretch/>
          </p:blipFill>
          <p:spPr>
            <a:xfrm>
              <a:off x="5904350" y="-1546637"/>
              <a:ext cx="4197251" cy="3203424"/>
            </a:xfrm>
            <a:prstGeom prst="rect">
              <a:avLst/>
            </a:prstGeom>
            <a:noFill/>
            <a:ln>
              <a:noFill/>
            </a:ln>
          </p:spPr>
        </p:pic>
        <p:sp>
          <p:nvSpPr>
            <p:cNvPr id="795" name="Google Shape;795;p19"/>
            <p:cNvSpPr/>
            <p:nvPr/>
          </p:nvSpPr>
          <p:spPr>
            <a:xfrm rot="-5400000">
              <a:off x="5282845" y="-1058949"/>
              <a:ext cx="981776" cy="2307791"/>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9"/>
            <p:cNvSpPr/>
            <p:nvPr/>
          </p:nvSpPr>
          <p:spPr>
            <a:xfrm rot="-5400000">
              <a:off x="5282230" y="-899603"/>
              <a:ext cx="981776" cy="2307791"/>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7" name="Google Shape;797;p19"/>
            <p:cNvGrpSpPr/>
            <p:nvPr/>
          </p:nvGrpSpPr>
          <p:grpSpPr>
            <a:xfrm rot="10800000">
              <a:off x="8323180" y="210225"/>
              <a:ext cx="1493503" cy="88125"/>
              <a:chOff x="124624" y="4953514"/>
              <a:chExt cx="1137387" cy="88142"/>
            </a:xfrm>
          </p:grpSpPr>
          <p:sp>
            <p:nvSpPr>
              <p:cNvPr id="798" name="Google Shape;798;p19"/>
              <p:cNvSpPr/>
              <p:nvPr/>
            </p:nvSpPr>
            <p:spPr>
              <a:xfrm rot="5400000">
                <a:off x="687043" y="4391096"/>
                <a:ext cx="12551" cy="1137387"/>
              </a:xfrm>
              <a:custGeom>
                <a:rect b="b" l="l" r="r" t="t"/>
                <a:pathLst>
                  <a:path extrusionOk="0" h="27731" w="306">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9"/>
              <p:cNvSpPr/>
              <p:nvPr/>
            </p:nvSpPr>
            <p:spPr>
              <a:xfrm rot="5400000">
                <a:off x="687063" y="4466709"/>
                <a:ext cx="12510" cy="1137387"/>
              </a:xfrm>
              <a:custGeom>
                <a:rect b="b" l="l" r="r" t="t"/>
                <a:pathLst>
                  <a:path extrusionOk="0" h="27731" w="305">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19"/>
            <p:cNvGrpSpPr/>
            <p:nvPr/>
          </p:nvGrpSpPr>
          <p:grpSpPr>
            <a:xfrm>
              <a:off x="4619231" y="-32636"/>
              <a:ext cx="254987" cy="255131"/>
              <a:chOff x="3678700" y="407275"/>
              <a:chExt cx="708100" cy="708500"/>
            </a:xfrm>
          </p:grpSpPr>
          <p:sp>
            <p:nvSpPr>
              <p:cNvPr id="801" name="Google Shape;801;p19"/>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9"/>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9"/>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9"/>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9"/>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9"/>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9"/>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19"/>
            <p:cNvGrpSpPr/>
            <p:nvPr/>
          </p:nvGrpSpPr>
          <p:grpSpPr>
            <a:xfrm>
              <a:off x="4521806" y="126714"/>
              <a:ext cx="254987" cy="255131"/>
              <a:chOff x="3678700" y="407275"/>
              <a:chExt cx="708100" cy="708500"/>
            </a:xfrm>
          </p:grpSpPr>
          <p:sp>
            <p:nvSpPr>
              <p:cNvPr id="809" name="Google Shape;809;p19"/>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9"/>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9"/>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9"/>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9"/>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9"/>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9"/>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16" name="Google Shape;816;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817" name="Shape 817"/>
        <p:cNvGrpSpPr/>
        <p:nvPr/>
      </p:nvGrpSpPr>
      <p:grpSpPr>
        <a:xfrm>
          <a:off x="0" y="0"/>
          <a:ext cx="0" cy="0"/>
          <a:chOff x="0" y="0"/>
          <a:chExt cx="0" cy="0"/>
        </a:xfrm>
      </p:grpSpPr>
      <p:sp>
        <p:nvSpPr>
          <p:cNvPr id="818" name="Google Shape;818;p20"/>
          <p:cNvSpPr txBox="1"/>
          <p:nvPr>
            <p:ph type="title"/>
          </p:nvPr>
        </p:nvSpPr>
        <p:spPr>
          <a:xfrm>
            <a:off x="720000" y="1565925"/>
            <a:ext cx="2799000" cy="760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9" name="Google Shape;819;p20"/>
          <p:cNvSpPr txBox="1"/>
          <p:nvPr>
            <p:ph idx="1" type="subTitle"/>
          </p:nvPr>
        </p:nvSpPr>
        <p:spPr>
          <a:xfrm>
            <a:off x="720000" y="2326750"/>
            <a:ext cx="2799000" cy="1125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820" name="Google Shape;820;p20"/>
          <p:cNvGrpSpPr/>
          <p:nvPr/>
        </p:nvGrpSpPr>
        <p:grpSpPr>
          <a:xfrm>
            <a:off x="-1623735" y="2499757"/>
            <a:ext cx="5119205" cy="4373890"/>
            <a:chOff x="-1547535" y="2499757"/>
            <a:chExt cx="5119205" cy="4373890"/>
          </a:xfrm>
        </p:grpSpPr>
        <p:pic>
          <p:nvPicPr>
            <p:cNvPr id="821" name="Google Shape;821;p20"/>
            <p:cNvPicPr preferRelativeResize="0"/>
            <p:nvPr/>
          </p:nvPicPr>
          <p:blipFill rotWithShape="1">
            <a:blip r:embed="rId2">
              <a:alphaModFix/>
            </a:blip>
            <a:srcRect b="26177" l="16960" r="7121" t="24718"/>
            <a:stretch/>
          </p:blipFill>
          <p:spPr>
            <a:xfrm rot="-5400000">
              <a:off x="-1751185" y="3417285"/>
              <a:ext cx="3920501" cy="2992224"/>
            </a:xfrm>
            <a:prstGeom prst="rect">
              <a:avLst/>
            </a:prstGeom>
            <a:noFill/>
            <a:ln>
              <a:noFill/>
            </a:ln>
          </p:spPr>
        </p:pic>
        <p:grpSp>
          <p:nvGrpSpPr>
            <p:cNvPr id="822" name="Google Shape;822;p20"/>
            <p:cNvGrpSpPr/>
            <p:nvPr/>
          </p:nvGrpSpPr>
          <p:grpSpPr>
            <a:xfrm rot="-5400000">
              <a:off x="123777" y="4587830"/>
              <a:ext cx="480890" cy="481200"/>
              <a:chOff x="959750" y="3039275"/>
              <a:chExt cx="582050" cy="582425"/>
            </a:xfrm>
          </p:grpSpPr>
          <p:sp>
            <p:nvSpPr>
              <p:cNvPr id="823" name="Google Shape;823;p20"/>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0"/>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0"/>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0"/>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0"/>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0"/>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0"/>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20"/>
            <p:cNvGrpSpPr/>
            <p:nvPr/>
          </p:nvGrpSpPr>
          <p:grpSpPr>
            <a:xfrm rot="-5400000">
              <a:off x="-564590" y="2079321"/>
              <a:ext cx="3153315" cy="5119205"/>
              <a:chOff x="6643701" y="816087"/>
              <a:chExt cx="3153315" cy="5119205"/>
            </a:xfrm>
          </p:grpSpPr>
          <p:sp>
            <p:nvSpPr>
              <p:cNvPr id="831" name="Google Shape;831;p20"/>
              <p:cNvSpPr/>
              <p:nvPr/>
            </p:nvSpPr>
            <p:spPr>
              <a:xfrm>
                <a:off x="6643701" y="816087"/>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20"/>
              <p:cNvGrpSpPr/>
              <p:nvPr/>
            </p:nvGrpSpPr>
            <p:grpSpPr>
              <a:xfrm>
                <a:off x="8062611" y="3503222"/>
                <a:ext cx="134004" cy="134004"/>
                <a:chOff x="8356813" y="1074288"/>
                <a:chExt cx="351900" cy="351900"/>
              </a:xfrm>
            </p:grpSpPr>
            <p:sp>
              <p:nvSpPr>
                <p:cNvPr id="833" name="Google Shape;833;p20"/>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0"/>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20"/>
              <p:cNvGrpSpPr/>
              <p:nvPr/>
            </p:nvGrpSpPr>
            <p:grpSpPr>
              <a:xfrm>
                <a:off x="7678536" y="3129397"/>
                <a:ext cx="134004" cy="134004"/>
                <a:chOff x="8356813" y="1074288"/>
                <a:chExt cx="351900" cy="351900"/>
              </a:xfrm>
            </p:grpSpPr>
            <p:sp>
              <p:nvSpPr>
                <p:cNvPr id="836" name="Google Shape;836;p20"/>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0"/>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20"/>
              <p:cNvGrpSpPr/>
              <p:nvPr/>
            </p:nvGrpSpPr>
            <p:grpSpPr>
              <a:xfrm>
                <a:off x="8671986" y="2443197"/>
                <a:ext cx="134004" cy="134004"/>
                <a:chOff x="8356813" y="1074288"/>
                <a:chExt cx="351900" cy="351900"/>
              </a:xfrm>
            </p:grpSpPr>
            <p:sp>
              <p:nvSpPr>
                <p:cNvPr id="839" name="Google Shape;839;p20"/>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0"/>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41" name="Google Shape;841;p20"/>
            <p:cNvSpPr/>
            <p:nvPr/>
          </p:nvSpPr>
          <p:spPr>
            <a:xfrm>
              <a:off x="-630272" y="2499757"/>
              <a:ext cx="1031181" cy="275218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2" name="Google Shape;842;p20"/>
            <p:cNvGrpSpPr/>
            <p:nvPr/>
          </p:nvGrpSpPr>
          <p:grpSpPr>
            <a:xfrm rot="-5400000">
              <a:off x="99300" y="3411735"/>
              <a:ext cx="88151" cy="2151709"/>
              <a:chOff x="3054755" y="4367024"/>
              <a:chExt cx="88142" cy="1137387"/>
            </a:xfrm>
          </p:grpSpPr>
          <p:sp>
            <p:nvSpPr>
              <p:cNvPr id="843" name="Google Shape;843;p20"/>
              <p:cNvSpPr/>
              <p:nvPr/>
            </p:nvSpPr>
            <p:spPr>
              <a:xfrm>
                <a:off x="3054755" y="4367024"/>
                <a:ext cx="12551" cy="1137387"/>
              </a:xfrm>
              <a:custGeom>
                <a:rect b="b" l="l" r="r" t="t"/>
                <a:pathLst>
                  <a:path extrusionOk="0" h="27731" w="306">
                    <a:moveTo>
                      <a:pt x="1" y="1"/>
                    </a:moveTo>
                    <a:lnTo>
                      <a:pt x="1"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0"/>
              <p:cNvSpPr/>
              <p:nvPr/>
            </p:nvSpPr>
            <p:spPr>
              <a:xfrm>
                <a:off x="3130388" y="4367024"/>
                <a:ext cx="12510" cy="1137387"/>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20"/>
            <p:cNvGrpSpPr/>
            <p:nvPr/>
          </p:nvGrpSpPr>
          <p:grpSpPr>
            <a:xfrm rot="-5400000">
              <a:off x="-28713" y="3651410"/>
              <a:ext cx="88151" cy="2151709"/>
              <a:chOff x="3054755" y="4367024"/>
              <a:chExt cx="88142" cy="1137387"/>
            </a:xfrm>
          </p:grpSpPr>
          <p:sp>
            <p:nvSpPr>
              <p:cNvPr id="846" name="Google Shape;846;p20"/>
              <p:cNvSpPr/>
              <p:nvPr/>
            </p:nvSpPr>
            <p:spPr>
              <a:xfrm>
                <a:off x="3054755" y="4367024"/>
                <a:ext cx="12551" cy="1137387"/>
              </a:xfrm>
              <a:custGeom>
                <a:rect b="b" l="l" r="r" t="t"/>
                <a:pathLst>
                  <a:path extrusionOk="0" h="27731" w="306">
                    <a:moveTo>
                      <a:pt x="1" y="1"/>
                    </a:moveTo>
                    <a:lnTo>
                      <a:pt x="1" y="27730"/>
                    </a:lnTo>
                    <a:lnTo>
                      <a:pt x="305" y="27730"/>
                    </a:lnTo>
                    <a:lnTo>
                      <a:pt x="305" y="1"/>
                    </a:lnTo>
                    <a:close/>
                  </a:path>
                </a:pathLst>
              </a:custGeom>
              <a:gradFill>
                <a:gsLst>
                  <a:gs pos="0">
                    <a:schemeClr val="lt2">
                      <a:alpha val="46820"/>
                    </a:schemeClr>
                  </a:gs>
                  <a:gs pos="40000">
                    <a:srgbClr val="FF9900">
                      <a:alpha val="40784"/>
                      <a:alpha val="46820"/>
                    </a:srgbClr>
                  </a:gs>
                  <a:gs pos="100000">
                    <a:srgbClr val="FFFFFF">
                      <a:alpha val="0"/>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0"/>
              <p:cNvSpPr/>
              <p:nvPr/>
            </p:nvSpPr>
            <p:spPr>
              <a:xfrm>
                <a:off x="3130388" y="4367024"/>
                <a:ext cx="12510" cy="1137387"/>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40000">
                    <a:srgbClr val="FF9900">
                      <a:alpha val="40784"/>
                      <a:alpha val="46820"/>
                    </a:srgbClr>
                  </a:gs>
                  <a:gs pos="100000">
                    <a:srgbClr val="FFFFFF">
                      <a:alpha val="0"/>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8" name="Google Shape;848;p20"/>
          <p:cNvGrpSpPr/>
          <p:nvPr/>
        </p:nvGrpSpPr>
        <p:grpSpPr>
          <a:xfrm rot="-5400000">
            <a:off x="7274810" y="-1067450"/>
            <a:ext cx="3920501" cy="3213899"/>
            <a:chOff x="6643710" y="2822113"/>
            <a:chExt cx="3920501" cy="3213899"/>
          </a:xfrm>
        </p:grpSpPr>
        <p:pic>
          <p:nvPicPr>
            <p:cNvPr id="849" name="Google Shape;849;p20"/>
            <p:cNvPicPr preferRelativeResize="0"/>
            <p:nvPr/>
          </p:nvPicPr>
          <p:blipFill rotWithShape="1">
            <a:blip r:embed="rId2">
              <a:alphaModFix/>
            </a:blip>
            <a:srcRect b="26177" l="16960" r="7121" t="24718"/>
            <a:stretch/>
          </p:blipFill>
          <p:spPr>
            <a:xfrm>
              <a:off x="6643710" y="3043787"/>
              <a:ext cx="3920501" cy="2992224"/>
            </a:xfrm>
            <a:prstGeom prst="rect">
              <a:avLst/>
            </a:prstGeom>
            <a:noFill/>
            <a:ln>
              <a:noFill/>
            </a:ln>
          </p:spPr>
        </p:pic>
        <p:sp>
          <p:nvSpPr>
            <p:cNvPr id="850" name="Google Shape;850;p20"/>
            <p:cNvSpPr/>
            <p:nvPr/>
          </p:nvSpPr>
          <p:spPr>
            <a:xfrm rot="10800000">
              <a:off x="7869624" y="2920269"/>
              <a:ext cx="981776" cy="2307791"/>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0"/>
            <p:cNvSpPr/>
            <p:nvPr/>
          </p:nvSpPr>
          <p:spPr>
            <a:xfrm rot="10800000">
              <a:off x="8028970" y="2920884"/>
              <a:ext cx="981776" cy="2307791"/>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0"/>
            <p:cNvSpPr/>
            <p:nvPr/>
          </p:nvSpPr>
          <p:spPr>
            <a:xfrm>
              <a:off x="8764950" y="2822113"/>
              <a:ext cx="480893" cy="475828"/>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3" name="Google Shape;853;p20"/>
            <p:cNvGrpSpPr/>
            <p:nvPr/>
          </p:nvGrpSpPr>
          <p:grpSpPr>
            <a:xfrm>
              <a:off x="8671987" y="3471620"/>
              <a:ext cx="699928" cy="1651024"/>
              <a:chOff x="8337812" y="3492483"/>
              <a:chExt cx="699928" cy="1651024"/>
            </a:xfrm>
          </p:grpSpPr>
          <p:sp>
            <p:nvSpPr>
              <p:cNvPr id="854" name="Google Shape;854;p20"/>
              <p:cNvSpPr/>
              <p:nvPr/>
            </p:nvSpPr>
            <p:spPr>
              <a:xfrm>
                <a:off x="8337812" y="3492483"/>
                <a:ext cx="483116" cy="1013645"/>
              </a:xfrm>
              <a:custGeom>
                <a:rect b="b" l="l" r="r" t="t"/>
                <a:pathLst>
                  <a:path extrusionOk="0" h="24714" w="11779">
                    <a:moveTo>
                      <a:pt x="6735" y="1"/>
                    </a:moveTo>
                    <a:lnTo>
                      <a:pt x="1" y="6750"/>
                    </a:lnTo>
                    <a:lnTo>
                      <a:pt x="229" y="6964"/>
                    </a:lnTo>
                    <a:lnTo>
                      <a:pt x="6415" y="763"/>
                    </a:lnTo>
                    <a:lnTo>
                      <a:pt x="6415" y="13165"/>
                    </a:lnTo>
                    <a:lnTo>
                      <a:pt x="11458" y="13165"/>
                    </a:lnTo>
                    <a:lnTo>
                      <a:pt x="11458" y="24713"/>
                    </a:lnTo>
                    <a:lnTo>
                      <a:pt x="11778" y="24713"/>
                    </a:lnTo>
                    <a:lnTo>
                      <a:pt x="11778" y="12860"/>
                    </a:lnTo>
                    <a:lnTo>
                      <a:pt x="6735" y="12860"/>
                    </a:lnTo>
                    <a:lnTo>
                      <a:pt x="6735"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0"/>
              <p:cNvSpPr/>
              <p:nvPr/>
            </p:nvSpPr>
            <p:spPr>
              <a:xfrm>
                <a:off x="8698380" y="3916789"/>
                <a:ext cx="246869" cy="1226718"/>
              </a:xfrm>
              <a:custGeom>
                <a:rect b="b" l="l" r="r" t="t"/>
                <a:pathLst>
                  <a:path extrusionOk="0" h="29909" w="6019">
                    <a:moveTo>
                      <a:pt x="1" y="1"/>
                    </a:moveTo>
                    <a:lnTo>
                      <a:pt x="1" y="306"/>
                    </a:lnTo>
                    <a:lnTo>
                      <a:pt x="5699" y="306"/>
                    </a:lnTo>
                    <a:lnTo>
                      <a:pt x="5699"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0"/>
              <p:cNvSpPr/>
              <p:nvPr/>
            </p:nvSpPr>
            <p:spPr>
              <a:xfrm>
                <a:off x="8790871" y="3823684"/>
                <a:ext cx="246869" cy="1226718"/>
              </a:xfrm>
              <a:custGeom>
                <a:rect b="b" l="l" r="r" t="t"/>
                <a:pathLst>
                  <a:path extrusionOk="0" h="29909" w="6019">
                    <a:moveTo>
                      <a:pt x="1" y="1"/>
                    </a:moveTo>
                    <a:lnTo>
                      <a:pt x="1" y="305"/>
                    </a:lnTo>
                    <a:lnTo>
                      <a:pt x="5714" y="305"/>
                    </a:lnTo>
                    <a:lnTo>
                      <a:pt x="5714"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20"/>
            <p:cNvGrpSpPr/>
            <p:nvPr/>
          </p:nvGrpSpPr>
          <p:grpSpPr>
            <a:xfrm>
              <a:off x="8279400" y="4281138"/>
              <a:ext cx="904666" cy="726121"/>
              <a:chOff x="7945225" y="4302000"/>
              <a:chExt cx="904666" cy="726121"/>
            </a:xfrm>
          </p:grpSpPr>
          <p:sp>
            <p:nvSpPr>
              <p:cNvPr id="858" name="Google Shape;858;p20"/>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0"/>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0"/>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61" name="Google Shape;861;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3"/>
          <p:cNvSpPr txBox="1"/>
          <p:nvPr>
            <p:ph type="title"/>
          </p:nvPr>
        </p:nvSpPr>
        <p:spPr>
          <a:xfrm>
            <a:off x="720000" y="2079325"/>
            <a:ext cx="55980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9" name="Google Shape;99;p3"/>
          <p:cNvSpPr txBox="1"/>
          <p:nvPr>
            <p:ph hasCustomPrompt="1" idx="2" type="title"/>
          </p:nvPr>
        </p:nvSpPr>
        <p:spPr>
          <a:xfrm>
            <a:off x="720000" y="1025725"/>
            <a:ext cx="1702500" cy="9936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200">
                <a:latin typeface="Poppins"/>
                <a:ea typeface="Poppins"/>
                <a:cs typeface="Poppins"/>
                <a:sym typeface="Poppins"/>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0" name="Google Shape;100;p3"/>
          <p:cNvSpPr txBox="1"/>
          <p:nvPr>
            <p:ph idx="1" type="subTitle"/>
          </p:nvPr>
        </p:nvSpPr>
        <p:spPr>
          <a:xfrm>
            <a:off x="720000" y="3252375"/>
            <a:ext cx="5598000" cy="45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1" name="Google Shape;101;p3"/>
          <p:cNvGrpSpPr/>
          <p:nvPr/>
        </p:nvGrpSpPr>
        <p:grpSpPr>
          <a:xfrm>
            <a:off x="-539206" y="-1717975"/>
            <a:ext cx="4397193" cy="4171657"/>
            <a:chOff x="-494406" y="-1584825"/>
            <a:chExt cx="4397193" cy="4171657"/>
          </a:xfrm>
        </p:grpSpPr>
        <p:grpSp>
          <p:nvGrpSpPr>
            <p:cNvPr id="102" name="Google Shape;102;p3"/>
            <p:cNvGrpSpPr/>
            <p:nvPr/>
          </p:nvGrpSpPr>
          <p:grpSpPr>
            <a:xfrm>
              <a:off x="-494406" y="-252396"/>
              <a:ext cx="1741563" cy="1288563"/>
              <a:chOff x="-494406" y="-252396"/>
              <a:chExt cx="1741563" cy="1288563"/>
            </a:xfrm>
          </p:grpSpPr>
          <p:sp>
            <p:nvSpPr>
              <p:cNvPr id="103" name="Google Shape;103;p3"/>
              <p:cNvSpPr/>
              <p:nvPr/>
            </p:nvSpPr>
            <p:spPr>
              <a:xfrm rot="2700000">
                <a:off x="-315569"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rot="2700000">
                <a:off x="137431"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a:off x="245875" y="-51824"/>
              <a:ext cx="208200" cy="1824700"/>
              <a:chOff x="1040050" y="3812126"/>
              <a:chExt cx="208200" cy="1824700"/>
            </a:xfrm>
          </p:grpSpPr>
          <p:sp>
            <p:nvSpPr>
              <p:cNvPr id="106" name="Google Shape;106;p3"/>
              <p:cNvSpPr/>
              <p:nvPr/>
            </p:nvSpPr>
            <p:spPr>
              <a:xfrm>
                <a:off x="1040050" y="3812126"/>
                <a:ext cx="12550" cy="1824700"/>
              </a:xfrm>
              <a:custGeom>
                <a:rect b="b" l="l" r="r" t="t"/>
                <a:pathLst>
                  <a:path extrusionOk="0" h="27731" w="306">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235741" y="3812126"/>
                <a:ext cx="12509" cy="1824700"/>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a:off x="441574" y="-36652"/>
              <a:ext cx="699940" cy="478601"/>
              <a:chOff x="39722" y="4349021"/>
              <a:chExt cx="1061964" cy="726143"/>
            </a:xfrm>
          </p:grpSpPr>
          <p:grpSp>
            <p:nvGrpSpPr>
              <p:cNvPr id="109" name="Google Shape;109;p3"/>
              <p:cNvGrpSpPr/>
              <p:nvPr/>
            </p:nvGrpSpPr>
            <p:grpSpPr>
              <a:xfrm rot="2700000">
                <a:off x="140502" y="4460924"/>
                <a:ext cx="524584" cy="502337"/>
                <a:chOff x="1189791" y="-1767331"/>
                <a:chExt cx="904284" cy="865933"/>
              </a:xfrm>
            </p:grpSpPr>
            <p:sp>
              <p:nvSpPr>
                <p:cNvPr id="110" name="Google Shape;110;p3"/>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3"/>
                <p:cNvGrpSpPr/>
                <p:nvPr/>
              </p:nvGrpSpPr>
              <p:grpSpPr>
                <a:xfrm>
                  <a:off x="1232795" y="-1740829"/>
                  <a:ext cx="717621" cy="717392"/>
                  <a:chOff x="1483457" y="3953671"/>
                  <a:chExt cx="717621" cy="717392"/>
                </a:xfrm>
              </p:grpSpPr>
              <p:sp>
                <p:nvSpPr>
                  <p:cNvPr id="112" name="Google Shape;112;p3"/>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7" name="Google Shape;117;p3"/>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3"/>
            <p:cNvGrpSpPr/>
            <p:nvPr/>
          </p:nvGrpSpPr>
          <p:grpSpPr>
            <a:xfrm>
              <a:off x="955673" y="11"/>
              <a:ext cx="592576" cy="405260"/>
              <a:chOff x="39722" y="4349021"/>
              <a:chExt cx="1061964" cy="726143"/>
            </a:xfrm>
          </p:grpSpPr>
          <p:grpSp>
            <p:nvGrpSpPr>
              <p:cNvPr id="119" name="Google Shape;119;p3"/>
              <p:cNvGrpSpPr/>
              <p:nvPr/>
            </p:nvGrpSpPr>
            <p:grpSpPr>
              <a:xfrm rot="2700000">
                <a:off x="140502" y="4460924"/>
                <a:ext cx="524584" cy="502337"/>
                <a:chOff x="1189791" y="-1767331"/>
                <a:chExt cx="904284" cy="865933"/>
              </a:xfrm>
            </p:grpSpPr>
            <p:sp>
              <p:nvSpPr>
                <p:cNvPr id="120" name="Google Shape;120;p3"/>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3"/>
                <p:cNvGrpSpPr/>
                <p:nvPr/>
              </p:nvGrpSpPr>
              <p:grpSpPr>
                <a:xfrm>
                  <a:off x="1232795" y="-1740829"/>
                  <a:ext cx="717621" cy="717392"/>
                  <a:chOff x="1483457" y="3953671"/>
                  <a:chExt cx="717621" cy="717392"/>
                </a:xfrm>
              </p:grpSpPr>
              <p:sp>
                <p:nvSpPr>
                  <p:cNvPr id="122" name="Google Shape;122;p3"/>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3"/>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3"/>
            <p:cNvGrpSpPr/>
            <p:nvPr/>
          </p:nvGrpSpPr>
          <p:grpSpPr>
            <a:xfrm>
              <a:off x="-1" y="621223"/>
              <a:ext cx="699940" cy="478601"/>
              <a:chOff x="39722" y="4349021"/>
              <a:chExt cx="1061964" cy="726143"/>
            </a:xfrm>
          </p:grpSpPr>
          <p:grpSp>
            <p:nvGrpSpPr>
              <p:cNvPr id="129" name="Google Shape;129;p3"/>
              <p:cNvGrpSpPr/>
              <p:nvPr/>
            </p:nvGrpSpPr>
            <p:grpSpPr>
              <a:xfrm rot="2700000">
                <a:off x="140502" y="4460924"/>
                <a:ext cx="524584" cy="502337"/>
                <a:chOff x="1189791" y="-1767331"/>
                <a:chExt cx="904284" cy="865933"/>
              </a:xfrm>
            </p:grpSpPr>
            <p:sp>
              <p:nvSpPr>
                <p:cNvPr id="130" name="Google Shape;130;p3"/>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3"/>
                <p:cNvGrpSpPr/>
                <p:nvPr/>
              </p:nvGrpSpPr>
              <p:grpSpPr>
                <a:xfrm>
                  <a:off x="1232795" y="-1740829"/>
                  <a:ext cx="717621" cy="717392"/>
                  <a:chOff x="1483457" y="3953671"/>
                  <a:chExt cx="717621" cy="717392"/>
                </a:xfrm>
              </p:grpSpPr>
              <p:sp>
                <p:nvSpPr>
                  <p:cNvPr id="132" name="Google Shape;132;p3"/>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7" name="Google Shape;137;p3"/>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3"/>
            <p:cNvGrpSpPr/>
            <p:nvPr/>
          </p:nvGrpSpPr>
          <p:grpSpPr>
            <a:xfrm rot="-8100000">
              <a:off x="540898" y="-1172741"/>
              <a:ext cx="2552124" cy="3347490"/>
              <a:chOff x="2976325" y="908175"/>
              <a:chExt cx="4028179" cy="5283555"/>
            </a:xfrm>
          </p:grpSpPr>
          <p:sp>
            <p:nvSpPr>
              <p:cNvPr id="139" name="Google Shape;139;p3"/>
              <p:cNvSpPr/>
              <p:nvPr/>
            </p:nvSpPr>
            <p:spPr>
              <a:xfrm>
                <a:off x="3851189" y="1072525"/>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3934943" y="90817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2976325" y="93003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2" name="Google Shape;142;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862" name="Shape 862"/>
        <p:cNvGrpSpPr/>
        <p:nvPr/>
      </p:nvGrpSpPr>
      <p:grpSpPr>
        <a:xfrm>
          <a:off x="0" y="0"/>
          <a:ext cx="0" cy="0"/>
          <a:chOff x="0" y="0"/>
          <a:chExt cx="0" cy="0"/>
        </a:xfrm>
      </p:grpSpPr>
      <p:sp>
        <p:nvSpPr>
          <p:cNvPr id="863" name="Google Shape;863;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64" name="Google Shape;864;p21"/>
          <p:cNvSpPr txBox="1"/>
          <p:nvPr>
            <p:ph idx="1" type="body"/>
          </p:nvPr>
        </p:nvSpPr>
        <p:spPr>
          <a:xfrm>
            <a:off x="720000" y="1139550"/>
            <a:ext cx="4528500" cy="69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AutoNum type="arabicPeriod"/>
              <a:defRPr/>
            </a:lvl1pPr>
            <a:lvl2pPr indent="-304800" lvl="1" marL="9144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p:txBody>
      </p:sp>
      <p:grpSp>
        <p:nvGrpSpPr>
          <p:cNvPr id="865" name="Google Shape;865;p21"/>
          <p:cNvGrpSpPr/>
          <p:nvPr/>
        </p:nvGrpSpPr>
        <p:grpSpPr>
          <a:xfrm>
            <a:off x="6846993" y="-1382193"/>
            <a:ext cx="4230595" cy="4230595"/>
            <a:chOff x="6597168" y="-1305993"/>
            <a:chExt cx="4230595" cy="4230595"/>
          </a:xfrm>
        </p:grpSpPr>
        <p:sp>
          <p:nvSpPr>
            <p:cNvPr id="866" name="Google Shape;866;p21"/>
            <p:cNvSpPr/>
            <p:nvPr/>
          </p:nvSpPr>
          <p:spPr>
            <a:xfrm flipH="1" rot="-8100000">
              <a:off x="7249845" y="-719557"/>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1"/>
            <p:cNvSpPr/>
            <p:nvPr/>
          </p:nvSpPr>
          <p:spPr>
            <a:xfrm>
              <a:off x="8355611" y="-292048"/>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1"/>
            <p:cNvSpPr/>
            <p:nvPr/>
          </p:nvSpPr>
          <p:spPr>
            <a:xfrm>
              <a:off x="8608100" y="70376"/>
              <a:ext cx="687411" cy="2086997"/>
            </a:xfrm>
            <a:custGeom>
              <a:rect b="b" l="l" r="r" t="t"/>
              <a:pathLst>
                <a:path extrusionOk="0" h="43180" w="1676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9" name="Google Shape;869;p21"/>
            <p:cNvGrpSpPr/>
            <p:nvPr/>
          </p:nvGrpSpPr>
          <p:grpSpPr>
            <a:xfrm>
              <a:off x="8449011" y="1244697"/>
              <a:ext cx="134100" cy="134100"/>
              <a:chOff x="-1999139" y="3143772"/>
              <a:chExt cx="134100" cy="134100"/>
            </a:xfrm>
          </p:grpSpPr>
          <p:sp>
            <p:nvSpPr>
              <p:cNvPr id="870" name="Google Shape;870;p21"/>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21"/>
            <p:cNvGrpSpPr/>
            <p:nvPr/>
          </p:nvGrpSpPr>
          <p:grpSpPr>
            <a:xfrm>
              <a:off x="8577286" y="2178484"/>
              <a:ext cx="134100" cy="134100"/>
              <a:chOff x="-1999139" y="3143772"/>
              <a:chExt cx="134100" cy="134100"/>
            </a:xfrm>
          </p:grpSpPr>
          <p:sp>
            <p:nvSpPr>
              <p:cNvPr id="873" name="Google Shape;873;p21"/>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21"/>
            <p:cNvGrpSpPr/>
            <p:nvPr/>
          </p:nvGrpSpPr>
          <p:grpSpPr>
            <a:xfrm>
              <a:off x="8526386" y="311022"/>
              <a:ext cx="134004" cy="134004"/>
              <a:chOff x="8356813" y="1074288"/>
              <a:chExt cx="351900" cy="351900"/>
            </a:xfrm>
          </p:grpSpPr>
          <p:sp>
            <p:nvSpPr>
              <p:cNvPr id="876" name="Google Shape;876;p21"/>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1"/>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78" name="Google Shape;878;p21"/>
            <p:cNvPicPr preferRelativeResize="0"/>
            <p:nvPr/>
          </p:nvPicPr>
          <p:blipFill rotWithShape="1">
            <a:blip r:embed="rId2">
              <a:alphaModFix/>
            </a:blip>
            <a:srcRect b="26177" l="16960" r="7121" t="24718"/>
            <a:stretch/>
          </p:blipFill>
          <p:spPr>
            <a:xfrm>
              <a:off x="6929350" y="-1036475"/>
              <a:ext cx="2441950" cy="1863749"/>
            </a:xfrm>
            <a:prstGeom prst="rect">
              <a:avLst/>
            </a:prstGeom>
            <a:noFill/>
            <a:ln>
              <a:noFill/>
            </a:ln>
          </p:spPr>
        </p:pic>
      </p:grpSp>
      <p:grpSp>
        <p:nvGrpSpPr>
          <p:cNvPr id="879" name="Google Shape;879;p21"/>
          <p:cNvGrpSpPr/>
          <p:nvPr/>
        </p:nvGrpSpPr>
        <p:grpSpPr>
          <a:xfrm rot="5400000">
            <a:off x="-1981527" y="1924690"/>
            <a:ext cx="6191222" cy="6191222"/>
            <a:chOff x="-2825827" y="1271890"/>
            <a:chExt cx="6191222" cy="6191222"/>
          </a:xfrm>
        </p:grpSpPr>
        <p:pic>
          <p:nvPicPr>
            <p:cNvPr id="880" name="Google Shape;880;p21"/>
            <p:cNvPicPr preferRelativeResize="0"/>
            <p:nvPr/>
          </p:nvPicPr>
          <p:blipFill rotWithShape="1">
            <a:blip r:embed="rId2">
              <a:alphaModFix/>
            </a:blip>
            <a:srcRect b="26177" l="16960" r="7121" t="24718"/>
            <a:stretch/>
          </p:blipFill>
          <p:spPr>
            <a:xfrm>
              <a:off x="-680950" y="3866725"/>
              <a:ext cx="2441950" cy="1863749"/>
            </a:xfrm>
            <a:prstGeom prst="rect">
              <a:avLst/>
            </a:prstGeom>
            <a:noFill/>
            <a:ln>
              <a:noFill/>
            </a:ln>
          </p:spPr>
        </p:pic>
        <p:grpSp>
          <p:nvGrpSpPr>
            <p:cNvPr id="881" name="Google Shape;881;p21"/>
            <p:cNvGrpSpPr/>
            <p:nvPr/>
          </p:nvGrpSpPr>
          <p:grpSpPr>
            <a:xfrm>
              <a:off x="-2825827" y="1271890"/>
              <a:ext cx="6191222" cy="6191222"/>
              <a:chOff x="-2825827" y="1271890"/>
              <a:chExt cx="6191222" cy="6191222"/>
            </a:xfrm>
          </p:grpSpPr>
          <p:sp>
            <p:nvSpPr>
              <p:cNvPr id="882" name="Google Shape;882;p21"/>
              <p:cNvSpPr/>
              <p:nvPr/>
            </p:nvSpPr>
            <p:spPr>
              <a:xfrm flipH="1" rot="2700000">
                <a:off x="-1733384" y="1992813"/>
                <a:ext cx="4006334" cy="4749375"/>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1"/>
              <p:cNvSpPr/>
              <p:nvPr/>
            </p:nvSpPr>
            <p:spPr>
              <a:xfrm flipH="1" rot="2700000">
                <a:off x="-1192832" y="2500186"/>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4" name="Google Shape;884;p21"/>
              <p:cNvGrpSpPr/>
              <p:nvPr/>
            </p:nvGrpSpPr>
            <p:grpSpPr>
              <a:xfrm rot="10800000">
                <a:off x="384881" y="3042905"/>
                <a:ext cx="134100" cy="134100"/>
                <a:chOff x="-1999139" y="3143772"/>
                <a:chExt cx="134100" cy="134100"/>
              </a:xfrm>
            </p:grpSpPr>
            <p:sp>
              <p:nvSpPr>
                <p:cNvPr id="885" name="Google Shape;885;p21"/>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21"/>
              <p:cNvGrpSpPr/>
              <p:nvPr/>
            </p:nvGrpSpPr>
            <p:grpSpPr>
              <a:xfrm rot="10800000">
                <a:off x="146106" y="3710980"/>
                <a:ext cx="134100" cy="134100"/>
                <a:chOff x="-1999139" y="3143772"/>
                <a:chExt cx="134100" cy="134100"/>
              </a:xfrm>
            </p:grpSpPr>
            <p:sp>
              <p:nvSpPr>
                <p:cNvPr id="888" name="Google Shape;888;p21"/>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21"/>
              <p:cNvGrpSpPr/>
              <p:nvPr/>
            </p:nvGrpSpPr>
            <p:grpSpPr>
              <a:xfrm>
                <a:off x="-102297" y="3780153"/>
                <a:ext cx="939901" cy="2449421"/>
                <a:chOff x="-102297" y="3780153"/>
                <a:chExt cx="939901" cy="2449421"/>
              </a:xfrm>
            </p:grpSpPr>
            <p:sp>
              <p:nvSpPr>
                <p:cNvPr id="891" name="Google Shape;891;p21"/>
                <p:cNvSpPr/>
                <p:nvPr/>
              </p:nvSpPr>
              <p:spPr>
                <a:xfrm rot="10800000">
                  <a:off x="260154" y="4254866"/>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1"/>
                <p:cNvSpPr/>
                <p:nvPr/>
              </p:nvSpPr>
              <p:spPr>
                <a:xfrm rot="10800000">
                  <a:off x="-102297" y="3780153"/>
                  <a:ext cx="687411" cy="2086997"/>
                </a:xfrm>
                <a:custGeom>
                  <a:rect b="b" l="l" r="r" t="t"/>
                  <a:pathLst>
                    <a:path extrusionOk="0" h="43180" w="1676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3" name="Google Shape;893;p21"/>
                <p:cNvGrpSpPr/>
                <p:nvPr/>
              </p:nvGrpSpPr>
              <p:grpSpPr>
                <a:xfrm rot="10800000">
                  <a:off x="532825" y="5492502"/>
                  <a:ext cx="134004" cy="134004"/>
                  <a:chOff x="8356813" y="1074288"/>
                  <a:chExt cx="351900" cy="351900"/>
                </a:xfrm>
              </p:grpSpPr>
              <p:sp>
                <p:nvSpPr>
                  <p:cNvPr id="894" name="Google Shape;894;p21"/>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1"/>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896" name="Google Shape;896;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897" name="Shape 897"/>
        <p:cNvGrpSpPr/>
        <p:nvPr/>
      </p:nvGrpSpPr>
      <p:grpSpPr>
        <a:xfrm>
          <a:off x="0" y="0"/>
          <a:ext cx="0" cy="0"/>
          <a:chOff x="0" y="0"/>
          <a:chExt cx="0" cy="0"/>
        </a:xfrm>
      </p:grpSpPr>
      <p:grpSp>
        <p:nvGrpSpPr>
          <p:cNvPr id="898" name="Google Shape;898;p22"/>
          <p:cNvGrpSpPr/>
          <p:nvPr/>
        </p:nvGrpSpPr>
        <p:grpSpPr>
          <a:xfrm>
            <a:off x="4582521" y="2433470"/>
            <a:ext cx="5022035" cy="4764449"/>
            <a:chOff x="4571996" y="2268220"/>
            <a:chExt cx="5022035" cy="4764449"/>
          </a:xfrm>
        </p:grpSpPr>
        <p:pic>
          <p:nvPicPr>
            <p:cNvPr id="899" name="Google Shape;899;p22"/>
            <p:cNvPicPr preferRelativeResize="0"/>
            <p:nvPr/>
          </p:nvPicPr>
          <p:blipFill rotWithShape="1">
            <a:blip r:embed="rId2">
              <a:alphaModFix/>
            </a:blip>
            <a:srcRect b="26177" l="16960" r="7121" t="24718"/>
            <a:stretch/>
          </p:blipFill>
          <p:spPr>
            <a:xfrm flipH="1">
              <a:off x="5978271" y="3376950"/>
              <a:ext cx="3615750" cy="2759625"/>
            </a:xfrm>
            <a:prstGeom prst="rect">
              <a:avLst/>
            </a:prstGeom>
            <a:noFill/>
            <a:ln>
              <a:noFill/>
            </a:ln>
          </p:spPr>
        </p:pic>
        <p:grpSp>
          <p:nvGrpSpPr>
            <p:cNvPr id="900" name="Google Shape;900;p22"/>
            <p:cNvGrpSpPr/>
            <p:nvPr/>
          </p:nvGrpSpPr>
          <p:grpSpPr>
            <a:xfrm rot="10800000">
              <a:off x="4571996" y="2268220"/>
              <a:ext cx="5022035" cy="4764449"/>
              <a:chOff x="-494406" y="-1584825"/>
              <a:chExt cx="4397193" cy="4171657"/>
            </a:xfrm>
          </p:grpSpPr>
          <p:grpSp>
            <p:nvGrpSpPr>
              <p:cNvPr id="901" name="Google Shape;901;p22"/>
              <p:cNvGrpSpPr/>
              <p:nvPr/>
            </p:nvGrpSpPr>
            <p:grpSpPr>
              <a:xfrm>
                <a:off x="245875" y="-51824"/>
                <a:ext cx="208200" cy="1824700"/>
                <a:chOff x="1040050" y="3812126"/>
                <a:chExt cx="208200" cy="1824700"/>
              </a:xfrm>
            </p:grpSpPr>
            <p:sp>
              <p:nvSpPr>
                <p:cNvPr id="902" name="Google Shape;902;p22"/>
                <p:cNvSpPr/>
                <p:nvPr/>
              </p:nvSpPr>
              <p:spPr>
                <a:xfrm>
                  <a:off x="1040050" y="3812126"/>
                  <a:ext cx="12550" cy="1824700"/>
                </a:xfrm>
                <a:custGeom>
                  <a:rect b="b" l="l" r="r" t="t"/>
                  <a:pathLst>
                    <a:path extrusionOk="0" h="27731" w="306">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2"/>
                <p:cNvSpPr/>
                <p:nvPr/>
              </p:nvSpPr>
              <p:spPr>
                <a:xfrm>
                  <a:off x="1235741" y="3812126"/>
                  <a:ext cx="12509" cy="1824700"/>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22"/>
              <p:cNvGrpSpPr/>
              <p:nvPr/>
            </p:nvGrpSpPr>
            <p:grpSpPr>
              <a:xfrm rot="-8100000">
                <a:off x="540898" y="-1172741"/>
                <a:ext cx="2552124" cy="3347490"/>
                <a:chOff x="2976325" y="908175"/>
                <a:chExt cx="4028179" cy="5283555"/>
              </a:xfrm>
            </p:grpSpPr>
            <p:sp>
              <p:nvSpPr>
                <p:cNvPr id="905" name="Google Shape;905;p22"/>
                <p:cNvSpPr/>
                <p:nvPr/>
              </p:nvSpPr>
              <p:spPr>
                <a:xfrm>
                  <a:off x="2976325" y="93003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2"/>
                <p:cNvSpPr/>
                <p:nvPr/>
              </p:nvSpPr>
              <p:spPr>
                <a:xfrm>
                  <a:off x="3934943" y="90817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2"/>
                <p:cNvSpPr/>
                <p:nvPr/>
              </p:nvSpPr>
              <p:spPr>
                <a:xfrm>
                  <a:off x="3851189" y="1072525"/>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22"/>
              <p:cNvGrpSpPr/>
              <p:nvPr/>
            </p:nvGrpSpPr>
            <p:grpSpPr>
              <a:xfrm>
                <a:off x="-1" y="621223"/>
                <a:ext cx="699940" cy="478601"/>
                <a:chOff x="39722" y="4349021"/>
                <a:chExt cx="1061964" cy="726143"/>
              </a:xfrm>
            </p:grpSpPr>
            <p:grpSp>
              <p:nvGrpSpPr>
                <p:cNvPr id="909" name="Google Shape;909;p22"/>
                <p:cNvGrpSpPr/>
                <p:nvPr/>
              </p:nvGrpSpPr>
              <p:grpSpPr>
                <a:xfrm rot="2700000">
                  <a:off x="140502" y="4460924"/>
                  <a:ext cx="524584" cy="502337"/>
                  <a:chOff x="1189791" y="-1767331"/>
                  <a:chExt cx="904284" cy="865933"/>
                </a:xfrm>
              </p:grpSpPr>
              <p:sp>
                <p:nvSpPr>
                  <p:cNvPr id="910" name="Google Shape;910;p2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1" name="Google Shape;911;p22"/>
                  <p:cNvGrpSpPr/>
                  <p:nvPr/>
                </p:nvGrpSpPr>
                <p:grpSpPr>
                  <a:xfrm>
                    <a:off x="1232795" y="-1740829"/>
                    <a:ext cx="717621" cy="717392"/>
                    <a:chOff x="1483457" y="3953671"/>
                    <a:chExt cx="717621" cy="717392"/>
                  </a:xfrm>
                </p:grpSpPr>
                <p:sp>
                  <p:nvSpPr>
                    <p:cNvPr id="912" name="Google Shape;912;p2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17" name="Google Shape;917;p2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22"/>
              <p:cNvGrpSpPr/>
              <p:nvPr/>
            </p:nvGrpSpPr>
            <p:grpSpPr>
              <a:xfrm>
                <a:off x="955673" y="11"/>
                <a:ext cx="592576" cy="405260"/>
                <a:chOff x="39722" y="4349021"/>
                <a:chExt cx="1061964" cy="726143"/>
              </a:xfrm>
            </p:grpSpPr>
            <p:grpSp>
              <p:nvGrpSpPr>
                <p:cNvPr id="919" name="Google Shape;919;p22"/>
                <p:cNvGrpSpPr/>
                <p:nvPr/>
              </p:nvGrpSpPr>
              <p:grpSpPr>
                <a:xfrm rot="2700000">
                  <a:off x="140502" y="4460924"/>
                  <a:ext cx="524584" cy="502337"/>
                  <a:chOff x="1189791" y="-1767331"/>
                  <a:chExt cx="904284" cy="865933"/>
                </a:xfrm>
              </p:grpSpPr>
              <p:sp>
                <p:nvSpPr>
                  <p:cNvPr id="920" name="Google Shape;920;p2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1" name="Google Shape;921;p22"/>
                  <p:cNvGrpSpPr/>
                  <p:nvPr/>
                </p:nvGrpSpPr>
                <p:grpSpPr>
                  <a:xfrm>
                    <a:off x="1232795" y="-1740829"/>
                    <a:ext cx="717621" cy="717392"/>
                    <a:chOff x="1483457" y="3953671"/>
                    <a:chExt cx="717621" cy="717392"/>
                  </a:xfrm>
                </p:grpSpPr>
                <p:sp>
                  <p:nvSpPr>
                    <p:cNvPr id="922" name="Google Shape;922;p2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27" name="Google Shape;927;p2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8" name="Google Shape;928;p22"/>
              <p:cNvGrpSpPr/>
              <p:nvPr/>
            </p:nvGrpSpPr>
            <p:grpSpPr>
              <a:xfrm>
                <a:off x="441574" y="-36652"/>
                <a:ext cx="699940" cy="478601"/>
                <a:chOff x="39722" y="4349021"/>
                <a:chExt cx="1061964" cy="726143"/>
              </a:xfrm>
            </p:grpSpPr>
            <p:grpSp>
              <p:nvGrpSpPr>
                <p:cNvPr id="929" name="Google Shape;929;p22"/>
                <p:cNvGrpSpPr/>
                <p:nvPr/>
              </p:nvGrpSpPr>
              <p:grpSpPr>
                <a:xfrm rot="2700000">
                  <a:off x="140502" y="4460924"/>
                  <a:ext cx="524584" cy="502337"/>
                  <a:chOff x="1189791" y="-1767331"/>
                  <a:chExt cx="904284" cy="865933"/>
                </a:xfrm>
              </p:grpSpPr>
              <p:sp>
                <p:nvSpPr>
                  <p:cNvPr id="930" name="Google Shape;930;p2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1" name="Google Shape;931;p22"/>
                  <p:cNvGrpSpPr/>
                  <p:nvPr/>
                </p:nvGrpSpPr>
                <p:grpSpPr>
                  <a:xfrm>
                    <a:off x="1232795" y="-1740829"/>
                    <a:ext cx="717621" cy="717392"/>
                    <a:chOff x="1483457" y="3953671"/>
                    <a:chExt cx="717621" cy="717392"/>
                  </a:xfrm>
                </p:grpSpPr>
                <p:sp>
                  <p:nvSpPr>
                    <p:cNvPr id="932" name="Google Shape;932;p2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37" name="Google Shape;937;p2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8" name="Google Shape;938;p22"/>
              <p:cNvGrpSpPr/>
              <p:nvPr/>
            </p:nvGrpSpPr>
            <p:grpSpPr>
              <a:xfrm>
                <a:off x="-494406" y="-252396"/>
                <a:ext cx="1741563" cy="1288563"/>
                <a:chOff x="-494406" y="-252396"/>
                <a:chExt cx="1741563" cy="1288563"/>
              </a:xfrm>
            </p:grpSpPr>
            <p:sp>
              <p:nvSpPr>
                <p:cNvPr id="939" name="Google Shape;939;p22"/>
                <p:cNvSpPr/>
                <p:nvPr/>
              </p:nvSpPr>
              <p:spPr>
                <a:xfrm rot="2700000">
                  <a:off x="137431"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2"/>
                <p:cNvSpPr/>
                <p:nvPr/>
              </p:nvSpPr>
              <p:spPr>
                <a:xfrm rot="2700000">
                  <a:off x="-315569"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1" name="Google Shape;941;p22"/>
            <p:cNvGrpSpPr/>
            <p:nvPr/>
          </p:nvGrpSpPr>
          <p:grpSpPr>
            <a:xfrm>
              <a:off x="5643425" y="4968525"/>
              <a:ext cx="439200" cy="439100"/>
              <a:chOff x="1101075" y="2142375"/>
              <a:chExt cx="439200" cy="439100"/>
            </a:xfrm>
          </p:grpSpPr>
          <p:sp>
            <p:nvSpPr>
              <p:cNvPr id="942" name="Google Shape;942;p22"/>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2"/>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44" name="Google Shape;944;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5" name="Google Shape;945;p22"/>
          <p:cNvSpPr txBox="1"/>
          <p:nvPr>
            <p:ph idx="1" type="body"/>
          </p:nvPr>
        </p:nvSpPr>
        <p:spPr>
          <a:xfrm>
            <a:off x="720000" y="1139550"/>
            <a:ext cx="4290900" cy="3431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Char char="●"/>
              <a:defRPr sz="1200">
                <a:solidFill>
                  <a:srgbClr val="191919"/>
                </a:solidFill>
              </a:defRPr>
            </a:lvl1pPr>
            <a:lvl2pPr indent="-304800" lvl="1" marL="914400" rtl="0">
              <a:lnSpc>
                <a:spcPct val="115000"/>
              </a:lnSpc>
              <a:spcBef>
                <a:spcPts val="0"/>
              </a:spcBef>
              <a:spcAft>
                <a:spcPts val="0"/>
              </a:spcAft>
              <a:buClr>
                <a:srgbClr val="434343"/>
              </a:buClr>
              <a:buSzPts val="1200"/>
              <a:buFont typeface="Roboto Condensed Light"/>
              <a:buChar char="○"/>
              <a:defRPr>
                <a:solidFill>
                  <a:srgbClr val="434343"/>
                </a:solidFill>
              </a:defRPr>
            </a:lvl2pPr>
            <a:lvl3pPr indent="-304800" lvl="2" marL="1371600" rtl="0">
              <a:lnSpc>
                <a:spcPct val="115000"/>
              </a:lnSpc>
              <a:spcBef>
                <a:spcPts val="0"/>
              </a:spcBef>
              <a:spcAft>
                <a:spcPts val="0"/>
              </a:spcAft>
              <a:buClr>
                <a:srgbClr val="434343"/>
              </a:buClr>
              <a:buSzPts val="1200"/>
              <a:buFont typeface="Roboto Condensed Light"/>
              <a:buChar char="■"/>
              <a:defRPr>
                <a:solidFill>
                  <a:srgbClr val="434343"/>
                </a:solidFill>
              </a:defRPr>
            </a:lvl3pPr>
            <a:lvl4pPr indent="-304800" lvl="3" marL="1828800" rtl="0">
              <a:lnSpc>
                <a:spcPct val="115000"/>
              </a:lnSpc>
              <a:spcBef>
                <a:spcPts val="0"/>
              </a:spcBef>
              <a:spcAft>
                <a:spcPts val="0"/>
              </a:spcAft>
              <a:buClr>
                <a:srgbClr val="434343"/>
              </a:buClr>
              <a:buSzPts val="1200"/>
              <a:buFont typeface="Roboto Condensed Light"/>
              <a:buChar char="●"/>
              <a:defRPr>
                <a:solidFill>
                  <a:srgbClr val="434343"/>
                </a:solidFill>
              </a:defRPr>
            </a:lvl4pPr>
            <a:lvl5pPr indent="-304800" lvl="4" marL="2286000" rtl="0">
              <a:lnSpc>
                <a:spcPct val="115000"/>
              </a:lnSpc>
              <a:spcBef>
                <a:spcPts val="0"/>
              </a:spcBef>
              <a:spcAft>
                <a:spcPts val="0"/>
              </a:spcAft>
              <a:buClr>
                <a:srgbClr val="434343"/>
              </a:buClr>
              <a:buSzPts val="1200"/>
              <a:buFont typeface="Roboto Condensed Light"/>
              <a:buChar char="○"/>
              <a:defRPr>
                <a:solidFill>
                  <a:srgbClr val="434343"/>
                </a:solidFill>
              </a:defRPr>
            </a:lvl5pPr>
            <a:lvl6pPr indent="-304800" lvl="5" marL="2743200" rtl="0">
              <a:lnSpc>
                <a:spcPct val="115000"/>
              </a:lnSpc>
              <a:spcBef>
                <a:spcPts val="0"/>
              </a:spcBef>
              <a:spcAft>
                <a:spcPts val="0"/>
              </a:spcAft>
              <a:buClr>
                <a:srgbClr val="434343"/>
              </a:buClr>
              <a:buSzPts val="1200"/>
              <a:buFont typeface="Roboto Condensed Light"/>
              <a:buChar char="■"/>
              <a:defRPr>
                <a:solidFill>
                  <a:srgbClr val="434343"/>
                </a:solidFill>
              </a:defRPr>
            </a:lvl6pPr>
            <a:lvl7pPr indent="-304800" lvl="6" marL="3200400" rtl="0">
              <a:lnSpc>
                <a:spcPct val="115000"/>
              </a:lnSpc>
              <a:spcBef>
                <a:spcPts val="0"/>
              </a:spcBef>
              <a:spcAft>
                <a:spcPts val="0"/>
              </a:spcAft>
              <a:buClr>
                <a:srgbClr val="434343"/>
              </a:buClr>
              <a:buSzPts val="1200"/>
              <a:buFont typeface="Roboto Condensed Light"/>
              <a:buChar char="●"/>
              <a:defRPr>
                <a:solidFill>
                  <a:srgbClr val="434343"/>
                </a:solidFill>
              </a:defRPr>
            </a:lvl7pPr>
            <a:lvl8pPr indent="-304800" lvl="7" marL="3657600" rtl="0">
              <a:lnSpc>
                <a:spcPct val="115000"/>
              </a:lnSpc>
              <a:spcBef>
                <a:spcPts val="0"/>
              </a:spcBef>
              <a:spcAft>
                <a:spcPts val="0"/>
              </a:spcAft>
              <a:buClr>
                <a:srgbClr val="434343"/>
              </a:buClr>
              <a:buSzPts val="1200"/>
              <a:buFont typeface="Roboto Condensed Light"/>
              <a:buChar char="○"/>
              <a:defRPr>
                <a:solidFill>
                  <a:srgbClr val="434343"/>
                </a:solidFill>
              </a:defRPr>
            </a:lvl8pPr>
            <a:lvl9pPr indent="-304800" lvl="8" marL="411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p:txBody>
      </p:sp>
      <p:sp>
        <p:nvSpPr>
          <p:cNvPr id="946" name="Google Shape;946;p22"/>
          <p:cNvSpPr txBox="1"/>
          <p:nvPr>
            <p:ph idx="2" type="body"/>
          </p:nvPr>
        </p:nvSpPr>
        <p:spPr>
          <a:xfrm>
            <a:off x="5249025" y="1139550"/>
            <a:ext cx="3174900" cy="3431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Char char="●"/>
              <a:defRPr sz="1200">
                <a:solidFill>
                  <a:srgbClr val="191919"/>
                </a:solidFill>
              </a:defRPr>
            </a:lvl1pPr>
            <a:lvl2pPr indent="-304800" lvl="1" marL="914400" rtl="0">
              <a:lnSpc>
                <a:spcPct val="115000"/>
              </a:lnSpc>
              <a:spcBef>
                <a:spcPts val="0"/>
              </a:spcBef>
              <a:spcAft>
                <a:spcPts val="0"/>
              </a:spcAft>
              <a:buClr>
                <a:srgbClr val="434343"/>
              </a:buClr>
              <a:buSzPts val="1200"/>
              <a:buFont typeface="Roboto Condensed Light"/>
              <a:buChar char="○"/>
              <a:defRPr>
                <a:solidFill>
                  <a:srgbClr val="434343"/>
                </a:solidFill>
              </a:defRPr>
            </a:lvl2pPr>
            <a:lvl3pPr indent="-304800" lvl="2" marL="1371600" rtl="0">
              <a:lnSpc>
                <a:spcPct val="115000"/>
              </a:lnSpc>
              <a:spcBef>
                <a:spcPts val="0"/>
              </a:spcBef>
              <a:spcAft>
                <a:spcPts val="0"/>
              </a:spcAft>
              <a:buClr>
                <a:srgbClr val="434343"/>
              </a:buClr>
              <a:buSzPts val="1200"/>
              <a:buFont typeface="Roboto Condensed Light"/>
              <a:buChar char="■"/>
              <a:defRPr>
                <a:solidFill>
                  <a:srgbClr val="434343"/>
                </a:solidFill>
              </a:defRPr>
            </a:lvl3pPr>
            <a:lvl4pPr indent="-304800" lvl="3" marL="1828800" rtl="0">
              <a:lnSpc>
                <a:spcPct val="115000"/>
              </a:lnSpc>
              <a:spcBef>
                <a:spcPts val="0"/>
              </a:spcBef>
              <a:spcAft>
                <a:spcPts val="0"/>
              </a:spcAft>
              <a:buClr>
                <a:srgbClr val="434343"/>
              </a:buClr>
              <a:buSzPts val="1200"/>
              <a:buFont typeface="Roboto Condensed Light"/>
              <a:buChar char="●"/>
              <a:defRPr>
                <a:solidFill>
                  <a:srgbClr val="434343"/>
                </a:solidFill>
              </a:defRPr>
            </a:lvl4pPr>
            <a:lvl5pPr indent="-304800" lvl="4" marL="2286000" rtl="0">
              <a:lnSpc>
                <a:spcPct val="115000"/>
              </a:lnSpc>
              <a:spcBef>
                <a:spcPts val="0"/>
              </a:spcBef>
              <a:spcAft>
                <a:spcPts val="0"/>
              </a:spcAft>
              <a:buClr>
                <a:srgbClr val="434343"/>
              </a:buClr>
              <a:buSzPts val="1200"/>
              <a:buFont typeface="Roboto Condensed Light"/>
              <a:buChar char="○"/>
              <a:defRPr>
                <a:solidFill>
                  <a:srgbClr val="434343"/>
                </a:solidFill>
              </a:defRPr>
            </a:lvl5pPr>
            <a:lvl6pPr indent="-304800" lvl="5" marL="2743200" rtl="0">
              <a:lnSpc>
                <a:spcPct val="115000"/>
              </a:lnSpc>
              <a:spcBef>
                <a:spcPts val="0"/>
              </a:spcBef>
              <a:spcAft>
                <a:spcPts val="0"/>
              </a:spcAft>
              <a:buClr>
                <a:srgbClr val="434343"/>
              </a:buClr>
              <a:buSzPts val="1200"/>
              <a:buFont typeface="Roboto Condensed Light"/>
              <a:buChar char="■"/>
              <a:defRPr>
                <a:solidFill>
                  <a:srgbClr val="434343"/>
                </a:solidFill>
              </a:defRPr>
            </a:lvl6pPr>
            <a:lvl7pPr indent="-304800" lvl="6" marL="3200400" rtl="0">
              <a:lnSpc>
                <a:spcPct val="115000"/>
              </a:lnSpc>
              <a:spcBef>
                <a:spcPts val="0"/>
              </a:spcBef>
              <a:spcAft>
                <a:spcPts val="0"/>
              </a:spcAft>
              <a:buClr>
                <a:srgbClr val="434343"/>
              </a:buClr>
              <a:buSzPts val="1200"/>
              <a:buFont typeface="Roboto Condensed Light"/>
              <a:buChar char="●"/>
              <a:defRPr>
                <a:solidFill>
                  <a:srgbClr val="434343"/>
                </a:solidFill>
              </a:defRPr>
            </a:lvl7pPr>
            <a:lvl8pPr indent="-304800" lvl="7" marL="3657600" rtl="0">
              <a:lnSpc>
                <a:spcPct val="115000"/>
              </a:lnSpc>
              <a:spcBef>
                <a:spcPts val="0"/>
              </a:spcBef>
              <a:spcAft>
                <a:spcPts val="0"/>
              </a:spcAft>
              <a:buClr>
                <a:srgbClr val="434343"/>
              </a:buClr>
              <a:buSzPts val="1200"/>
              <a:buFont typeface="Roboto Condensed Light"/>
              <a:buChar char="○"/>
              <a:defRPr>
                <a:solidFill>
                  <a:srgbClr val="434343"/>
                </a:solidFill>
              </a:defRPr>
            </a:lvl8pPr>
            <a:lvl9pPr indent="-304800" lvl="8" marL="411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p:txBody>
      </p:sp>
      <p:grpSp>
        <p:nvGrpSpPr>
          <p:cNvPr id="947" name="Google Shape;947;p22"/>
          <p:cNvGrpSpPr/>
          <p:nvPr/>
        </p:nvGrpSpPr>
        <p:grpSpPr>
          <a:xfrm>
            <a:off x="-913829" y="-2335097"/>
            <a:ext cx="5022161" cy="4764814"/>
            <a:chOff x="-837629" y="-2258897"/>
            <a:chExt cx="5022161" cy="4764814"/>
          </a:xfrm>
        </p:grpSpPr>
        <p:grpSp>
          <p:nvGrpSpPr>
            <p:cNvPr id="948" name="Google Shape;948;p22"/>
            <p:cNvGrpSpPr/>
            <p:nvPr/>
          </p:nvGrpSpPr>
          <p:grpSpPr>
            <a:xfrm>
              <a:off x="-837629" y="-736613"/>
              <a:ext cx="1989039" cy="1471668"/>
              <a:chOff x="-494406" y="-252396"/>
              <a:chExt cx="1741563" cy="1288563"/>
            </a:xfrm>
          </p:grpSpPr>
          <p:sp>
            <p:nvSpPr>
              <p:cNvPr id="949" name="Google Shape;949;p22"/>
              <p:cNvSpPr/>
              <p:nvPr/>
            </p:nvSpPr>
            <p:spPr>
              <a:xfrm rot="2700000">
                <a:off x="137431"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2"/>
              <p:cNvSpPr/>
              <p:nvPr/>
            </p:nvSpPr>
            <p:spPr>
              <a:xfrm rot="2700000">
                <a:off x="-315569"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22"/>
            <p:cNvGrpSpPr/>
            <p:nvPr/>
          </p:nvGrpSpPr>
          <p:grpSpPr>
            <a:xfrm rot="-8100000">
              <a:off x="344623" y="-1788220"/>
              <a:ext cx="2915004" cy="3823461"/>
              <a:chOff x="2976325" y="908175"/>
              <a:chExt cx="4028179" cy="5283555"/>
            </a:xfrm>
          </p:grpSpPr>
          <p:sp>
            <p:nvSpPr>
              <p:cNvPr id="952" name="Google Shape;952;p22"/>
              <p:cNvSpPr/>
              <p:nvPr/>
            </p:nvSpPr>
            <p:spPr>
              <a:xfrm>
                <a:off x="2976325" y="93003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2"/>
              <p:cNvSpPr/>
              <p:nvPr/>
            </p:nvSpPr>
            <p:spPr>
              <a:xfrm>
                <a:off x="3934943" y="90817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2"/>
              <p:cNvSpPr/>
              <p:nvPr/>
            </p:nvSpPr>
            <p:spPr>
              <a:xfrm>
                <a:off x="3851189" y="1072525"/>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22"/>
            <p:cNvGrpSpPr/>
            <p:nvPr/>
          </p:nvGrpSpPr>
          <p:grpSpPr>
            <a:xfrm>
              <a:off x="-272968" y="261330"/>
              <a:ext cx="799446" cy="546640"/>
              <a:chOff x="39722" y="4349021"/>
              <a:chExt cx="1061964" cy="726143"/>
            </a:xfrm>
          </p:grpSpPr>
          <p:grpSp>
            <p:nvGrpSpPr>
              <p:cNvPr id="956" name="Google Shape;956;p22"/>
              <p:cNvGrpSpPr/>
              <p:nvPr/>
            </p:nvGrpSpPr>
            <p:grpSpPr>
              <a:xfrm rot="2700000">
                <a:off x="140502" y="4460924"/>
                <a:ext cx="524584" cy="502337"/>
                <a:chOff x="1189791" y="-1767331"/>
                <a:chExt cx="904284" cy="865933"/>
              </a:xfrm>
            </p:grpSpPr>
            <p:sp>
              <p:nvSpPr>
                <p:cNvPr id="957" name="Google Shape;957;p2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8" name="Google Shape;958;p22"/>
                <p:cNvGrpSpPr/>
                <p:nvPr/>
              </p:nvGrpSpPr>
              <p:grpSpPr>
                <a:xfrm>
                  <a:off x="1232795" y="-1740829"/>
                  <a:ext cx="717621" cy="717392"/>
                  <a:chOff x="1483457" y="3953671"/>
                  <a:chExt cx="717621" cy="717392"/>
                </a:xfrm>
              </p:grpSpPr>
              <p:sp>
                <p:nvSpPr>
                  <p:cNvPr id="959" name="Google Shape;959;p2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64" name="Google Shape;964;p2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65" name="Google Shape;965;p22"/>
          <p:cNvGrpSpPr/>
          <p:nvPr/>
        </p:nvGrpSpPr>
        <p:grpSpPr>
          <a:xfrm>
            <a:off x="-224248" y="3297090"/>
            <a:ext cx="605804" cy="2417785"/>
            <a:chOff x="-224248" y="3297090"/>
            <a:chExt cx="605804" cy="2417785"/>
          </a:xfrm>
        </p:grpSpPr>
        <p:grpSp>
          <p:nvGrpSpPr>
            <p:cNvPr id="966" name="Google Shape;966;p22"/>
            <p:cNvGrpSpPr/>
            <p:nvPr/>
          </p:nvGrpSpPr>
          <p:grpSpPr>
            <a:xfrm>
              <a:off x="143770" y="3630885"/>
              <a:ext cx="237785" cy="2083990"/>
              <a:chOff x="1040050" y="3812126"/>
              <a:chExt cx="208200" cy="1824700"/>
            </a:xfrm>
          </p:grpSpPr>
          <p:sp>
            <p:nvSpPr>
              <p:cNvPr id="967" name="Google Shape;967;p22"/>
              <p:cNvSpPr/>
              <p:nvPr/>
            </p:nvSpPr>
            <p:spPr>
              <a:xfrm>
                <a:off x="1040050" y="3812126"/>
                <a:ext cx="12550" cy="1824700"/>
              </a:xfrm>
              <a:custGeom>
                <a:rect b="b" l="l" r="r" t="t"/>
                <a:pathLst>
                  <a:path extrusionOk="0" h="27731" w="306">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a:off x="1235741" y="3812126"/>
                <a:ext cx="12509" cy="1824700"/>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22"/>
            <p:cNvGrpSpPr/>
            <p:nvPr/>
          </p:nvGrpSpPr>
          <p:grpSpPr>
            <a:xfrm rot="10800000">
              <a:off x="-224248" y="3297090"/>
              <a:ext cx="439200" cy="439100"/>
              <a:chOff x="1101075" y="2142375"/>
              <a:chExt cx="439200" cy="439100"/>
            </a:xfrm>
          </p:grpSpPr>
          <p:sp>
            <p:nvSpPr>
              <p:cNvPr id="970" name="Google Shape;970;p22"/>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72" name="Google Shape;972;p22"/>
          <p:cNvGrpSpPr/>
          <p:nvPr/>
        </p:nvGrpSpPr>
        <p:grpSpPr>
          <a:xfrm>
            <a:off x="3585480" y="-1456810"/>
            <a:ext cx="3681465" cy="2759625"/>
            <a:chOff x="3585480" y="-1380610"/>
            <a:chExt cx="3681465" cy="2759625"/>
          </a:xfrm>
        </p:grpSpPr>
        <p:pic>
          <p:nvPicPr>
            <p:cNvPr id="973" name="Google Shape;973;p22"/>
            <p:cNvPicPr preferRelativeResize="0"/>
            <p:nvPr/>
          </p:nvPicPr>
          <p:blipFill rotWithShape="1">
            <a:blip r:embed="rId2">
              <a:alphaModFix/>
            </a:blip>
            <a:srcRect b="26177" l="16960" r="7121" t="24718"/>
            <a:stretch/>
          </p:blipFill>
          <p:spPr>
            <a:xfrm flipH="1" rot="10800000">
              <a:off x="3585480" y="-1380610"/>
              <a:ext cx="3615750" cy="2759625"/>
            </a:xfrm>
            <a:prstGeom prst="rect">
              <a:avLst/>
            </a:prstGeom>
            <a:noFill/>
            <a:ln>
              <a:noFill/>
            </a:ln>
          </p:spPr>
        </p:pic>
        <p:grpSp>
          <p:nvGrpSpPr>
            <p:cNvPr id="974" name="Google Shape;974;p22"/>
            <p:cNvGrpSpPr/>
            <p:nvPr/>
          </p:nvGrpSpPr>
          <p:grpSpPr>
            <a:xfrm>
              <a:off x="6590156" y="-232440"/>
              <a:ext cx="676790" cy="462843"/>
              <a:chOff x="39722" y="4349021"/>
              <a:chExt cx="1061964" cy="726143"/>
            </a:xfrm>
          </p:grpSpPr>
          <p:grpSp>
            <p:nvGrpSpPr>
              <p:cNvPr id="975" name="Google Shape;975;p22"/>
              <p:cNvGrpSpPr/>
              <p:nvPr/>
            </p:nvGrpSpPr>
            <p:grpSpPr>
              <a:xfrm rot="2700000">
                <a:off x="140502" y="4460924"/>
                <a:ext cx="524584" cy="502337"/>
                <a:chOff x="1189791" y="-1767331"/>
                <a:chExt cx="904284" cy="865933"/>
              </a:xfrm>
            </p:grpSpPr>
            <p:sp>
              <p:nvSpPr>
                <p:cNvPr id="976" name="Google Shape;976;p2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7" name="Google Shape;977;p22"/>
                <p:cNvGrpSpPr/>
                <p:nvPr/>
              </p:nvGrpSpPr>
              <p:grpSpPr>
                <a:xfrm>
                  <a:off x="1232795" y="-1740829"/>
                  <a:ext cx="717621" cy="717392"/>
                  <a:chOff x="1483457" y="3953671"/>
                  <a:chExt cx="717621" cy="717392"/>
                </a:xfrm>
              </p:grpSpPr>
              <p:sp>
                <p:nvSpPr>
                  <p:cNvPr id="978" name="Google Shape;978;p2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83" name="Google Shape;983;p2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22"/>
            <p:cNvGrpSpPr/>
            <p:nvPr/>
          </p:nvGrpSpPr>
          <p:grpSpPr>
            <a:xfrm>
              <a:off x="6003005" y="-274104"/>
              <a:ext cx="799446" cy="546640"/>
              <a:chOff x="39722" y="4349021"/>
              <a:chExt cx="1061964" cy="726143"/>
            </a:xfrm>
          </p:grpSpPr>
          <p:grpSp>
            <p:nvGrpSpPr>
              <p:cNvPr id="985" name="Google Shape;985;p22"/>
              <p:cNvGrpSpPr/>
              <p:nvPr/>
            </p:nvGrpSpPr>
            <p:grpSpPr>
              <a:xfrm rot="2700000">
                <a:off x="140502" y="4460924"/>
                <a:ext cx="524584" cy="502337"/>
                <a:chOff x="1189791" y="-1767331"/>
                <a:chExt cx="904284" cy="865933"/>
              </a:xfrm>
            </p:grpSpPr>
            <p:sp>
              <p:nvSpPr>
                <p:cNvPr id="986" name="Google Shape;986;p22"/>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7" name="Google Shape;987;p22"/>
                <p:cNvGrpSpPr/>
                <p:nvPr/>
              </p:nvGrpSpPr>
              <p:grpSpPr>
                <a:xfrm>
                  <a:off x="1232795" y="-1740829"/>
                  <a:ext cx="717621" cy="717392"/>
                  <a:chOff x="1483457" y="3953671"/>
                  <a:chExt cx="717621" cy="717392"/>
                </a:xfrm>
              </p:grpSpPr>
              <p:sp>
                <p:nvSpPr>
                  <p:cNvPr id="988" name="Google Shape;988;p22"/>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2"/>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2"/>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2"/>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3" name="Google Shape;993;p22"/>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4" name="Google Shape;994;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191919"/>
                </a:solidFill>
              </a:defRPr>
            </a:lvl1pPr>
            <a:lvl2pPr lvl="1">
              <a:buNone/>
              <a:defRPr>
                <a:solidFill>
                  <a:srgbClr val="191919"/>
                </a:solidFill>
              </a:defRPr>
            </a:lvl2pPr>
            <a:lvl3pPr lvl="2">
              <a:buNone/>
              <a:defRPr>
                <a:solidFill>
                  <a:srgbClr val="191919"/>
                </a:solidFill>
              </a:defRPr>
            </a:lvl3pPr>
            <a:lvl4pPr lvl="3">
              <a:buNone/>
              <a:defRPr>
                <a:solidFill>
                  <a:srgbClr val="191919"/>
                </a:solidFill>
              </a:defRPr>
            </a:lvl4pPr>
            <a:lvl5pPr lvl="4">
              <a:buNone/>
              <a:defRPr>
                <a:solidFill>
                  <a:srgbClr val="191919"/>
                </a:solidFill>
              </a:defRPr>
            </a:lvl5pPr>
            <a:lvl6pPr lvl="5">
              <a:buNone/>
              <a:defRPr>
                <a:solidFill>
                  <a:srgbClr val="191919"/>
                </a:solidFill>
              </a:defRPr>
            </a:lvl6pPr>
            <a:lvl7pPr lvl="6">
              <a:buNone/>
              <a:defRPr>
                <a:solidFill>
                  <a:srgbClr val="191919"/>
                </a:solidFill>
              </a:defRPr>
            </a:lvl7pPr>
            <a:lvl8pPr lvl="7">
              <a:buNone/>
              <a:defRPr>
                <a:solidFill>
                  <a:srgbClr val="191919"/>
                </a:solidFill>
              </a:defRPr>
            </a:lvl8pPr>
            <a:lvl9pPr lvl="8">
              <a:buNone/>
              <a:defRPr>
                <a:solidFill>
                  <a:srgbClr val="191919"/>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95" name="Shape 995"/>
        <p:cNvGrpSpPr/>
        <p:nvPr/>
      </p:nvGrpSpPr>
      <p:grpSpPr>
        <a:xfrm>
          <a:off x="0" y="0"/>
          <a:ext cx="0" cy="0"/>
          <a:chOff x="0" y="0"/>
          <a:chExt cx="0" cy="0"/>
        </a:xfrm>
      </p:grpSpPr>
      <p:sp>
        <p:nvSpPr>
          <p:cNvPr id="996" name="Google Shape;996;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97" name="Google Shape;997;p23"/>
          <p:cNvSpPr txBox="1"/>
          <p:nvPr>
            <p:ph idx="1" type="subTitle"/>
          </p:nvPr>
        </p:nvSpPr>
        <p:spPr>
          <a:xfrm>
            <a:off x="713225" y="2041525"/>
            <a:ext cx="5578500" cy="606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98" name="Google Shape;998;p23"/>
          <p:cNvSpPr txBox="1"/>
          <p:nvPr>
            <p:ph idx="2" type="subTitle"/>
          </p:nvPr>
        </p:nvSpPr>
        <p:spPr>
          <a:xfrm>
            <a:off x="713225" y="3366650"/>
            <a:ext cx="5578500" cy="642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99" name="Google Shape;999;p23"/>
          <p:cNvSpPr txBox="1"/>
          <p:nvPr>
            <p:ph idx="3" type="subTitle"/>
          </p:nvPr>
        </p:nvSpPr>
        <p:spPr>
          <a:xfrm>
            <a:off x="713225" y="1679400"/>
            <a:ext cx="55785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000" name="Google Shape;1000;p23"/>
          <p:cNvSpPr txBox="1"/>
          <p:nvPr>
            <p:ph idx="4" type="subTitle"/>
          </p:nvPr>
        </p:nvSpPr>
        <p:spPr>
          <a:xfrm>
            <a:off x="713225" y="3040550"/>
            <a:ext cx="55785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grpSp>
        <p:nvGrpSpPr>
          <p:cNvPr id="1001" name="Google Shape;1001;p23"/>
          <p:cNvGrpSpPr/>
          <p:nvPr/>
        </p:nvGrpSpPr>
        <p:grpSpPr>
          <a:xfrm flipH="1" rot="-5400000">
            <a:off x="6239121" y="1032770"/>
            <a:ext cx="5022035" cy="4764449"/>
            <a:chOff x="4571996" y="2268220"/>
            <a:chExt cx="5022035" cy="4764449"/>
          </a:xfrm>
        </p:grpSpPr>
        <p:pic>
          <p:nvPicPr>
            <p:cNvPr id="1002" name="Google Shape;1002;p23"/>
            <p:cNvPicPr preferRelativeResize="0"/>
            <p:nvPr/>
          </p:nvPicPr>
          <p:blipFill rotWithShape="1">
            <a:blip r:embed="rId2">
              <a:alphaModFix/>
            </a:blip>
            <a:srcRect b="26177" l="16960" r="7121" t="24718"/>
            <a:stretch/>
          </p:blipFill>
          <p:spPr>
            <a:xfrm flipH="1">
              <a:off x="5978271" y="3376950"/>
              <a:ext cx="3615750" cy="2759625"/>
            </a:xfrm>
            <a:prstGeom prst="rect">
              <a:avLst/>
            </a:prstGeom>
            <a:noFill/>
            <a:ln>
              <a:noFill/>
            </a:ln>
          </p:spPr>
        </p:pic>
        <p:grpSp>
          <p:nvGrpSpPr>
            <p:cNvPr id="1003" name="Google Shape;1003;p23"/>
            <p:cNvGrpSpPr/>
            <p:nvPr/>
          </p:nvGrpSpPr>
          <p:grpSpPr>
            <a:xfrm rot="10800000">
              <a:off x="4571996" y="2268220"/>
              <a:ext cx="5022035" cy="4764449"/>
              <a:chOff x="-494406" y="-1584825"/>
              <a:chExt cx="4397193" cy="4171657"/>
            </a:xfrm>
          </p:grpSpPr>
          <p:grpSp>
            <p:nvGrpSpPr>
              <p:cNvPr id="1004" name="Google Shape;1004;p23"/>
              <p:cNvGrpSpPr/>
              <p:nvPr/>
            </p:nvGrpSpPr>
            <p:grpSpPr>
              <a:xfrm>
                <a:off x="245875" y="-51824"/>
                <a:ext cx="208200" cy="1824700"/>
                <a:chOff x="1040050" y="3812126"/>
                <a:chExt cx="208200" cy="1824700"/>
              </a:xfrm>
            </p:grpSpPr>
            <p:sp>
              <p:nvSpPr>
                <p:cNvPr id="1005" name="Google Shape;1005;p23"/>
                <p:cNvSpPr/>
                <p:nvPr/>
              </p:nvSpPr>
              <p:spPr>
                <a:xfrm>
                  <a:off x="1040050" y="3812126"/>
                  <a:ext cx="12550" cy="1824700"/>
                </a:xfrm>
                <a:custGeom>
                  <a:rect b="b" l="l" r="r" t="t"/>
                  <a:pathLst>
                    <a:path extrusionOk="0" h="27731" w="306">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3"/>
                <p:cNvSpPr/>
                <p:nvPr/>
              </p:nvSpPr>
              <p:spPr>
                <a:xfrm>
                  <a:off x="1235741" y="3812126"/>
                  <a:ext cx="12509" cy="1824700"/>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7" name="Google Shape;1007;p23"/>
              <p:cNvGrpSpPr/>
              <p:nvPr/>
            </p:nvGrpSpPr>
            <p:grpSpPr>
              <a:xfrm rot="-8100000">
                <a:off x="540898" y="-1172741"/>
                <a:ext cx="2552124" cy="3347490"/>
                <a:chOff x="2976325" y="908175"/>
                <a:chExt cx="4028179" cy="5283555"/>
              </a:xfrm>
            </p:grpSpPr>
            <p:sp>
              <p:nvSpPr>
                <p:cNvPr id="1008" name="Google Shape;1008;p23"/>
                <p:cNvSpPr/>
                <p:nvPr/>
              </p:nvSpPr>
              <p:spPr>
                <a:xfrm>
                  <a:off x="2976325" y="93003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3"/>
                <p:cNvSpPr/>
                <p:nvPr/>
              </p:nvSpPr>
              <p:spPr>
                <a:xfrm>
                  <a:off x="3934943" y="90817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3"/>
                <p:cNvSpPr/>
                <p:nvPr/>
              </p:nvSpPr>
              <p:spPr>
                <a:xfrm>
                  <a:off x="3851189" y="1072525"/>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23"/>
              <p:cNvGrpSpPr/>
              <p:nvPr/>
            </p:nvGrpSpPr>
            <p:grpSpPr>
              <a:xfrm>
                <a:off x="-1" y="621223"/>
                <a:ext cx="699940" cy="478601"/>
                <a:chOff x="39722" y="4349021"/>
                <a:chExt cx="1061964" cy="726143"/>
              </a:xfrm>
            </p:grpSpPr>
            <p:grpSp>
              <p:nvGrpSpPr>
                <p:cNvPr id="1012" name="Google Shape;1012;p23"/>
                <p:cNvGrpSpPr/>
                <p:nvPr/>
              </p:nvGrpSpPr>
              <p:grpSpPr>
                <a:xfrm rot="2700000">
                  <a:off x="140502" y="4460924"/>
                  <a:ext cx="524584" cy="502337"/>
                  <a:chOff x="1189791" y="-1767331"/>
                  <a:chExt cx="904284" cy="865933"/>
                </a:xfrm>
              </p:grpSpPr>
              <p:sp>
                <p:nvSpPr>
                  <p:cNvPr id="1013" name="Google Shape;1013;p23"/>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4" name="Google Shape;1014;p23"/>
                  <p:cNvGrpSpPr/>
                  <p:nvPr/>
                </p:nvGrpSpPr>
                <p:grpSpPr>
                  <a:xfrm>
                    <a:off x="1232795" y="-1740829"/>
                    <a:ext cx="717621" cy="717392"/>
                    <a:chOff x="1483457" y="3953671"/>
                    <a:chExt cx="717621" cy="717392"/>
                  </a:xfrm>
                </p:grpSpPr>
                <p:sp>
                  <p:nvSpPr>
                    <p:cNvPr id="1015" name="Google Shape;1015;p23"/>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3"/>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3"/>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3"/>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3"/>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20" name="Google Shape;1020;p23"/>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23"/>
              <p:cNvGrpSpPr/>
              <p:nvPr/>
            </p:nvGrpSpPr>
            <p:grpSpPr>
              <a:xfrm>
                <a:off x="955673" y="11"/>
                <a:ext cx="592576" cy="405260"/>
                <a:chOff x="39722" y="4349021"/>
                <a:chExt cx="1061964" cy="726143"/>
              </a:xfrm>
            </p:grpSpPr>
            <p:grpSp>
              <p:nvGrpSpPr>
                <p:cNvPr id="1022" name="Google Shape;1022;p23"/>
                <p:cNvGrpSpPr/>
                <p:nvPr/>
              </p:nvGrpSpPr>
              <p:grpSpPr>
                <a:xfrm rot="2700000">
                  <a:off x="140502" y="4460924"/>
                  <a:ext cx="524584" cy="502337"/>
                  <a:chOff x="1189791" y="-1767331"/>
                  <a:chExt cx="904284" cy="865933"/>
                </a:xfrm>
              </p:grpSpPr>
              <p:sp>
                <p:nvSpPr>
                  <p:cNvPr id="1023" name="Google Shape;1023;p23"/>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4" name="Google Shape;1024;p23"/>
                  <p:cNvGrpSpPr/>
                  <p:nvPr/>
                </p:nvGrpSpPr>
                <p:grpSpPr>
                  <a:xfrm>
                    <a:off x="1232795" y="-1740829"/>
                    <a:ext cx="717621" cy="717392"/>
                    <a:chOff x="1483457" y="3953671"/>
                    <a:chExt cx="717621" cy="717392"/>
                  </a:xfrm>
                </p:grpSpPr>
                <p:sp>
                  <p:nvSpPr>
                    <p:cNvPr id="1025" name="Google Shape;1025;p23"/>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3"/>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3"/>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3"/>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3"/>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30" name="Google Shape;1030;p23"/>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p23"/>
              <p:cNvGrpSpPr/>
              <p:nvPr/>
            </p:nvGrpSpPr>
            <p:grpSpPr>
              <a:xfrm>
                <a:off x="441574" y="-36652"/>
                <a:ext cx="699940" cy="478601"/>
                <a:chOff x="39722" y="4349021"/>
                <a:chExt cx="1061964" cy="726143"/>
              </a:xfrm>
            </p:grpSpPr>
            <p:grpSp>
              <p:nvGrpSpPr>
                <p:cNvPr id="1032" name="Google Shape;1032;p23"/>
                <p:cNvGrpSpPr/>
                <p:nvPr/>
              </p:nvGrpSpPr>
              <p:grpSpPr>
                <a:xfrm rot="2700000">
                  <a:off x="140502" y="4460924"/>
                  <a:ext cx="524584" cy="502337"/>
                  <a:chOff x="1189791" y="-1767331"/>
                  <a:chExt cx="904284" cy="865933"/>
                </a:xfrm>
              </p:grpSpPr>
              <p:sp>
                <p:nvSpPr>
                  <p:cNvPr id="1033" name="Google Shape;1033;p23"/>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4" name="Google Shape;1034;p23"/>
                  <p:cNvGrpSpPr/>
                  <p:nvPr/>
                </p:nvGrpSpPr>
                <p:grpSpPr>
                  <a:xfrm>
                    <a:off x="1232795" y="-1740829"/>
                    <a:ext cx="717621" cy="717392"/>
                    <a:chOff x="1483457" y="3953671"/>
                    <a:chExt cx="717621" cy="717392"/>
                  </a:xfrm>
                </p:grpSpPr>
                <p:sp>
                  <p:nvSpPr>
                    <p:cNvPr id="1035" name="Google Shape;1035;p23"/>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3"/>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3"/>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3"/>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3"/>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40" name="Google Shape;1040;p23"/>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1" name="Google Shape;1041;p23"/>
              <p:cNvGrpSpPr/>
              <p:nvPr/>
            </p:nvGrpSpPr>
            <p:grpSpPr>
              <a:xfrm>
                <a:off x="-494406" y="-252396"/>
                <a:ext cx="1741563" cy="1288563"/>
                <a:chOff x="-494406" y="-252396"/>
                <a:chExt cx="1741563" cy="1288563"/>
              </a:xfrm>
            </p:grpSpPr>
            <p:sp>
              <p:nvSpPr>
                <p:cNvPr id="1042" name="Google Shape;1042;p23"/>
                <p:cNvSpPr/>
                <p:nvPr/>
              </p:nvSpPr>
              <p:spPr>
                <a:xfrm rot="2700000">
                  <a:off x="137431"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3"/>
                <p:cNvSpPr/>
                <p:nvPr/>
              </p:nvSpPr>
              <p:spPr>
                <a:xfrm rot="2700000">
                  <a:off x="-315569" y="-53821"/>
                  <a:ext cx="930891" cy="891412"/>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4" name="Google Shape;1044;p23"/>
            <p:cNvGrpSpPr/>
            <p:nvPr/>
          </p:nvGrpSpPr>
          <p:grpSpPr>
            <a:xfrm>
              <a:off x="5643425" y="4968525"/>
              <a:ext cx="439200" cy="439100"/>
              <a:chOff x="1101075" y="2142375"/>
              <a:chExt cx="439200" cy="439100"/>
            </a:xfrm>
          </p:grpSpPr>
          <p:sp>
            <p:nvSpPr>
              <p:cNvPr id="1045" name="Google Shape;1045;p23"/>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3"/>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047" name="Google Shape;1047;p23"/>
          <p:cNvPicPr preferRelativeResize="0"/>
          <p:nvPr/>
        </p:nvPicPr>
        <p:blipFill rotWithShape="1">
          <a:blip r:embed="rId2">
            <a:alphaModFix/>
          </a:blip>
          <a:srcRect b="26177" l="16960" r="7121" t="24718"/>
          <a:stretch/>
        </p:blipFill>
        <p:spPr>
          <a:xfrm rot="5400000">
            <a:off x="-1432850" y="882950"/>
            <a:ext cx="2441950" cy="1863749"/>
          </a:xfrm>
          <a:prstGeom prst="rect">
            <a:avLst/>
          </a:prstGeom>
          <a:noFill/>
          <a:ln>
            <a:noFill/>
          </a:ln>
        </p:spPr>
      </p:pic>
      <p:grpSp>
        <p:nvGrpSpPr>
          <p:cNvPr id="1048" name="Google Shape;1048;p23"/>
          <p:cNvGrpSpPr/>
          <p:nvPr/>
        </p:nvGrpSpPr>
        <p:grpSpPr>
          <a:xfrm rot="10800000">
            <a:off x="6045700" y="237976"/>
            <a:ext cx="4558967" cy="134100"/>
            <a:chOff x="796100" y="3019701"/>
            <a:chExt cx="4558967" cy="134100"/>
          </a:xfrm>
        </p:grpSpPr>
        <p:sp>
          <p:nvSpPr>
            <p:cNvPr id="1049" name="Google Shape;1049;p23"/>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0" name="Google Shape;1050;p23"/>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051" name="Google Shape;1051;p23"/>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23"/>
          <p:cNvGrpSpPr/>
          <p:nvPr/>
        </p:nvGrpSpPr>
        <p:grpSpPr>
          <a:xfrm>
            <a:off x="-1143750" y="3925887"/>
            <a:ext cx="4558967" cy="1517787"/>
            <a:chOff x="-1143750" y="3849687"/>
            <a:chExt cx="4558967" cy="1517787"/>
          </a:xfrm>
        </p:grpSpPr>
        <p:grpSp>
          <p:nvGrpSpPr>
            <p:cNvPr id="1053" name="Google Shape;1053;p23"/>
            <p:cNvGrpSpPr/>
            <p:nvPr/>
          </p:nvGrpSpPr>
          <p:grpSpPr>
            <a:xfrm rot="5400000">
              <a:off x="-805838" y="4155104"/>
              <a:ext cx="1517787" cy="906953"/>
              <a:chOff x="-55500" y="4835979"/>
              <a:chExt cx="1517787" cy="906953"/>
            </a:xfrm>
          </p:grpSpPr>
          <p:sp>
            <p:nvSpPr>
              <p:cNvPr id="1054" name="Google Shape;1054;p23"/>
              <p:cNvSpPr/>
              <p:nvPr/>
            </p:nvSpPr>
            <p:spPr>
              <a:xfrm>
                <a:off x="-55500" y="4895154"/>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3"/>
              <p:cNvSpPr/>
              <p:nvPr/>
            </p:nvSpPr>
            <p:spPr>
              <a:xfrm>
                <a:off x="522674" y="4951702"/>
                <a:ext cx="340329" cy="325895"/>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3"/>
              <p:cNvSpPr/>
              <p:nvPr/>
            </p:nvSpPr>
            <p:spPr>
              <a:xfrm>
                <a:off x="401812" y="51855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3"/>
              <p:cNvSpPr/>
              <p:nvPr/>
            </p:nvSpPr>
            <p:spPr>
              <a:xfrm>
                <a:off x="880250" y="48359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3"/>
            <p:cNvGrpSpPr/>
            <p:nvPr/>
          </p:nvGrpSpPr>
          <p:grpSpPr>
            <a:xfrm>
              <a:off x="-549966" y="3946426"/>
              <a:ext cx="2833357" cy="1421047"/>
              <a:chOff x="-677366" y="4067276"/>
              <a:chExt cx="2833357" cy="1421047"/>
            </a:xfrm>
          </p:grpSpPr>
          <p:sp>
            <p:nvSpPr>
              <p:cNvPr id="1059" name="Google Shape;1059;p23"/>
              <p:cNvSpPr/>
              <p:nvPr/>
            </p:nvSpPr>
            <p:spPr>
              <a:xfrm rot="5400000">
                <a:off x="28789" y="3361120"/>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0" name="Google Shape;1060;p23"/>
              <p:cNvGrpSpPr/>
              <p:nvPr/>
            </p:nvGrpSpPr>
            <p:grpSpPr>
              <a:xfrm>
                <a:off x="317735" y="4614472"/>
                <a:ext cx="161977" cy="161940"/>
                <a:chOff x="1101075" y="2142375"/>
                <a:chExt cx="439200" cy="439100"/>
              </a:xfrm>
            </p:grpSpPr>
            <p:sp>
              <p:nvSpPr>
                <p:cNvPr id="1061" name="Google Shape;1061;p23"/>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3"/>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23"/>
              <p:cNvGrpSpPr/>
              <p:nvPr/>
            </p:nvGrpSpPr>
            <p:grpSpPr>
              <a:xfrm rot="10800000">
                <a:off x="1700151" y="5032693"/>
                <a:ext cx="161977" cy="161940"/>
                <a:chOff x="1101075" y="2142375"/>
                <a:chExt cx="439200" cy="439100"/>
              </a:xfrm>
            </p:grpSpPr>
            <p:sp>
              <p:nvSpPr>
                <p:cNvPr id="1064" name="Google Shape;1064;p23"/>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3"/>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6" name="Google Shape;1066;p23"/>
            <p:cNvSpPr/>
            <p:nvPr/>
          </p:nvSpPr>
          <p:spPr>
            <a:xfrm rot="-5400000">
              <a:off x="362395" y="3696219"/>
              <a:ext cx="503090" cy="2327806"/>
            </a:xfrm>
            <a:custGeom>
              <a:rect b="b" l="l" r="r" t="t"/>
              <a:pathLst>
                <a:path extrusionOk="0" h="56755" w="12266">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7" name="Google Shape;1067;p23"/>
            <p:cNvGrpSpPr/>
            <p:nvPr/>
          </p:nvGrpSpPr>
          <p:grpSpPr>
            <a:xfrm>
              <a:off x="-1143750" y="4741576"/>
              <a:ext cx="4558967" cy="134100"/>
              <a:chOff x="796100" y="3019701"/>
              <a:chExt cx="4558967" cy="134100"/>
            </a:xfrm>
          </p:grpSpPr>
          <p:sp>
            <p:nvSpPr>
              <p:cNvPr id="1068" name="Google Shape;1068;p23"/>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9" name="Google Shape;1069;p23"/>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070" name="Google Shape;1070;p23"/>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71" name="Google Shape;1071;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072" name="Shape 1072"/>
        <p:cNvGrpSpPr/>
        <p:nvPr/>
      </p:nvGrpSpPr>
      <p:grpSpPr>
        <a:xfrm>
          <a:off x="0" y="0"/>
          <a:ext cx="0" cy="0"/>
          <a:chOff x="0" y="0"/>
          <a:chExt cx="0" cy="0"/>
        </a:xfrm>
      </p:grpSpPr>
      <p:grpSp>
        <p:nvGrpSpPr>
          <p:cNvPr id="1073" name="Google Shape;1073;p24"/>
          <p:cNvGrpSpPr/>
          <p:nvPr/>
        </p:nvGrpSpPr>
        <p:grpSpPr>
          <a:xfrm>
            <a:off x="7059553" y="-2136808"/>
            <a:ext cx="4192757" cy="4558967"/>
            <a:chOff x="6983353" y="-2136808"/>
            <a:chExt cx="4192757" cy="4558967"/>
          </a:xfrm>
        </p:grpSpPr>
        <p:grpSp>
          <p:nvGrpSpPr>
            <p:cNvPr id="1074" name="Google Shape;1074;p24"/>
            <p:cNvGrpSpPr/>
            <p:nvPr/>
          </p:nvGrpSpPr>
          <p:grpSpPr>
            <a:xfrm rot="-509296">
              <a:off x="7187207" y="-982000"/>
              <a:ext cx="3785049" cy="3043008"/>
              <a:chOff x="7103825" y="-713112"/>
              <a:chExt cx="3785226" cy="3043150"/>
            </a:xfrm>
          </p:grpSpPr>
          <p:sp>
            <p:nvSpPr>
              <p:cNvPr id="1075" name="Google Shape;1075;p24"/>
              <p:cNvSpPr/>
              <p:nvPr/>
            </p:nvSpPr>
            <p:spPr>
              <a:xfrm rot="-3600017">
                <a:off x="7761095" y="-21"/>
                <a:ext cx="2152450" cy="1864030"/>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6" name="Google Shape;1076;p24"/>
              <p:cNvPicPr preferRelativeResize="0"/>
              <p:nvPr/>
            </p:nvPicPr>
            <p:blipFill rotWithShape="1">
              <a:blip r:embed="rId2">
                <a:alphaModFix/>
              </a:blip>
              <a:srcRect b="17663" l="0" r="0" t="17657"/>
              <a:stretch/>
            </p:blipFill>
            <p:spPr>
              <a:xfrm>
                <a:off x="7103825" y="-713112"/>
                <a:ext cx="3785226" cy="2888974"/>
              </a:xfrm>
              <a:prstGeom prst="rect">
                <a:avLst/>
              </a:prstGeom>
              <a:noFill/>
              <a:ln>
                <a:noFill/>
              </a:ln>
            </p:spPr>
          </p:pic>
        </p:grpSp>
        <p:grpSp>
          <p:nvGrpSpPr>
            <p:cNvPr id="1077" name="Google Shape;1077;p24"/>
            <p:cNvGrpSpPr/>
            <p:nvPr/>
          </p:nvGrpSpPr>
          <p:grpSpPr>
            <a:xfrm rot="5400000">
              <a:off x="6489450" y="75626"/>
              <a:ext cx="4558967" cy="134100"/>
              <a:chOff x="796100" y="3019701"/>
              <a:chExt cx="4558967" cy="134100"/>
            </a:xfrm>
          </p:grpSpPr>
          <p:sp>
            <p:nvSpPr>
              <p:cNvPr id="1078" name="Google Shape;1078;p24"/>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9" name="Google Shape;1079;p24"/>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080" name="Google Shape;1080;p24"/>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1" name="Google Shape;1081;p24"/>
          <p:cNvSpPr txBox="1"/>
          <p:nvPr>
            <p:ph idx="1" type="subTitle"/>
          </p:nvPr>
        </p:nvSpPr>
        <p:spPr>
          <a:xfrm>
            <a:off x="720000" y="2649975"/>
            <a:ext cx="1981800" cy="1088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2" name="Google Shape;1082;p24"/>
          <p:cNvSpPr txBox="1"/>
          <p:nvPr>
            <p:ph idx="2" type="subTitle"/>
          </p:nvPr>
        </p:nvSpPr>
        <p:spPr>
          <a:xfrm>
            <a:off x="3584484" y="2649975"/>
            <a:ext cx="1981800" cy="1088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3" name="Google Shape;1083;p24"/>
          <p:cNvSpPr txBox="1"/>
          <p:nvPr>
            <p:ph idx="3" type="subTitle"/>
          </p:nvPr>
        </p:nvSpPr>
        <p:spPr>
          <a:xfrm>
            <a:off x="6448975" y="2649975"/>
            <a:ext cx="1981800" cy="1088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4" name="Google Shape;1084;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85" name="Google Shape;1085;p24"/>
          <p:cNvSpPr txBox="1"/>
          <p:nvPr>
            <p:ph idx="4" type="subTitle"/>
          </p:nvPr>
        </p:nvSpPr>
        <p:spPr>
          <a:xfrm>
            <a:off x="720000" y="2323875"/>
            <a:ext cx="19818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086" name="Google Shape;1086;p24"/>
          <p:cNvSpPr txBox="1"/>
          <p:nvPr>
            <p:ph idx="5" type="subTitle"/>
          </p:nvPr>
        </p:nvSpPr>
        <p:spPr>
          <a:xfrm>
            <a:off x="3584483" y="2323875"/>
            <a:ext cx="19818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087" name="Google Shape;1087;p24"/>
          <p:cNvSpPr txBox="1"/>
          <p:nvPr>
            <p:ph idx="6" type="subTitle"/>
          </p:nvPr>
        </p:nvSpPr>
        <p:spPr>
          <a:xfrm>
            <a:off x="6448972" y="2323875"/>
            <a:ext cx="19818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grpSp>
        <p:nvGrpSpPr>
          <p:cNvPr id="1088" name="Google Shape;1088;p24"/>
          <p:cNvGrpSpPr/>
          <p:nvPr/>
        </p:nvGrpSpPr>
        <p:grpSpPr>
          <a:xfrm>
            <a:off x="6067575" y="2796625"/>
            <a:ext cx="4006263" cy="4771152"/>
            <a:chOff x="5915175" y="2339425"/>
            <a:chExt cx="4006263" cy="4771152"/>
          </a:xfrm>
        </p:grpSpPr>
        <p:sp>
          <p:nvSpPr>
            <p:cNvPr id="1089" name="Google Shape;1089;p24"/>
            <p:cNvSpPr/>
            <p:nvPr/>
          </p:nvSpPr>
          <p:spPr>
            <a:xfrm>
              <a:off x="5915175" y="236128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4"/>
            <p:cNvSpPr/>
            <p:nvPr/>
          </p:nvSpPr>
          <p:spPr>
            <a:xfrm>
              <a:off x="6873793" y="233942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1" name="Google Shape;1091;p24"/>
            <p:cNvGrpSpPr/>
            <p:nvPr/>
          </p:nvGrpSpPr>
          <p:grpSpPr>
            <a:xfrm>
              <a:off x="7520550" y="4608575"/>
              <a:ext cx="582050" cy="582425"/>
              <a:chOff x="959750" y="3039275"/>
              <a:chExt cx="582050" cy="582425"/>
            </a:xfrm>
          </p:grpSpPr>
          <p:sp>
            <p:nvSpPr>
              <p:cNvPr id="1092" name="Google Shape;1092;p24"/>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4"/>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4"/>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4"/>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4"/>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4"/>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4"/>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24"/>
            <p:cNvGrpSpPr/>
            <p:nvPr/>
          </p:nvGrpSpPr>
          <p:grpSpPr>
            <a:xfrm>
              <a:off x="8484675" y="3658275"/>
              <a:ext cx="582050" cy="582425"/>
              <a:chOff x="959750" y="3039275"/>
              <a:chExt cx="582050" cy="582425"/>
            </a:xfrm>
          </p:grpSpPr>
          <p:sp>
            <p:nvSpPr>
              <p:cNvPr id="1100" name="Google Shape;1100;p24"/>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4"/>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4"/>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4"/>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4"/>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4"/>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4"/>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07" name="Google Shape;1107;p24"/>
          <p:cNvGrpSpPr/>
          <p:nvPr/>
        </p:nvGrpSpPr>
        <p:grpSpPr>
          <a:xfrm>
            <a:off x="-235366" y="3828554"/>
            <a:ext cx="5249359" cy="2992224"/>
            <a:chOff x="-258616" y="3430829"/>
            <a:chExt cx="5249359" cy="2992224"/>
          </a:xfrm>
        </p:grpSpPr>
        <p:pic>
          <p:nvPicPr>
            <p:cNvPr id="1108" name="Google Shape;1108;p24"/>
            <p:cNvPicPr preferRelativeResize="0"/>
            <p:nvPr/>
          </p:nvPicPr>
          <p:blipFill rotWithShape="1">
            <a:blip r:embed="rId3">
              <a:alphaModFix/>
            </a:blip>
            <a:srcRect b="26177" l="16960" r="7121" t="24718"/>
            <a:stretch/>
          </p:blipFill>
          <p:spPr>
            <a:xfrm>
              <a:off x="1070243" y="3430829"/>
              <a:ext cx="3920501" cy="2992224"/>
            </a:xfrm>
            <a:prstGeom prst="rect">
              <a:avLst/>
            </a:prstGeom>
            <a:noFill/>
            <a:ln>
              <a:noFill/>
            </a:ln>
          </p:spPr>
        </p:pic>
        <p:sp>
          <p:nvSpPr>
            <p:cNvPr id="1109" name="Google Shape;1109;p24"/>
            <p:cNvSpPr/>
            <p:nvPr/>
          </p:nvSpPr>
          <p:spPr>
            <a:xfrm>
              <a:off x="363250" y="4667754"/>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4"/>
            <p:cNvSpPr/>
            <p:nvPr/>
          </p:nvSpPr>
          <p:spPr>
            <a:xfrm>
              <a:off x="941424" y="4724302"/>
              <a:ext cx="340329" cy="325895"/>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4"/>
            <p:cNvSpPr/>
            <p:nvPr/>
          </p:nvSpPr>
          <p:spPr>
            <a:xfrm>
              <a:off x="820562" y="49581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4"/>
            <p:cNvSpPr/>
            <p:nvPr/>
          </p:nvSpPr>
          <p:spPr>
            <a:xfrm>
              <a:off x="1299000" y="46085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4"/>
            <p:cNvSpPr/>
            <p:nvPr/>
          </p:nvSpPr>
          <p:spPr>
            <a:xfrm rot="5400000">
              <a:off x="447539" y="3133720"/>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4" name="Google Shape;1114;p24"/>
            <p:cNvGrpSpPr/>
            <p:nvPr/>
          </p:nvGrpSpPr>
          <p:grpSpPr>
            <a:xfrm>
              <a:off x="736485" y="4387072"/>
              <a:ext cx="161977" cy="161940"/>
              <a:chOff x="1101075" y="2142375"/>
              <a:chExt cx="439200" cy="439100"/>
            </a:xfrm>
          </p:grpSpPr>
          <p:sp>
            <p:nvSpPr>
              <p:cNvPr id="1115" name="Google Shape;1115;p24"/>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4"/>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7" name="Google Shape;1117;p24"/>
            <p:cNvGrpSpPr/>
            <p:nvPr/>
          </p:nvGrpSpPr>
          <p:grpSpPr>
            <a:xfrm rot="10800000">
              <a:off x="2118901" y="4805293"/>
              <a:ext cx="161977" cy="161940"/>
              <a:chOff x="1101075" y="2142375"/>
              <a:chExt cx="439200" cy="439100"/>
            </a:xfrm>
          </p:grpSpPr>
          <p:sp>
            <p:nvSpPr>
              <p:cNvPr id="1118" name="Google Shape;1118;p24"/>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4"/>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0" name="Google Shape;1120;p24"/>
          <p:cNvGrpSpPr/>
          <p:nvPr/>
        </p:nvGrpSpPr>
        <p:grpSpPr>
          <a:xfrm>
            <a:off x="-515563" y="-797996"/>
            <a:ext cx="1433417" cy="2584783"/>
            <a:chOff x="-363163" y="-645596"/>
            <a:chExt cx="1433417" cy="2584783"/>
          </a:xfrm>
        </p:grpSpPr>
        <p:grpSp>
          <p:nvGrpSpPr>
            <p:cNvPr id="1121" name="Google Shape;1121;p24"/>
            <p:cNvGrpSpPr/>
            <p:nvPr/>
          </p:nvGrpSpPr>
          <p:grpSpPr>
            <a:xfrm rot="10800000">
              <a:off x="-64595" y="-645596"/>
              <a:ext cx="1134849" cy="2370191"/>
              <a:chOff x="-575575" y="3685599"/>
              <a:chExt cx="1421048" cy="2967932"/>
            </a:xfrm>
          </p:grpSpPr>
          <p:sp>
            <p:nvSpPr>
              <p:cNvPr id="1122" name="Google Shape;1122;p24"/>
              <p:cNvSpPr/>
              <p:nvPr/>
            </p:nvSpPr>
            <p:spPr>
              <a:xfrm>
                <a:off x="-575575" y="3685599"/>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4"/>
              <p:cNvSpPr/>
              <p:nvPr/>
            </p:nvSpPr>
            <p:spPr>
              <a:xfrm rot="10800000">
                <a:off x="-575573" y="3820175"/>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4" name="Google Shape;1124;p24"/>
            <p:cNvSpPr/>
            <p:nvPr/>
          </p:nvSpPr>
          <p:spPr>
            <a:xfrm>
              <a:off x="0" y="361650"/>
              <a:ext cx="581991" cy="575861"/>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4"/>
            <p:cNvSpPr/>
            <p:nvPr/>
          </p:nvSpPr>
          <p:spPr>
            <a:xfrm>
              <a:off x="131225" y="0"/>
              <a:ext cx="581991" cy="575861"/>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 name="Google Shape;1126;p24"/>
            <p:cNvGrpSpPr/>
            <p:nvPr/>
          </p:nvGrpSpPr>
          <p:grpSpPr>
            <a:xfrm flipH="1" rot="-2700000">
              <a:off x="-216370" y="1084101"/>
              <a:ext cx="708093" cy="708493"/>
              <a:chOff x="3678700" y="407275"/>
              <a:chExt cx="708100" cy="708500"/>
            </a:xfrm>
          </p:grpSpPr>
          <p:sp>
            <p:nvSpPr>
              <p:cNvPr id="1127" name="Google Shape;1127;p24"/>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4"/>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4"/>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4"/>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4"/>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4"/>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4"/>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34" name="Google Shape;1134;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135" name="Shape 1135"/>
        <p:cNvGrpSpPr/>
        <p:nvPr/>
      </p:nvGrpSpPr>
      <p:grpSpPr>
        <a:xfrm>
          <a:off x="0" y="0"/>
          <a:ext cx="0" cy="0"/>
          <a:chOff x="0" y="0"/>
          <a:chExt cx="0" cy="0"/>
        </a:xfrm>
      </p:grpSpPr>
      <p:sp>
        <p:nvSpPr>
          <p:cNvPr id="1136" name="Google Shape;1136;p25"/>
          <p:cNvSpPr txBox="1"/>
          <p:nvPr>
            <p:ph idx="1" type="subTitle"/>
          </p:nvPr>
        </p:nvSpPr>
        <p:spPr>
          <a:xfrm>
            <a:off x="720000" y="3520475"/>
            <a:ext cx="1981800" cy="1088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7" name="Google Shape;1137;p25"/>
          <p:cNvSpPr txBox="1"/>
          <p:nvPr>
            <p:ph idx="2" type="subTitle"/>
          </p:nvPr>
        </p:nvSpPr>
        <p:spPr>
          <a:xfrm>
            <a:off x="3584484" y="3520475"/>
            <a:ext cx="1981800" cy="1088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8" name="Google Shape;1138;p25"/>
          <p:cNvSpPr txBox="1"/>
          <p:nvPr>
            <p:ph idx="3" type="subTitle"/>
          </p:nvPr>
        </p:nvSpPr>
        <p:spPr>
          <a:xfrm>
            <a:off x="6448975" y="3520475"/>
            <a:ext cx="1981800" cy="1088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9" name="Google Shape;113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40" name="Google Shape;1140;p25"/>
          <p:cNvSpPr txBox="1"/>
          <p:nvPr>
            <p:ph idx="4" type="subTitle"/>
          </p:nvPr>
        </p:nvSpPr>
        <p:spPr>
          <a:xfrm>
            <a:off x="720000" y="3194375"/>
            <a:ext cx="19818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141" name="Google Shape;1141;p25"/>
          <p:cNvSpPr txBox="1"/>
          <p:nvPr>
            <p:ph idx="5" type="subTitle"/>
          </p:nvPr>
        </p:nvSpPr>
        <p:spPr>
          <a:xfrm>
            <a:off x="3584483" y="3194375"/>
            <a:ext cx="19818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142" name="Google Shape;1142;p25"/>
          <p:cNvSpPr txBox="1"/>
          <p:nvPr>
            <p:ph idx="6" type="subTitle"/>
          </p:nvPr>
        </p:nvSpPr>
        <p:spPr>
          <a:xfrm>
            <a:off x="6448972" y="3194375"/>
            <a:ext cx="19818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143" name="Google Shape;1143;p25"/>
          <p:cNvSpPr/>
          <p:nvPr>
            <p:ph idx="7" type="pic"/>
          </p:nvPr>
        </p:nvSpPr>
        <p:spPr>
          <a:xfrm>
            <a:off x="720000" y="1236800"/>
            <a:ext cx="1981800" cy="1662300"/>
          </a:xfrm>
          <a:prstGeom prst="snip1Rect">
            <a:avLst>
              <a:gd fmla="val 16667" name="adj"/>
            </a:avLst>
          </a:prstGeom>
          <a:noFill/>
          <a:ln>
            <a:noFill/>
          </a:ln>
        </p:spPr>
      </p:sp>
      <p:sp>
        <p:nvSpPr>
          <p:cNvPr id="1144" name="Google Shape;1144;p25"/>
          <p:cNvSpPr/>
          <p:nvPr>
            <p:ph idx="8" type="pic"/>
          </p:nvPr>
        </p:nvSpPr>
        <p:spPr>
          <a:xfrm>
            <a:off x="3584475" y="1236800"/>
            <a:ext cx="1981800" cy="1662300"/>
          </a:xfrm>
          <a:prstGeom prst="snip1Rect">
            <a:avLst>
              <a:gd fmla="val 16667" name="adj"/>
            </a:avLst>
          </a:prstGeom>
          <a:noFill/>
          <a:ln>
            <a:noFill/>
          </a:ln>
        </p:spPr>
      </p:sp>
      <p:sp>
        <p:nvSpPr>
          <p:cNvPr id="1145" name="Google Shape;1145;p25"/>
          <p:cNvSpPr/>
          <p:nvPr>
            <p:ph idx="9" type="pic"/>
          </p:nvPr>
        </p:nvSpPr>
        <p:spPr>
          <a:xfrm>
            <a:off x="6448950" y="1236800"/>
            <a:ext cx="1981800" cy="1662300"/>
          </a:xfrm>
          <a:prstGeom prst="snip1Rect">
            <a:avLst>
              <a:gd fmla="val 16667" name="adj"/>
            </a:avLst>
          </a:prstGeom>
          <a:noFill/>
          <a:ln>
            <a:noFill/>
          </a:ln>
        </p:spPr>
      </p:sp>
      <p:grpSp>
        <p:nvGrpSpPr>
          <p:cNvPr id="1146" name="Google Shape;1146;p25"/>
          <p:cNvGrpSpPr/>
          <p:nvPr/>
        </p:nvGrpSpPr>
        <p:grpSpPr>
          <a:xfrm>
            <a:off x="-928041" y="3925887"/>
            <a:ext cx="2833357" cy="1517787"/>
            <a:chOff x="-623241" y="3849687"/>
            <a:chExt cx="2833357" cy="1517787"/>
          </a:xfrm>
        </p:grpSpPr>
        <p:grpSp>
          <p:nvGrpSpPr>
            <p:cNvPr id="1147" name="Google Shape;1147;p25"/>
            <p:cNvGrpSpPr/>
            <p:nvPr/>
          </p:nvGrpSpPr>
          <p:grpSpPr>
            <a:xfrm rot="5400000">
              <a:off x="-879113" y="4155104"/>
              <a:ext cx="1517787" cy="906953"/>
              <a:chOff x="-55500" y="4835979"/>
              <a:chExt cx="1517787" cy="906953"/>
            </a:xfrm>
          </p:grpSpPr>
          <p:sp>
            <p:nvSpPr>
              <p:cNvPr id="1148" name="Google Shape;1148;p25"/>
              <p:cNvSpPr/>
              <p:nvPr/>
            </p:nvSpPr>
            <p:spPr>
              <a:xfrm>
                <a:off x="-55500" y="4895154"/>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5"/>
              <p:cNvSpPr/>
              <p:nvPr/>
            </p:nvSpPr>
            <p:spPr>
              <a:xfrm>
                <a:off x="522674" y="4951702"/>
                <a:ext cx="340329" cy="325895"/>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5"/>
              <p:cNvSpPr/>
              <p:nvPr/>
            </p:nvSpPr>
            <p:spPr>
              <a:xfrm>
                <a:off x="401812" y="51855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5"/>
              <p:cNvSpPr/>
              <p:nvPr/>
            </p:nvSpPr>
            <p:spPr>
              <a:xfrm>
                <a:off x="880250" y="48359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25"/>
            <p:cNvGrpSpPr/>
            <p:nvPr/>
          </p:nvGrpSpPr>
          <p:grpSpPr>
            <a:xfrm>
              <a:off x="-623241" y="3946426"/>
              <a:ext cx="2833357" cy="1421047"/>
              <a:chOff x="-677366" y="4067276"/>
              <a:chExt cx="2833357" cy="1421047"/>
            </a:xfrm>
          </p:grpSpPr>
          <p:sp>
            <p:nvSpPr>
              <p:cNvPr id="1153" name="Google Shape;1153;p25"/>
              <p:cNvSpPr/>
              <p:nvPr/>
            </p:nvSpPr>
            <p:spPr>
              <a:xfrm rot="5400000">
                <a:off x="28789" y="3361120"/>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4" name="Google Shape;1154;p25"/>
              <p:cNvGrpSpPr/>
              <p:nvPr/>
            </p:nvGrpSpPr>
            <p:grpSpPr>
              <a:xfrm>
                <a:off x="317735" y="4614472"/>
                <a:ext cx="161977" cy="161940"/>
                <a:chOff x="1101075" y="2142375"/>
                <a:chExt cx="439200" cy="439100"/>
              </a:xfrm>
            </p:grpSpPr>
            <p:sp>
              <p:nvSpPr>
                <p:cNvPr id="1155" name="Google Shape;1155;p25"/>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5"/>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7" name="Google Shape;1157;p25"/>
              <p:cNvGrpSpPr/>
              <p:nvPr/>
            </p:nvGrpSpPr>
            <p:grpSpPr>
              <a:xfrm rot="10800000">
                <a:off x="1700151" y="5032693"/>
                <a:ext cx="161977" cy="161940"/>
                <a:chOff x="1101075" y="2142375"/>
                <a:chExt cx="439200" cy="439100"/>
              </a:xfrm>
            </p:grpSpPr>
            <p:sp>
              <p:nvSpPr>
                <p:cNvPr id="1158" name="Google Shape;1158;p25"/>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5"/>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60" name="Google Shape;1160;p25"/>
            <p:cNvSpPr/>
            <p:nvPr/>
          </p:nvSpPr>
          <p:spPr>
            <a:xfrm rot="-5400000">
              <a:off x="289120" y="3696219"/>
              <a:ext cx="503090" cy="2327806"/>
            </a:xfrm>
            <a:custGeom>
              <a:rect b="b" l="l" r="r" t="t"/>
              <a:pathLst>
                <a:path extrusionOk="0" h="56755" w="12266">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25"/>
          <p:cNvGrpSpPr/>
          <p:nvPr/>
        </p:nvGrpSpPr>
        <p:grpSpPr>
          <a:xfrm>
            <a:off x="6400125" y="-1754449"/>
            <a:ext cx="4189199" cy="3065874"/>
            <a:chOff x="6171525" y="-1678249"/>
            <a:chExt cx="4189199" cy="3065874"/>
          </a:xfrm>
        </p:grpSpPr>
        <p:sp>
          <p:nvSpPr>
            <p:cNvPr id="1162" name="Google Shape;1162;p25"/>
            <p:cNvSpPr/>
            <p:nvPr/>
          </p:nvSpPr>
          <p:spPr>
            <a:xfrm rot="-5400000">
              <a:off x="6808863" y="-808395"/>
              <a:ext cx="1558682"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3" name="Google Shape;1163;p25"/>
            <p:cNvPicPr preferRelativeResize="0"/>
            <p:nvPr/>
          </p:nvPicPr>
          <p:blipFill rotWithShape="1">
            <a:blip r:embed="rId2">
              <a:alphaModFix/>
            </a:blip>
            <a:srcRect b="26177" l="16960" r="7121" t="24718"/>
            <a:stretch/>
          </p:blipFill>
          <p:spPr>
            <a:xfrm>
              <a:off x="6587425" y="-1678249"/>
              <a:ext cx="3773299" cy="2879876"/>
            </a:xfrm>
            <a:prstGeom prst="rect">
              <a:avLst/>
            </a:prstGeom>
            <a:noFill/>
            <a:ln>
              <a:noFill/>
            </a:ln>
          </p:spPr>
        </p:pic>
        <p:sp>
          <p:nvSpPr>
            <p:cNvPr id="1164" name="Google Shape;1164;p25"/>
            <p:cNvSpPr/>
            <p:nvPr/>
          </p:nvSpPr>
          <p:spPr>
            <a:xfrm>
              <a:off x="8292929" y="-80469"/>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5" name="Google Shape;1165;p25"/>
            <p:cNvGrpSpPr/>
            <p:nvPr/>
          </p:nvGrpSpPr>
          <p:grpSpPr>
            <a:xfrm rot="-2700000">
              <a:off x="8302147" y="61289"/>
              <a:ext cx="582044" cy="582419"/>
              <a:chOff x="959750" y="3039275"/>
              <a:chExt cx="582050" cy="582425"/>
            </a:xfrm>
          </p:grpSpPr>
          <p:sp>
            <p:nvSpPr>
              <p:cNvPr id="1166" name="Google Shape;1166;p25"/>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5"/>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5"/>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5"/>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5"/>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5"/>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5"/>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3" name="Google Shape;1173;p25"/>
            <p:cNvGrpSpPr/>
            <p:nvPr/>
          </p:nvGrpSpPr>
          <p:grpSpPr>
            <a:xfrm rot="-2700000">
              <a:off x="8551447" y="61289"/>
              <a:ext cx="582044" cy="582419"/>
              <a:chOff x="959750" y="3039275"/>
              <a:chExt cx="582050" cy="582425"/>
            </a:xfrm>
          </p:grpSpPr>
          <p:sp>
            <p:nvSpPr>
              <p:cNvPr id="1174" name="Google Shape;1174;p25"/>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5"/>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5"/>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5"/>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5"/>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5"/>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5"/>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1" name="Google Shape;1181;p25"/>
          <p:cNvGrpSpPr/>
          <p:nvPr/>
        </p:nvGrpSpPr>
        <p:grpSpPr>
          <a:xfrm rot="2700000">
            <a:off x="8945322" y="2352177"/>
            <a:ext cx="439196" cy="439096"/>
            <a:chOff x="1101075" y="2142375"/>
            <a:chExt cx="439200" cy="439100"/>
          </a:xfrm>
        </p:grpSpPr>
        <p:sp>
          <p:nvSpPr>
            <p:cNvPr id="1182" name="Google Shape;1182;p25"/>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5"/>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25"/>
          <p:cNvGrpSpPr/>
          <p:nvPr/>
        </p:nvGrpSpPr>
        <p:grpSpPr>
          <a:xfrm rot="10800000">
            <a:off x="4995775" y="180626"/>
            <a:ext cx="4558967" cy="134100"/>
            <a:chOff x="796100" y="3019701"/>
            <a:chExt cx="4558967" cy="134100"/>
          </a:xfrm>
        </p:grpSpPr>
        <p:sp>
          <p:nvSpPr>
            <p:cNvPr id="1185" name="Google Shape;1185;p25"/>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6" name="Google Shape;1186;p25"/>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187" name="Google Shape;1187;p25"/>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8" name="Google Shape;1188;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189" name="Shape 1189"/>
        <p:cNvGrpSpPr/>
        <p:nvPr/>
      </p:nvGrpSpPr>
      <p:grpSpPr>
        <a:xfrm>
          <a:off x="0" y="0"/>
          <a:ext cx="0" cy="0"/>
          <a:chOff x="0" y="0"/>
          <a:chExt cx="0" cy="0"/>
        </a:xfrm>
      </p:grpSpPr>
      <p:sp>
        <p:nvSpPr>
          <p:cNvPr id="1190" name="Google Shape;1190;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91" name="Google Shape;1191;p26"/>
          <p:cNvSpPr txBox="1"/>
          <p:nvPr>
            <p:ph idx="1" type="subTitle"/>
          </p:nvPr>
        </p:nvSpPr>
        <p:spPr>
          <a:xfrm>
            <a:off x="1804750" y="1935218"/>
            <a:ext cx="2102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92" name="Google Shape;1192;p26"/>
          <p:cNvSpPr txBox="1"/>
          <p:nvPr>
            <p:ph idx="2" type="subTitle"/>
          </p:nvPr>
        </p:nvSpPr>
        <p:spPr>
          <a:xfrm>
            <a:off x="5237152" y="1935218"/>
            <a:ext cx="2102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93" name="Google Shape;1193;p26"/>
          <p:cNvSpPr txBox="1"/>
          <p:nvPr>
            <p:ph idx="3" type="subTitle"/>
          </p:nvPr>
        </p:nvSpPr>
        <p:spPr>
          <a:xfrm>
            <a:off x="1804750" y="3561374"/>
            <a:ext cx="2102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94" name="Google Shape;1194;p26"/>
          <p:cNvSpPr txBox="1"/>
          <p:nvPr>
            <p:ph idx="4" type="subTitle"/>
          </p:nvPr>
        </p:nvSpPr>
        <p:spPr>
          <a:xfrm>
            <a:off x="5237152" y="3561374"/>
            <a:ext cx="2102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95" name="Google Shape;1195;p26"/>
          <p:cNvSpPr txBox="1"/>
          <p:nvPr>
            <p:ph idx="5" type="subTitle"/>
          </p:nvPr>
        </p:nvSpPr>
        <p:spPr>
          <a:xfrm>
            <a:off x="1804750" y="1605775"/>
            <a:ext cx="21021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196" name="Google Shape;1196;p26"/>
          <p:cNvSpPr txBox="1"/>
          <p:nvPr>
            <p:ph idx="6" type="subTitle"/>
          </p:nvPr>
        </p:nvSpPr>
        <p:spPr>
          <a:xfrm>
            <a:off x="5237150" y="1605775"/>
            <a:ext cx="21021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197" name="Google Shape;1197;p26"/>
          <p:cNvSpPr txBox="1"/>
          <p:nvPr>
            <p:ph idx="7" type="subTitle"/>
          </p:nvPr>
        </p:nvSpPr>
        <p:spPr>
          <a:xfrm>
            <a:off x="1804750" y="3231981"/>
            <a:ext cx="21021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198" name="Google Shape;1198;p26"/>
          <p:cNvSpPr txBox="1"/>
          <p:nvPr>
            <p:ph idx="8" type="subTitle"/>
          </p:nvPr>
        </p:nvSpPr>
        <p:spPr>
          <a:xfrm>
            <a:off x="5237150" y="3231981"/>
            <a:ext cx="21021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grpSp>
        <p:nvGrpSpPr>
          <p:cNvPr id="1199" name="Google Shape;1199;p26"/>
          <p:cNvGrpSpPr/>
          <p:nvPr/>
        </p:nvGrpSpPr>
        <p:grpSpPr>
          <a:xfrm>
            <a:off x="-2902027" y="1271890"/>
            <a:ext cx="6191222" cy="6191222"/>
            <a:chOff x="-2825827" y="1271890"/>
            <a:chExt cx="6191222" cy="6191222"/>
          </a:xfrm>
        </p:grpSpPr>
        <p:pic>
          <p:nvPicPr>
            <p:cNvPr id="1200" name="Google Shape;1200;p26"/>
            <p:cNvPicPr preferRelativeResize="0"/>
            <p:nvPr/>
          </p:nvPicPr>
          <p:blipFill rotWithShape="1">
            <a:blip r:embed="rId2">
              <a:alphaModFix/>
            </a:blip>
            <a:srcRect b="26177" l="16960" r="7121" t="24718"/>
            <a:stretch/>
          </p:blipFill>
          <p:spPr>
            <a:xfrm>
              <a:off x="-680950" y="3866725"/>
              <a:ext cx="2441950" cy="1863749"/>
            </a:xfrm>
            <a:prstGeom prst="rect">
              <a:avLst/>
            </a:prstGeom>
            <a:noFill/>
            <a:ln>
              <a:noFill/>
            </a:ln>
          </p:spPr>
        </p:pic>
        <p:grpSp>
          <p:nvGrpSpPr>
            <p:cNvPr id="1201" name="Google Shape;1201;p26"/>
            <p:cNvGrpSpPr/>
            <p:nvPr/>
          </p:nvGrpSpPr>
          <p:grpSpPr>
            <a:xfrm>
              <a:off x="-2825827" y="1271890"/>
              <a:ext cx="6191222" cy="6191222"/>
              <a:chOff x="-2825827" y="1271890"/>
              <a:chExt cx="6191222" cy="6191222"/>
            </a:xfrm>
          </p:grpSpPr>
          <p:sp>
            <p:nvSpPr>
              <p:cNvPr id="1202" name="Google Shape;1202;p26"/>
              <p:cNvSpPr/>
              <p:nvPr/>
            </p:nvSpPr>
            <p:spPr>
              <a:xfrm flipH="1" rot="2700000">
                <a:off x="-1733384" y="1992813"/>
                <a:ext cx="4006334" cy="4749375"/>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6"/>
              <p:cNvSpPr/>
              <p:nvPr/>
            </p:nvSpPr>
            <p:spPr>
              <a:xfrm flipH="1" rot="2700000">
                <a:off x="-1192832" y="2500186"/>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4" name="Google Shape;1204;p26"/>
              <p:cNvGrpSpPr/>
              <p:nvPr/>
            </p:nvGrpSpPr>
            <p:grpSpPr>
              <a:xfrm rot="10800000">
                <a:off x="384881" y="3042905"/>
                <a:ext cx="134100" cy="134100"/>
                <a:chOff x="-1999139" y="3143772"/>
                <a:chExt cx="134100" cy="134100"/>
              </a:xfrm>
            </p:grpSpPr>
            <p:sp>
              <p:nvSpPr>
                <p:cNvPr id="1205" name="Google Shape;1205;p26"/>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7" name="Google Shape;1207;p26"/>
              <p:cNvGrpSpPr/>
              <p:nvPr/>
            </p:nvGrpSpPr>
            <p:grpSpPr>
              <a:xfrm rot="10800000">
                <a:off x="146106" y="3710980"/>
                <a:ext cx="134100" cy="134100"/>
                <a:chOff x="-1999139" y="3143772"/>
                <a:chExt cx="134100" cy="134100"/>
              </a:xfrm>
            </p:grpSpPr>
            <p:sp>
              <p:nvSpPr>
                <p:cNvPr id="1208" name="Google Shape;1208;p26"/>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0" name="Google Shape;1210;p26"/>
              <p:cNvGrpSpPr/>
              <p:nvPr/>
            </p:nvGrpSpPr>
            <p:grpSpPr>
              <a:xfrm>
                <a:off x="-102297" y="3780153"/>
                <a:ext cx="939901" cy="2449421"/>
                <a:chOff x="-102297" y="3780153"/>
                <a:chExt cx="939901" cy="2449421"/>
              </a:xfrm>
            </p:grpSpPr>
            <p:sp>
              <p:nvSpPr>
                <p:cNvPr id="1211" name="Google Shape;1211;p26"/>
                <p:cNvSpPr/>
                <p:nvPr/>
              </p:nvSpPr>
              <p:spPr>
                <a:xfrm rot="10800000">
                  <a:off x="260154" y="4254866"/>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6"/>
                <p:cNvSpPr/>
                <p:nvPr/>
              </p:nvSpPr>
              <p:spPr>
                <a:xfrm rot="10800000">
                  <a:off x="-102297" y="3780153"/>
                  <a:ext cx="687411" cy="2086997"/>
                </a:xfrm>
                <a:custGeom>
                  <a:rect b="b" l="l" r="r" t="t"/>
                  <a:pathLst>
                    <a:path extrusionOk="0" h="43180" w="1676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3" name="Google Shape;1213;p26"/>
                <p:cNvGrpSpPr/>
                <p:nvPr/>
              </p:nvGrpSpPr>
              <p:grpSpPr>
                <a:xfrm rot="10800000">
                  <a:off x="532825" y="5492502"/>
                  <a:ext cx="134004" cy="134004"/>
                  <a:chOff x="8356813" y="1074288"/>
                  <a:chExt cx="351900" cy="351900"/>
                </a:xfrm>
              </p:grpSpPr>
              <p:sp>
                <p:nvSpPr>
                  <p:cNvPr id="1214" name="Google Shape;1214;p26"/>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6"/>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216" name="Google Shape;1216;p26"/>
          <p:cNvGrpSpPr/>
          <p:nvPr/>
        </p:nvGrpSpPr>
        <p:grpSpPr>
          <a:xfrm>
            <a:off x="5650173" y="-1036475"/>
            <a:ext cx="6191222" cy="6865137"/>
            <a:chOff x="5497773" y="-1036475"/>
            <a:chExt cx="6191222" cy="6865137"/>
          </a:xfrm>
        </p:grpSpPr>
        <p:grpSp>
          <p:nvGrpSpPr>
            <p:cNvPr id="1217" name="Google Shape;1217;p26"/>
            <p:cNvGrpSpPr/>
            <p:nvPr/>
          </p:nvGrpSpPr>
          <p:grpSpPr>
            <a:xfrm>
              <a:off x="5497773" y="-362560"/>
              <a:ext cx="6191222" cy="6191222"/>
              <a:chOff x="5584373" y="-362560"/>
              <a:chExt cx="6191222" cy="6191222"/>
            </a:xfrm>
          </p:grpSpPr>
          <p:grpSp>
            <p:nvGrpSpPr>
              <p:cNvPr id="1218" name="Google Shape;1218;p26"/>
              <p:cNvGrpSpPr/>
              <p:nvPr/>
            </p:nvGrpSpPr>
            <p:grpSpPr>
              <a:xfrm>
                <a:off x="5584373" y="-362560"/>
                <a:ext cx="6191222" cy="6191222"/>
                <a:chOff x="5443673" y="-405860"/>
                <a:chExt cx="6191222" cy="6191222"/>
              </a:xfrm>
            </p:grpSpPr>
            <p:sp>
              <p:nvSpPr>
                <p:cNvPr id="1219" name="Google Shape;1219;p26"/>
                <p:cNvSpPr/>
                <p:nvPr/>
              </p:nvSpPr>
              <p:spPr>
                <a:xfrm flipH="1" rot="-8100000">
                  <a:off x="6536116" y="315063"/>
                  <a:ext cx="4006334" cy="4749375"/>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6"/>
                <p:cNvSpPr/>
                <p:nvPr/>
              </p:nvSpPr>
              <p:spPr>
                <a:xfrm flipH="1" rot="-8100000">
                  <a:off x="7076657" y="1499343"/>
                  <a:ext cx="2925242" cy="3057723"/>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6"/>
                <p:cNvSpPr/>
                <p:nvPr/>
              </p:nvSpPr>
              <p:spPr>
                <a:xfrm>
                  <a:off x="8301511" y="-335348"/>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6"/>
                <p:cNvSpPr/>
                <p:nvPr/>
              </p:nvSpPr>
              <p:spPr>
                <a:xfrm>
                  <a:off x="8554000" y="27076"/>
                  <a:ext cx="687411" cy="2086997"/>
                </a:xfrm>
                <a:custGeom>
                  <a:rect b="b" l="l" r="r" t="t"/>
                  <a:pathLst>
                    <a:path extrusionOk="0" h="43180" w="1676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3" name="Google Shape;1223;p26"/>
              <p:cNvGrpSpPr/>
              <p:nvPr/>
            </p:nvGrpSpPr>
            <p:grpSpPr>
              <a:xfrm>
                <a:off x="8430786" y="3923547"/>
                <a:ext cx="134100" cy="134100"/>
                <a:chOff x="-1999139" y="3143772"/>
                <a:chExt cx="134100" cy="134100"/>
              </a:xfrm>
            </p:grpSpPr>
            <p:sp>
              <p:nvSpPr>
                <p:cNvPr id="1224" name="Google Shape;1224;p26"/>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6" name="Google Shape;1226;p26"/>
              <p:cNvGrpSpPr/>
              <p:nvPr/>
            </p:nvGrpSpPr>
            <p:grpSpPr>
              <a:xfrm>
                <a:off x="8669561" y="3255472"/>
                <a:ext cx="134100" cy="134100"/>
                <a:chOff x="-1999139" y="3143772"/>
                <a:chExt cx="134100" cy="134100"/>
              </a:xfrm>
            </p:grpSpPr>
            <p:sp>
              <p:nvSpPr>
                <p:cNvPr id="1227" name="Google Shape;1227;p26"/>
                <p:cNvSpPr/>
                <p:nvPr/>
              </p:nvSpPr>
              <p:spPr>
                <a:xfrm>
                  <a:off x="-1999139" y="3143772"/>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26"/>
              <p:cNvGrpSpPr/>
              <p:nvPr/>
            </p:nvGrpSpPr>
            <p:grpSpPr>
              <a:xfrm>
                <a:off x="8612986" y="311022"/>
                <a:ext cx="134004" cy="134004"/>
                <a:chOff x="8356813" y="1074288"/>
                <a:chExt cx="351900" cy="351900"/>
              </a:xfrm>
            </p:grpSpPr>
            <p:sp>
              <p:nvSpPr>
                <p:cNvPr id="1230" name="Google Shape;1230;p26"/>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6"/>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232" name="Google Shape;1232;p26"/>
            <p:cNvPicPr preferRelativeResize="0"/>
            <p:nvPr/>
          </p:nvPicPr>
          <p:blipFill rotWithShape="1">
            <a:blip r:embed="rId2">
              <a:alphaModFix/>
            </a:blip>
            <a:srcRect b="26177" l="16960" r="7121" t="24718"/>
            <a:stretch/>
          </p:blipFill>
          <p:spPr>
            <a:xfrm>
              <a:off x="6929350" y="-1036475"/>
              <a:ext cx="2441950" cy="1863749"/>
            </a:xfrm>
            <a:prstGeom prst="rect">
              <a:avLst/>
            </a:prstGeom>
            <a:noFill/>
            <a:ln>
              <a:noFill/>
            </a:ln>
          </p:spPr>
        </p:pic>
      </p:grpSp>
      <p:grpSp>
        <p:nvGrpSpPr>
          <p:cNvPr id="1233" name="Google Shape;1233;p26"/>
          <p:cNvGrpSpPr/>
          <p:nvPr/>
        </p:nvGrpSpPr>
        <p:grpSpPr>
          <a:xfrm>
            <a:off x="3983988" y="4933175"/>
            <a:ext cx="667916" cy="439200"/>
            <a:chOff x="3983988" y="4933175"/>
            <a:chExt cx="667916" cy="439200"/>
          </a:xfrm>
        </p:grpSpPr>
        <p:grpSp>
          <p:nvGrpSpPr>
            <p:cNvPr id="1234" name="Google Shape;1234;p26"/>
            <p:cNvGrpSpPr/>
            <p:nvPr/>
          </p:nvGrpSpPr>
          <p:grpSpPr>
            <a:xfrm rot="5400000">
              <a:off x="3983938" y="4933225"/>
              <a:ext cx="439200" cy="439100"/>
              <a:chOff x="1101075" y="2142375"/>
              <a:chExt cx="439200" cy="439100"/>
            </a:xfrm>
          </p:grpSpPr>
          <p:sp>
            <p:nvSpPr>
              <p:cNvPr id="1235" name="Google Shape;1235;p26"/>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20000"/>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6"/>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20000"/>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26"/>
            <p:cNvGrpSpPr/>
            <p:nvPr/>
          </p:nvGrpSpPr>
          <p:grpSpPr>
            <a:xfrm rot="5400000">
              <a:off x="4423062" y="5038369"/>
              <a:ext cx="228867" cy="228815"/>
              <a:chOff x="1101075" y="2142375"/>
              <a:chExt cx="439200" cy="439100"/>
            </a:xfrm>
          </p:grpSpPr>
          <p:sp>
            <p:nvSpPr>
              <p:cNvPr id="1238" name="Google Shape;1238;p26"/>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20000"/>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6"/>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20000"/>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40" name="Google Shape;124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241" name="Shape 1241"/>
        <p:cNvGrpSpPr/>
        <p:nvPr/>
      </p:nvGrpSpPr>
      <p:grpSpPr>
        <a:xfrm>
          <a:off x="0" y="0"/>
          <a:ext cx="0" cy="0"/>
          <a:chOff x="0" y="0"/>
          <a:chExt cx="0" cy="0"/>
        </a:xfrm>
      </p:grpSpPr>
      <p:sp>
        <p:nvSpPr>
          <p:cNvPr id="1242" name="Google Shape;1242;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43" name="Google Shape;1243;p27"/>
          <p:cNvSpPr txBox="1"/>
          <p:nvPr>
            <p:ph idx="1" type="subTitle"/>
          </p:nvPr>
        </p:nvSpPr>
        <p:spPr>
          <a:xfrm>
            <a:off x="720000" y="2113784"/>
            <a:ext cx="22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4" name="Google Shape;1244;p27"/>
          <p:cNvSpPr txBox="1"/>
          <p:nvPr>
            <p:ph idx="2" type="subTitle"/>
          </p:nvPr>
        </p:nvSpPr>
        <p:spPr>
          <a:xfrm>
            <a:off x="3469872" y="2113784"/>
            <a:ext cx="22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5" name="Google Shape;1245;p27"/>
          <p:cNvSpPr txBox="1"/>
          <p:nvPr>
            <p:ph idx="3" type="subTitle"/>
          </p:nvPr>
        </p:nvSpPr>
        <p:spPr>
          <a:xfrm>
            <a:off x="720000" y="3859222"/>
            <a:ext cx="22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6" name="Google Shape;1246;p27"/>
          <p:cNvSpPr txBox="1"/>
          <p:nvPr>
            <p:ph idx="4" type="subTitle"/>
          </p:nvPr>
        </p:nvSpPr>
        <p:spPr>
          <a:xfrm>
            <a:off x="3469872" y="3859222"/>
            <a:ext cx="22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7" name="Google Shape;1247;p27"/>
          <p:cNvSpPr txBox="1"/>
          <p:nvPr>
            <p:ph idx="5" type="subTitle"/>
          </p:nvPr>
        </p:nvSpPr>
        <p:spPr>
          <a:xfrm>
            <a:off x="6219751" y="2113784"/>
            <a:ext cx="22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8" name="Google Shape;1248;p27"/>
          <p:cNvSpPr txBox="1"/>
          <p:nvPr>
            <p:ph idx="6" type="subTitle"/>
          </p:nvPr>
        </p:nvSpPr>
        <p:spPr>
          <a:xfrm>
            <a:off x="6219751" y="3859222"/>
            <a:ext cx="22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9" name="Google Shape;1249;p27"/>
          <p:cNvSpPr txBox="1"/>
          <p:nvPr>
            <p:ph idx="7" type="subTitle"/>
          </p:nvPr>
        </p:nvSpPr>
        <p:spPr>
          <a:xfrm>
            <a:off x="720000" y="1787675"/>
            <a:ext cx="22041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250" name="Google Shape;1250;p27"/>
          <p:cNvSpPr txBox="1"/>
          <p:nvPr>
            <p:ph idx="8" type="subTitle"/>
          </p:nvPr>
        </p:nvSpPr>
        <p:spPr>
          <a:xfrm>
            <a:off x="3469873" y="1787675"/>
            <a:ext cx="22041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251" name="Google Shape;1251;p27"/>
          <p:cNvSpPr txBox="1"/>
          <p:nvPr>
            <p:ph idx="9" type="subTitle"/>
          </p:nvPr>
        </p:nvSpPr>
        <p:spPr>
          <a:xfrm>
            <a:off x="720000" y="3533123"/>
            <a:ext cx="22041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252" name="Google Shape;1252;p27"/>
          <p:cNvSpPr txBox="1"/>
          <p:nvPr>
            <p:ph idx="13" type="subTitle"/>
          </p:nvPr>
        </p:nvSpPr>
        <p:spPr>
          <a:xfrm>
            <a:off x="3469873" y="3533123"/>
            <a:ext cx="22041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253" name="Google Shape;1253;p27"/>
          <p:cNvSpPr txBox="1"/>
          <p:nvPr>
            <p:ph idx="14" type="subTitle"/>
          </p:nvPr>
        </p:nvSpPr>
        <p:spPr>
          <a:xfrm>
            <a:off x="6219752" y="1787675"/>
            <a:ext cx="22041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254" name="Google Shape;1254;p27"/>
          <p:cNvSpPr txBox="1"/>
          <p:nvPr>
            <p:ph idx="15" type="subTitle"/>
          </p:nvPr>
        </p:nvSpPr>
        <p:spPr>
          <a:xfrm>
            <a:off x="6219752" y="3533123"/>
            <a:ext cx="22041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grpSp>
        <p:nvGrpSpPr>
          <p:cNvPr id="1255" name="Google Shape;1255;p27"/>
          <p:cNvGrpSpPr/>
          <p:nvPr/>
        </p:nvGrpSpPr>
        <p:grpSpPr>
          <a:xfrm>
            <a:off x="6102850" y="-1735180"/>
            <a:ext cx="4625025" cy="4171657"/>
            <a:chOff x="6026650" y="-1658980"/>
            <a:chExt cx="4625025" cy="4171657"/>
          </a:xfrm>
        </p:grpSpPr>
        <p:pic>
          <p:nvPicPr>
            <p:cNvPr id="1256" name="Google Shape;1256;p27"/>
            <p:cNvPicPr preferRelativeResize="0"/>
            <p:nvPr/>
          </p:nvPicPr>
          <p:blipFill rotWithShape="1">
            <a:blip r:embed="rId2">
              <a:alphaModFix/>
            </a:blip>
            <a:srcRect b="26177" l="16960" r="7121" t="24718"/>
            <a:stretch/>
          </p:blipFill>
          <p:spPr>
            <a:xfrm>
              <a:off x="7361325" y="-596625"/>
              <a:ext cx="2441950" cy="1863749"/>
            </a:xfrm>
            <a:prstGeom prst="rect">
              <a:avLst/>
            </a:prstGeom>
            <a:noFill/>
            <a:ln>
              <a:noFill/>
            </a:ln>
          </p:spPr>
        </p:pic>
        <p:grpSp>
          <p:nvGrpSpPr>
            <p:cNvPr id="1257" name="Google Shape;1257;p27"/>
            <p:cNvGrpSpPr/>
            <p:nvPr/>
          </p:nvGrpSpPr>
          <p:grpSpPr>
            <a:xfrm flipH="1" rot="-2700000">
              <a:off x="7289785" y="-1246897"/>
              <a:ext cx="2552124" cy="3347490"/>
              <a:chOff x="2976325" y="908175"/>
              <a:chExt cx="4028179" cy="5283555"/>
            </a:xfrm>
          </p:grpSpPr>
          <p:sp>
            <p:nvSpPr>
              <p:cNvPr id="1258" name="Google Shape;1258;p27"/>
              <p:cNvSpPr/>
              <p:nvPr/>
            </p:nvSpPr>
            <p:spPr>
              <a:xfrm>
                <a:off x="2976325" y="930036"/>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7"/>
              <p:cNvSpPr/>
              <p:nvPr/>
            </p:nvSpPr>
            <p:spPr>
              <a:xfrm>
                <a:off x="3934943" y="908175"/>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7"/>
              <p:cNvSpPr/>
              <p:nvPr/>
            </p:nvSpPr>
            <p:spPr>
              <a:xfrm>
                <a:off x="3851189" y="1072525"/>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27"/>
            <p:cNvGrpSpPr/>
            <p:nvPr/>
          </p:nvGrpSpPr>
          <p:grpSpPr>
            <a:xfrm>
              <a:off x="6026650" y="-49075"/>
              <a:ext cx="803471" cy="494095"/>
              <a:chOff x="6394675" y="-49075"/>
              <a:chExt cx="803471" cy="494095"/>
            </a:xfrm>
          </p:grpSpPr>
          <p:sp>
            <p:nvSpPr>
              <p:cNvPr id="1262" name="Google Shape;1262;p27"/>
              <p:cNvSpPr/>
              <p:nvPr/>
            </p:nvSpPr>
            <p:spPr>
              <a:xfrm>
                <a:off x="6394675" y="0"/>
                <a:ext cx="284119" cy="246048"/>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7"/>
              <p:cNvSpPr/>
              <p:nvPr/>
            </p:nvSpPr>
            <p:spPr>
              <a:xfrm>
                <a:off x="6627600" y="-49075"/>
                <a:ext cx="570546" cy="494095"/>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4" name="Google Shape;1264;p27"/>
          <p:cNvGrpSpPr/>
          <p:nvPr/>
        </p:nvGrpSpPr>
        <p:grpSpPr>
          <a:xfrm>
            <a:off x="-1089100" y="4200325"/>
            <a:ext cx="5368850" cy="1863749"/>
            <a:chOff x="-1089100" y="4200325"/>
            <a:chExt cx="5368850" cy="1863749"/>
          </a:xfrm>
        </p:grpSpPr>
        <p:grpSp>
          <p:nvGrpSpPr>
            <p:cNvPr id="1265" name="Google Shape;1265;p27"/>
            <p:cNvGrpSpPr/>
            <p:nvPr/>
          </p:nvGrpSpPr>
          <p:grpSpPr>
            <a:xfrm>
              <a:off x="-185037" y="4598363"/>
              <a:ext cx="904666" cy="726121"/>
              <a:chOff x="7945225" y="4302000"/>
              <a:chExt cx="904666" cy="726121"/>
            </a:xfrm>
          </p:grpSpPr>
          <p:sp>
            <p:nvSpPr>
              <p:cNvPr id="1266" name="Google Shape;1266;p27"/>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7"/>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7"/>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69" name="Google Shape;1269;p27"/>
            <p:cNvPicPr preferRelativeResize="0"/>
            <p:nvPr/>
          </p:nvPicPr>
          <p:blipFill rotWithShape="1">
            <a:blip r:embed="rId2">
              <a:alphaModFix/>
            </a:blip>
            <a:srcRect b="26177" l="16960" r="7121" t="24718"/>
            <a:stretch/>
          </p:blipFill>
          <p:spPr>
            <a:xfrm>
              <a:off x="1837800" y="4200325"/>
              <a:ext cx="2441950" cy="1863749"/>
            </a:xfrm>
            <a:prstGeom prst="rect">
              <a:avLst/>
            </a:prstGeom>
            <a:noFill/>
            <a:ln>
              <a:noFill/>
            </a:ln>
          </p:spPr>
        </p:pic>
        <p:grpSp>
          <p:nvGrpSpPr>
            <p:cNvPr id="1270" name="Google Shape;1270;p27"/>
            <p:cNvGrpSpPr/>
            <p:nvPr/>
          </p:nvGrpSpPr>
          <p:grpSpPr>
            <a:xfrm rot="-2700000">
              <a:off x="390377" y="4688868"/>
              <a:ext cx="299453" cy="545119"/>
              <a:chOff x="-66426" y="1151064"/>
              <a:chExt cx="299455" cy="545125"/>
            </a:xfrm>
          </p:grpSpPr>
          <p:grpSp>
            <p:nvGrpSpPr>
              <p:cNvPr id="1271" name="Google Shape;1271;p27"/>
              <p:cNvGrpSpPr/>
              <p:nvPr/>
            </p:nvGrpSpPr>
            <p:grpSpPr>
              <a:xfrm>
                <a:off x="-66426" y="1396564"/>
                <a:ext cx="299455" cy="299625"/>
                <a:chOff x="3678700" y="407275"/>
                <a:chExt cx="708100" cy="708500"/>
              </a:xfrm>
            </p:grpSpPr>
            <p:sp>
              <p:nvSpPr>
                <p:cNvPr id="1272" name="Google Shape;1272;p27"/>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7"/>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7"/>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7"/>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7"/>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7"/>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7"/>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27"/>
              <p:cNvGrpSpPr/>
              <p:nvPr/>
            </p:nvGrpSpPr>
            <p:grpSpPr>
              <a:xfrm>
                <a:off x="-66426" y="1151064"/>
                <a:ext cx="299455" cy="299625"/>
                <a:chOff x="3678700" y="407275"/>
                <a:chExt cx="708100" cy="708500"/>
              </a:xfrm>
            </p:grpSpPr>
            <p:sp>
              <p:nvSpPr>
                <p:cNvPr id="1280" name="Google Shape;1280;p27"/>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7"/>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7"/>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7"/>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7"/>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7"/>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7"/>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7" name="Google Shape;1287;p27"/>
            <p:cNvGrpSpPr/>
            <p:nvPr/>
          </p:nvGrpSpPr>
          <p:grpSpPr>
            <a:xfrm>
              <a:off x="-1089100" y="4894376"/>
              <a:ext cx="4558967" cy="134100"/>
              <a:chOff x="796100" y="3019701"/>
              <a:chExt cx="4558967" cy="134100"/>
            </a:xfrm>
          </p:grpSpPr>
          <p:sp>
            <p:nvSpPr>
              <p:cNvPr id="1288" name="Google Shape;1288;p27"/>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89" name="Google Shape;1289;p27"/>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290" name="Google Shape;1290;p27"/>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91" name="Google Shape;1291;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292" name="Shape 1292"/>
        <p:cNvGrpSpPr/>
        <p:nvPr/>
      </p:nvGrpSpPr>
      <p:grpSpPr>
        <a:xfrm>
          <a:off x="0" y="0"/>
          <a:ext cx="0" cy="0"/>
          <a:chOff x="0" y="0"/>
          <a:chExt cx="0" cy="0"/>
        </a:xfrm>
      </p:grpSpPr>
      <p:sp>
        <p:nvSpPr>
          <p:cNvPr id="1293" name="Google Shape;1293;p28"/>
          <p:cNvSpPr txBox="1"/>
          <p:nvPr>
            <p:ph hasCustomPrompt="1" type="title"/>
          </p:nvPr>
        </p:nvSpPr>
        <p:spPr>
          <a:xfrm>
            <a:off x="2358450" y="664988"/>
            <a:ext cx="46968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200">
                <a:latin typeface="Poppins"/>
                <a:ea typeface="Poppins"/>
                <a:cs typeface="Poppins"/>
                <a:sym typeface="Poppins"/>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294" name="Google Shape;1294;p28"/>
          <p:cNvSpPr txBox="1"/>
          <p:nvPr>
            <p:ph idx="1" type="subTitle"/>
          </p:nvPr>
        </p:nvSpPr>
        <p:spPr>
          <a:xfrm>
            <a:off x="2358450" y="1282313"/>
            <a:ext cx="4696800" cy="59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295" name="Google Shape;1295;p28"/>
          <p:cNvSpPr txBox="1"/>
          <p:nvPr>
            <p:ph hasCustomPrompt="1" idx="2" type="title"/>
          </p:nvPr>
        </p:nvSpPr>
        <p:spPr>
          <a:xfrm>
            <a:off x="2358450" y="2027244"/>
            <a:ext cx="46968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200">
                <a:latin typeface="Poppins"/>
                <a:ea typeface="Poppins"/>
                <a:cs typeface="Poppins"/>
                <a:sym typeface="Poppins"/>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296" name="Google Shape;1296;p28"/>
          <p:cNvSpPr txBox="1"/>
          <p:nvPr>
            <p:ph idx="3" type="subTitle"/>
          </p:nvPr>
        </p:nvSpPr>
        <p:spPr>
          <a:xfrm>
            <a:off x="2358450" y="2645558"/>
            <a:ext cx="4696800" cy="59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297" name="Google Shape;1297;p28"/>
          <p:cNvSpPr txBox="1"/>
          <p:nvPr>
            <p:ph hasCustomPrompt="1" idx="4" type="title"/>
          </p:nvPr>
        </p:nvSpPr>
        <p:spPr>
          <a:xfrm>
            <a:off x="2358450" y="3390475"/>
            <a:ext cx="46968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200">
                <a:latin typeface="Poppins"/>
                <a:ea typeface="Poppins"/>
                <a:cs typeface="Poppins"/>
                <a:sym typeface="Poppins"/>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298" name="Google Shape;1298;p28"/>
          <p:cNvSpPr txBox="1"/>
          <p:nvPr>
            <p:ph idx="5" type="subTitle"/>
          </p:nvPr>
        </p:nvSpPr>
        <p:spPr>
          <a:xfrm>
            <a:off x="2358450" y="4009779"/>
            <a:ext cx="4696800" cy="59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299" name="Google Shape;1299;p28"/>
          <p:cNvSpPr/>
          <p:nvPr/>
        </p:nvSpPr>
        <p:spPr>
          <a:xfrm>
            <a:off x="6751200" y="2645550"/>
            <a:ext cx="2925000" cy="2945400"/>
          </a:xfrm>
          <a:prstGeom prst="ellipse">
            <a:avLst/>
          </a:pr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0" name="Google Shape;1300;p28"/>
          <p:cNvGrpSpPr/>
          <p:nvPr/>
        </p:nvGrpSpPr>
        <p:grpSpPr>
          <a:xfrm rot="5400000">
            <a:off x="8359950" y="-226050"/>
            <a:ext cx="439200" cy="439100"/>
            <a:chOff x="1101075" y="2142375"/>
            <a:chExt cx="439200" cy="439100"/>
          </a:xfrm>
        </p:grpSpPr>
        <p:sp>
          <p:nvSpPr>
            <p:cNvPr id="1301" name="Google Shape;1301;p28"/>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8"/>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28"/>
          <p:cNvGrpSpPr/>
          <p:nvPr/>
        </p:nvGrpSpPr>
        <p:grpSpPr>
          <a:xfrm>
            <a:off x="-903250" y="4838101"/>
            <a:ext cx="4558967" cy="134100"/>
            <a:chOff x="796100" y="3019701"/>
            <a:chExt cx="4558967" cy="134100"/>
          </a:xfrm>
        </p:grpSpPr>
        <p:sp>
          <p:nvSpPr>
            <p:cNvPr id="1304" name="Google Shape;1304;p28"/>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5" name="Google Shape;1305;p28"/>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306" name="Google Shape;1306;p28"/>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7" name="Google Shape;1307;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308" name="Shape 1308"/>
        <p:cNvGrpSpPr/>
        <p:nvPr/>
      </p:nvGrpSpPr>
      <p:grpSpPr>
        <a:xfrm>
          <a:off x="0" y="0"/>
          <a:ext cx="0" cy="0"/>
          <a:chOff x="0" y="0"/>
          <a:chExt cx="0" cy="0"/>
        </a:xfrm>
      </p:grpSpPr>
      <p:sp>
        <p:nvSpPr>
          <p:cNvPr id="1309" name="Google Shape;1309;p29"/>
          <p:cNvSpPr txBox="1"/>
          <p:nvPr>
            <p:ph type="title"/>
          </p:nvPr>
        </p:nvSpPr>
        <p:spPr>
          <a:xfrm>
            <a:off x="1157288" y="685275"/>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7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10" name="Google Shape;1310;p29"/>
          <p:cNvSpPr txBox="1"/>
          <p:nvPr>
            <p:ph idx="1" type="subTitle"/>
          </p:nvPr>
        </p:nvSpPr>
        <p:spPr>
          <a:xfrm>
            <a:off x="1157250" y="2203275"/>
            <a:ext cx="4448100" cy="1007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1" name="Google Shape;1311;p29"/>
          <p:cNvSpPr txBox="1"/>
          <p:nvPr>
            <p:ph idx="2" type="subTitle"/>
          </p:nvPr>
        </p:nvSpPr>
        <p:spPr>
          <a:xfrm>
            <a:off x="1157250" y="1800075"/>
            <a:ext cx="4448100" cy="385800"/>
          </a:xfrm>
          <a:prstGeom prst="rect">
            <a:avLst/>
          </a:prstGeom>
        </p:spPr>
        <p:txBody>
          <a:bodyPr anchorCtr="0" anchor="t" bIns="91425" lIns="91425" spcFirstLastPara="1" rIns="91425" wrap="square" tIns="91425">
            <a:noAutofit/>
          </a:bodyPr>
          <a:lstStyle>
            <a:lvl1pPr lvl="0">
              <a:spcBef>
                <a:spcPts val="0"/>
              </a:spcBef>
              <a:spcAft>
                <a:spcPts val="0"/>
              </a:spcAft>
              <a:buSzPts val="2500"/>
              <a:buFont typeface="IBM Plex Mono"/>
              <a:buNone/>
              <a:defRPr b="1" sz="2000">
                <a:latin typeface="IBM Plex Mono"/>
                <a:ea typeface="IBM Plex Mono"/>
                <a:cs typeface="IBM Plex Mono"/>
                <a:sym typeface="IBM Plex Mon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2" name="Google Shape;1312;p29"/>
          <p:cNvSpPr txBox="1"/>
          <p:nvPr/>
        </p:nvSpPr>
        <p:spPr>
          <a:xfrm>
            <a:off x="1157300" y="3286450"/>
            <a:ext cx="5320200" cy="60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 sz="1200">
                <a:solidFill>
                  <a:schemeClr val="dk1"/>
                </a:solidFill>
                <a:latin typeface="Poppins"/>
                <a:ea typeface="Poppins"/>
                <a:cs typeface="Poppins"/>
                <a:sym typeface="Poppins"/>
              </a:rPr>
              <a:t>CREDITS: </a:t>
            </a:r>
            <a:r>
              <a:rPr lang="en" sz="1200">
                <a:solidFill>
                  <a:schemeClr val="dk1"/>
                </a:solidFill>
                <a:latin typeface="Poppins"/>
                <a:ea typeface="Poppins"/>
                <a:cs typeface="Poppins"/>
                <a:sym typeface="Poppins"/>
              </a:rPr>
              <a:t>This presentation template was created by </a:t>
            </a:r>
            <a:r>
              <a:rPr b="1" lang="en" sz="1200" u="sng">
                <a:solidFill>
                  <a:schemeClr val="dk1"/>
                </a:solidFill>
                <a:latin typeface="Poppins"/>
                <a:ea typeface="Poppins"/>
                <a:cs typeface="Poppins"/>
                <a:sym typeface="Poppins"/>
                <a:hlinkClick r:id="rId2">
                  <a:extLst>
                    <a:ext uri="{A12FA001-AC4F-418D-AE19-62706E023703}">
                      <ahyp:hlinkClr val="tx"/>
                    </a:ext>
                  </a:extLst>
                </a:hlinkClick>
              </a:rPr>
              <a:t>Slidesgo</a:t>
            </a:r>
            <a:r>
              <a:rPr lang="en" sz="1200">
                <a:solidFill>
                  <a:schemeClr val="dk1"/>
                </a:solidFill>
                <a:latin typeface="Poppins"/>
                <a:ea typeface="Poppins"/>
                <a:cs typeface="Poppins"/>
                <a:sym typeface="Poppins"/>
              </a:rPr>
              <a:t>, and includes icons by </a:t>
            </a:r>
            <a:r>
              <a:rPr b="1" lang="en" sz="1200" u="sng">
                <a:solidFill>
                  <a:schemeClr val="dk1"/>
                </a:solidFill>
                <a:latin typeface="Poppins"/>
                <a:ea typeface="Poppins"/>
                <a:cs typeface="Poppins"/>
                <a:sym typeface="Poppins"/>
                <a:hlinkClick r:id="rId3">
                  <a:extLst>
                    <a:ext uri="{A12FA001-AC4F-418D-AE19-62706E023703}">
                      <ahyp:hlinkClr val="tx"/>
                    </a:ext>
                  </a:extLst>
                </a:hlinkClick>
              </a:rPr>
              <a:t>Flaticon</a:t>
            </a:r>
            <a:r>
              <a:rPr lang="en" sz="1200">
                <a:solidFill>
                  <a:schemeClr val="dk1"/>
                </a:solidFill>
                <a:latin typeface="Poppins"/>
                <a:ea typeface="Poppins"/>
                <a:cs typeface="Poppins"/>
                <a:sym typeface="Poppins"/>
              </a:rPr>
              <a:t>, and infographics &amp; images by</a:t>
            </a:r>
            <a:r>
              <a:rPr b="1" lang="en" sz="1200">
                <a:solidFill>
                  <a:schemeClr val="dk1"/>
                </a:solidFill>
                <a:latin typeface="Poppins"/>
                <a:ea typeface="Poppins"/>
                <a:cs typeface="Poppins"/>
                <a:sym typeface="Poppins"/>
              </a:rPr>
              <a:t> </a:t>
            </a:r>
            <a:r>
              <a:rPr b="1" lang="en" sz="1200" u="sng">
                <a:solidFill>
                  <a:schemeClr val="dk1"/>
                </a:solidFill>
                <a:latin typeface="Poppins"/>
                <a:ea typeface="Poppins"/>
                <a:cs typeface="Poppins"/>
                <a:sym typeface="Poppins"/>
                <a:hlinkClick r:id="rId4">
                  <a:extLst>
                    <a:ext uri="{A12FA001-AC4F-418D-AE19-62706E023703}">
                      <ahyp:hlinkClr val="tx"/>
                    </a:ext>
                  </a:extLst>
                </a:hlinkClick>
              </a:rPr>
              <a:t>Freepik</a:t>
            </a:r>
            <a:r>
              <a:rPr b="1" lang="en" sz="1200" u="sng">
                <a:solidFill>
                  <a:schemeClr val="dk1"/>
                </a:solidFill>
                <a:latin typeface="Poppins"/>
                <a:ea typeface="Poppins"/>
                <a:cs typeface="Poppins"/>
                <a:sym typeface="Poppins"/>
              </a:rPr>
              <a:t> </a:t>
            </a:r>
            <a:endParaRPr b="1" sz="1200" u="sng">
              <a:solidFill>
                <a:schemeClr val="dk1"/>
              </a:solidFill>
              <a:latin typeface="Poppins"/>
              <a:ea typeface="Poppins"/>
              <a:cs typeface="Poppins"/>
              <a:sym typeface="Poppins"/>
            </a:endParaRPr>
          </a:p>
        </p:txBody>
      </p:sp>
      <p:grpSp>
        <p:nvGrpSpPr>
          <p:cNvPr id="1313" name="Google Shape;1313;p29"/>
          <p:cNvGrpSpPr/>
          <p:nvPr/>
        </p:nvGrpSpPr>
        <p:grpSpPr>
          <a:xfrm>
            <a:off x="-291585" y="-494819"/>
            <a:ext cx="1448824" cy="2238804"/>
            <a:chOff x="-308635" y="-494819"/>
            <a:chExt cx="1448824" cy="2238804"/>
          </a:xfrm>
        </p:grpSpPr>
        <p:grpSp>
          <p:nvGrpSpPr>
            <p:cNvPr id="1314" name="Google Shape;1314;p29"/>
            <p:cNvGrpSpPr/>
            <p:nvPr/>
          </p:nvGrpSpPr>
          <p:grpSpPr>
            <a:xfrm>
              <a:off x="-275757" y="-242066"/>
              <a:ext cx="981772" cy="1986051"/>
              <a:chOff x="-293545" y="3454371"/>
              <a:chExt cx="981772" cy="1986051"/>
            </a:xfrm>
          </p:grpSpPr>
          <p:sp>
            <p:nvSpPr>
              <p:cNvPr id="1315" name="Google Shape;1315;p29"/>
              <p:cNvSpPr/>
              <p:nvPr/>
            </p:nvSpPr>
            <p:spPr>
              <a:xfrm rot="10800000">
                <a:off x="-293545" y="3454371"/>
                <a:ext cx="844677" cy="198552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9"/>
              <p:cNvSpPr/>
              <p:nvPr/>
            </p:nvSpPr>
            <p:spPr>
              <a:xfrm rot="10800000">
                <a:off x="-156450" y="3454901"/>
                <a:ext cx="844677" cy="198552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9"/>
            <p:cNvGrpSpPr/>
            <p:nvPr/>
          </p:nvGrpSpPr>
          <p:grpSpPr>
            <a:xfrm>
              <a:off x="364499" y="794648"/>
              <a:ext cx="699940" cy="478601"/>
              <a:chOff x="39722" y="4349021"/>
              <a:chExt cx="1061964" cy="726143"/>
            </a:xfrm>
          </p:grpSpPr>
          <p:grpSp>
            <p:nvGrpSpPr>
              <p:cNvPr id="1318" name="Google Shape;1318;p29"/>
              <p:cNvGrpSpPr/>
              <p:nvPr/>
            </p:nvGrpSpPr>
            <p:grpSpPr>
              <a:xfrm rot="2700000">
                <a:off x="140502" y="4460924"/>
                <a:ext cx="524584" cy="502337"/>
                <a:chOff x="1189791" y="-1767331"/>
                <a:chExt cx="904284" cy="865933"/>
              </a:xfrm>
            </p:grpSpPr>
            <p:sp>
              <p:nvSpPr>
                <p:cNvPr id="1319" name="Google Shape;1319;p29"/>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0" name="Google Shape;1320;p29"/>
                <p:cNvGrpSpPr/>
                <p:nvPr/>
              </p:nvGrpSpPr>
              <p:grpSpPr>
                <a:xfrm>
                  <a:off x="1232795" y="-1740829"/>
                  <a:ext cx="717621" cy="717392"/>
                  <a:chOff x="1483457" y="3953671"/>
                  <a:chExt cx="717621" cy="717392"/>
                </a:xfrm>
              </p:grpSpPr>
              <p:sp>
                <p:nvSpPr>
                  <p:cNvPr id="1321" name="Google Shape;1321;p29"/>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9"/>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9"/>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9"/>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9"/>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26" name="Google Shape;1326;p29"/>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7" name="Google Shape;1327;p29"/>
            <p:cNvGrpSpPr/>
            <p:nvPr/>
          </p:nvGrpSpPr>
          <p:grpSpPr>
            <a:xfrm rot="-5400000">
              <a:off x="-460623" y="-342832"/>
              <a:ext cx="1351491" cy="1047516"/>
              <a:chOff x="-2460210" y="2758493"/>
              <a:chExt cx="1351491" cy="1047516"/>
            </a:xfrm>
          </p:grpSpPr>
          <p:sp>
            <p:nvSpPr>
              <p:cNvPr id="1328" name="Google Shape;1328;p29"/>
              <p:cNvSpPr/>
              <p:nvPr/>
            </p:nvSpPr>
            <p:spPr>
              <a:xfrm rot="-2700000">
                <a:off x="-2341816" y="31085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9"/>
              <p:cNvSpPr/>
              <p:nvPr/>
            </p:nvSpPr>
            <p:spPr>
              <a:xfrm rot="-2700000">
                <a:off x="-2157466" y="30323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9"/>
              <p:cNvSpPr/>
              <p:nvPr/>
            </p:nvSpPr>
            <p:spPr>
              <a:xfrm rot="-2700000">
                <a:off x="-1993591" y="29561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9"/>
              <p:cNvSpPr/>
              <p:nvPr/>
            </p:nvSpPr>
            <p:spPr>
              <a:xfrm rot="-2700000">
                <a:off x="-1809241" y="28799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29"/>
            <p:cNvGrpSpPr/>
            <p:nvPr/>
          </p:nvGrpSpPr>
          <p:grpSpPr>
            <a:xfrm>
              <a:off x="440249" y="455173"/>
              <a:ext cx="699940" cy="478601"/>
              <a:chOff x="39722" y="4349021"/>
              <a:chExt cx="1061964" cy="726143"/>
            </a:xfrm>
          </p:grpSpPr>
          <p:grpSp>
            <p:nvGrpSpPr>
              <p:cNvPr id="1333" name="Google Shape;1333;p29"/>
              <p:cNvGrpSpPr/>
              <p:nvPr/>
            </p:nvGrpSpPr>
            <p:grpSpPr>
              <a:xfrm rot="2700000">
                <a:off x="140502" y="4460924"/>
                <a:ext cx="524584" cy="502337"/>
                <a:chOff x="1189791" y="-1767331"/>
                <a:chExt cx="904284" cy="865933"/>
              </a:xfrm>
            </p:grpSpPr>
            <p:sp>
              <p:nvSpPr>
                <p:cNvPr id="1334" name="Google Shape;1334;p29"/>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5" name="Google Shape;1335;p29"/>
                <p:cNvGrpSpPr/>
                <p:nvPr/>
              </p:nvGrpSpPr>
              <p:grpSpPr>
                <a:xfrm>
                  <a:off x="1232795" y="-1740829"/>
                  <a:ext cx="717621" cy="717392"/>
                  <a:chOff x="1483457" y="3953671"/>
                  <a:chExt cx="717621" cy="717392"/>
                </a:xfrm>
              </p:grpSpPr>
              <p:sp>
                <p:nvSpPr>
                  <p:cNvPr id="1336" name="Google Shape;1336;p29"/>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9"/>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9"/>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9"/>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9"/>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41" name="Google Shape;1341;p29"/>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29"/>
            <p:cNvGrpSpPr/>
            <p:nvPr/>
          </p:nvGrpSpPr>
          <p:grpSpPr>
            <a:xfrm>
              <a:off x="-63826" y="511661"/>
              <a:ext cx="699940" cy="478601"/>
              <a:chOff x="39722" y="4349021"/>
              <a:chExt cx="1061964" cy="726143"/>
            </a:xfrm>
          </p:grpSpPr>
          <p:grpSp>
            <p:nvGrpSpPr>
              <p:cNvPr id="1343" name="Google Shape;1343;p29"/>
              <p:cNvGrpSpPr/>
              <p:nvPr/>
            </p:nvGrpSpPr>
            <p:grpSpPr>
              <a:xfrm rot="2700000">
                <a:off x="140502" y="4460924"/>
                <a:ext cx="524584" cy="502337"/>
                <a:chOff x="1189791" y="-1767331"/>
                <a:chExt cx="904284" cy="865933"/>
              </a:xfrm>
            </p:grpSpPr>
            <p:sp>
              <p:nvSpPr>
                <p:cNvPr id="1344" name="Google Shape;1344;p29"/>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5" name="Google Shape;1345;p29"/>
                <p:cNvGrpSpPr/>
                <p:nvPr/>
              </p:nvGrpSpPr>
              <p:grpSpPr>
                <a:xfrm>
                  <a:off x="1232795" y="-1740829"/>
                  <a:ext cx="717621" cy="717392"/>
                  <a:chOff x="1483457" y="3953671"/>
                  <a:chExt cx="717621" cy="717392"/>
                </a:xfrm>
              </p:grpSpPr>
              <p:sp>
                <p:nvSpPr>
                  <p:cNvPr id="1346" name="Google Shape;1346;p29"/>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9"/>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9"/>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9"/>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9"/>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51" name="Google Shape;1351;p29"/>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52" name="Google Shape;1352;p29"/>
          <p:cNvGrpSpPr/>
          <p:nvPr/>
        </p:nvGrpSpPr>
        <p:grpSpPr>
          <a:xfrm>
            <a:off x="2659712" y="4275400"/>
            <a:ext cx="4952059" cy="2992224"/>
            <a:chOff x="2659712" y="4275400"/>
            <a:chExt cx="4952059" cy="2992224"/>
          </a:xfrm>
        </p:grpSpPr>
        <p:pic>
          <p:nvPicPr>
            <p:cNvPr id="1353" name="Google Shape;1353;p29"/>
            <p:cNvPicPr preferRelativeResize="0"/>
            <p:nvPr/>
          </p:nvPicPr>
          <p:blipFill rotWithShape="1">
            <a:blip r:embed="rId5">
              <a:alphaModFix/>
            </a:blip>
            <a:srcRect b="26177" l="16960" r="7121" t="24718"/>
            <a:stretch/>
          </p:blipFill>
          <p:spPr>
            <a:xfrm rot="10800000">
              <a:off x="2659712" y="4275400"/>
              <a:ext cx="3549051" cy="2992224"/>
            </a:xfrm>
            <a:prstGeom prst="rect">
              <a:avLst/>
            </a:prstGeom>
            <a:noFill/>
            <a:ln>
              <a:noFill/>
            </a:ln>
          </p:spPr>
        </p:pic>
        <p:grpSp>
          <p:nvGrpSpPr>
            <p:cNvPr id="1354" name="Google Shape;1354;p29"/>
            <p:cNvGrpSpPr/>
            <p:nvPr/>
          </p:nvGrpSpPr>
          <p:grpSpPr>
            <a:xfrm rot="-5400000">
              <a:off x="3258038" y="4413859"/>
              <a:ext cx="906953" cy="1517787"/>
              <a:chOff x="79748" y="2808602"/>
              <a:chExt cx="906953" cy="1517787"/>
            </a:xfrm>
          </p:grpSpPr>
          <p:sp>
            <p:nvSpPr>
              <p:cNvPr id="1355" name="Google Shape;1355;p29"/>
              <p:cNvSpPr/>
              <p:nvPr/>
            </p:nvSpPr>
            <p:spPr>
              <a:xfrm rot="5400000">
                <a:off x="357831" y="2820944"/>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9"/>
              <p:cNvSpPr/>
              <p:nvPr/>
            </p:nvSpPr>
            <p:spPr>
              <a:xfrm rot="5400000">
                <a:off x="537866" y="3393994"/>
                <a:ext cx="340329" cy="325895"/>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9"/>
              <p:cNvSpPr/>
              <p:nvPr/>
            </p:nvSpPr>
            <p:spPr>
              <a:xfrm rot="5400000">
                <a:off x="67406" y="3278257"/>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9"/>
              <p:cNvSpPr/>
              <p:nvPr/>
            </p:nvSpPr>
            <p:spPr>
              <a:xfrm rot="5400000">
                <a:off x="417006" y="3756694"/>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9" name="Google Shape;1359;p29"/>
            <p:cNvGrpSpPr/>
            <p:nvPr/>
          </p:nvGrpSpPr>
          <p:grpSpPr>
            <a:xfrm rot="5400000">
              <a:off x="5484569" y="3756062"/>
              <a:ext cx="1421047" cy="2833357"/>
              <a:chOff x="334358" y="2186737"/>
              <a:chExt cx="1421047" cy="2833357"/>
            </a:xfrm>
          </p:grpSpPr>
          <p:sp>
            <p:nvSpPr>
              <p:cNvPr id="1360" name="Google Shape;1360;p29"/>
              <p:cNvSpPr/>
              <p:nvPr/>
            </p:nvSpPr>
            <p:spPr>
              <a:xfrm rot="10800000">
                <a:off x="334358" y="2186737"/>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1" name="Google Shape;1361;p29"/>
              <p:cNvGrpSpPr/>
              <p:nvPr/>
            </p:nvGrpSpPr>
            <p:grpSpPr>
              <a:xfrm rot="5400000">
                <a:off x="1046250" y="3181856"/>
                <a:ext cx="161977" cy="161940"/>
                <a:chOff x="1101075" y="2142375"/>
                <a:chExt cx="439200" cy="439100"/>
              </a:xfrm>
            </p:grpSpPr>
            <p:sp>
              <p:nvSpPr>
                <p:cNvPr id="1362" name="Google Shape;1362;p29"/>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9"/>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4" name="Google Shape;1364;p29"/>
              <p:cNvGrpSpPr/>
              <p:nvPr/>
            </p:nvGrpSpPr>
            <p:grpSpPr>
              <a:xfrm rot="-5400000">
                <a:off x="628029" y="4564272"/>
                <a:ext cx="161977" cy="161940"/>
                <a:chOff x="1101075" y="2142375"/>
                <a:chExt cx="439200" cy="439100"/>
              </a:xfrm>
            </p:grpSpPr>
            <p:sp>
              <p:nvSpPr>
                <p:cNvPr id="1365" name="Google Shape;1365;p29"/>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9"/>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367" name="Google Shape;136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368" name="Shape 1368"/>
        <p:cNvGrpSpPr/>
        <p:nvPr/>
      </p:nvGrpSpPr>
      <p:grpSpPr>
        <a:xfrm>
          <a:off x="0" y="0"/>
          <a:ext cx="0" cy="0"/>
          <a:chOff x="0" y="0"/>
          <a:chExt cx="0" cy="0"/>
        </a:xfrm>
      </p:grpSpPr>
      <p:grpSp>
        <p:nvGrpSpPr>
          <p:cNvPr id="1369" name="Google Shape;1369;p30"/>
          <p:cNvGrpSpPr/>
          <p:nvPr/>
        </p:nvGrpSpPr>
        <p:grpSpPr>
          <a:xfrm>
            <a:off x="-623241" y="3925887"/>
            <a:ext cx="2833357" cy="1517787"/>
            <a:chOff x="-623241" y="3849687"/>
            <a:chExt cx="2833357" cy="1517787"/>
          </a:xfrm>
        </p:grpSpPr>
        <p:grpSp>
          <p:nvGrpSpPr>
            <p:cNvPr id="1370" name="Google Shape;1370;p30"/>
            <p:cNvGrpSpPr/>
            <p:nvPr/>
          </p:nvGrpSpPr>
          <p:grpSpPr>
            <a:xfrm rot="5400000">
              <a:off x="-879113" y="4155104"/>
              <a:ext cx="1517787" cy="906953"/>
              <a:chOff x="-55500" y="4835979"/>
              <a:chExt cx="1517787" cy="906953"/>
            </a:xfrm>
          </p:grpSpPr>
          <p:sp>
            <p:nvSpPr>
              <p:cNvPr id="1371" name="Google Shape;1371;p30"/>
              <p:cNvSpPr/>
              <p:nvPr/>
            </p:nvSpPr>
            <p:spPr>
              <a:xfrm>
                <a:off x="-55500" y="4895154"/>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0"/>
              <p:cNvSpPr/>
              <p:nvPr/>
            </p:nvSpPr>
            <p:spPr>
              <a:xfrm>
                <a:off x="522674" y="4951702"/>
                <a:ext cx="340329" cy="325895"/>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0"/>
              <p:cNvSpPr/>
              <p:nvPr/>
            </p:nvSpPr>
            <p:spPr>
              <a:xfrm>
                <a:off x="401812" y="51855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0"/>
              <p:cNvSpPr/>
              <p:nvPr/>
            </p:nvSpPr>
            <p:spPr>
              <a:xfrm>
                <a:off x="880250" y="48359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5" name="Google Shape;1375;p30"/>
            <p:cNvGrpSpPr/>
            <p:nvPr/>
          </p:nvGrpSpPr>
          <p:grpSpPr>
            <a:xfrm>
              <a:off x="-623241" y="3946426"/>
              <a:ext cx="2833357" cy="1421047"/>
              <a:chOff x="-677366" y="4067276"/>
              <a:chExt cx="2833357" cy="1421047"/>
            </a:xfrm>
          </p:grpSpPr>
          <p:sp>
            <p:nvSpPr>
              <p:cNvPr id="1376" name="Google Shape;1376;p30"/>
              <p:cNvSpPr/>
              <p:nvPr/>
            </p:nvSpPr>
            <p:spPr>
              <a:xfrm rot="5400000">
                <a:off x="28789" y="3361120"/>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7" name="Google Shape;1377;p30"/>
              <p:cNvGrpSpPr/>
              <p:nvPr/>
            </p:nvGrpSpPr>
            <p:grpSpPr>
              <a:xfrm>
                <a:off x="317735" y="4614472"/>
                <a:ext cx="161977" cy="161940"/>
                <a:chOff x="1101075" y="2142375"/>
                <a:chExt cx="439200" cy="439100"/>
              </a:xfrm>
            </p:grpSpPr>
            <p:sp>
              <p:nvSpPr>
                <p:cNvPr id="1378" name="Google Shape;1378;p30"/>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0"/>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30"/>
              <p:cNvGrpSpPr/>
              <p:nvPr/>
            </p:nvGrpSpPr>
            <p:grpSpPr>
              <a:xfrm rot="10800000">
                <a:off x="1700151" y="5032693"/>
                <a:ext cx="161977" cy="161940"/>
                <a:chOff x="1101075" y="2142375"/>
                <a:chExt cx="439200" cy="439100"/>
              </a:xfrm>
            </p:grpSpPr>
            <p:sp>
              <p:nvSpPr>
                <p:cNvPr id="1381" name="Google Shape;1381;p30"/>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0"/>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83" name="Google Shape;1383;p30"/>
            <p:cNvSpPr/>
            <p:nvPr/>
          </p:nvSpPr>
          <p:spPr>
            <a:xfrm rot="-5400000">
              <a:off x="289120" y="3696219"/>
              <a:ext cx="503090" cy="2327806"/>
            </a:xfrm>
            <a:custGeom>
              <a:rect b="b" l="l" r="r" t="t"/>
              <a:pathLst>
                <a:path extrusionOk="0" h="56755" w="12266">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4" name="Google Shape;1384;p30"/>
          <p:cNvGrpSpPr/>
          <p:nvPr/>
        </p:nvGrpSpPr>
        <p:grpSpPr>
          <a:xfrm>
            <a:off x="6323925" y="-1678249"/>
            <a:ext cx="4189199" cy="3065874"/>
            <a:chOff x="6171525" y="-1678249"/>
            <a:chExt cx="4189199" cy="3065874"/>
          </a:xfrm>
        </p:grpSpPr>
        <p:sp>
          <p:nvSpPr>
            <p:cNvPr id="1385" name="Google Shape;1385;p30"/>
            <p:cNvSpPr/>
            <p:nvPr/>
          </p:nvSpPr>
          <p:spPr>
            <a:xfrm rot="-5400000">
              <a:off x="6808863" y="-808395"/>
              <a:ext cx="1558682"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6" name="Google Shape;1386;p30"/>
            <p:cNvPicPr preferRelativeResize="0"/>
            <p:nvPr/>
          </p:nvPicPr>
          <p:blipFill rotWithShape="1">
            <a:blip r:embed="rId2">
              <a:alphaModFix/>
            </a:blip>
            <a:srcRect b="26177" l="16960" r="7121" t="24718"/>
            <a:stretch/>
          </p:blipFill>
          <p:spPr>
            <a:xfrm>
              <a:off x="6587425" y="-1678249"/>
              <a:ext cx="3773299" cy="2879876"/>
            </a:xfrm>
            <a:prstGeom prst="rect">
              <a:avLst/>
            </a:prstGeom>
            <a:noFill/>
            <a:ln>
              <a:noFill/>
            </a:ln>
          </p:spPr>
        </p:pic>
        <p:sp>
          <p:nvSpPr>
            <p:cNvPr id="1387" name="Google Shape;1387;p30"/>
            <p:cNvSpPr/>
            <p:nvPr/>
          </p:nvSpPr>
          <p:spPr>
            <a:xfrm>
              <a:off x="8292929" y="-80469"/>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8" name="Google Shape;1388;p30"/>
            <p:cNvGrpSpPr/>
            <p:nvPr/>
          </p:nvGrpSpPr>
          <p:grpSpPr>
            <a:xfrm rot="-2700000">
              <a:off x="8302147" y="61289"/>
              <a:ext cx="582044" cy="582419"/>
              <a:chOff x="959750" y="3039275"/>
              <a:chExt cx="582050" cy="582425"/>
            </a:xfrm>
          </p:grpSpPr>
          <p:sp>
            <p:nvSpPr>
              <p:cNvPr id="1389" name="Google Shape;1389;p30"/>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0"/>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0"/>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0"/>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0"/>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0"/>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0"/>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6" name="Google Shape;1396;p30"/>
            <p:cNvGrpSpPr/>
            <p:nvPr/>
          </p:nvGrpSpPr>
          <p:grpSpPr>
            <a:xfrm rot="-2700000">
              <a:off x="8551447" y="61289"/>
              <a:ext cx="582044" cy="582419"/>
              <a:chOff x="959750" y="3039275"/>
              <a:chExt cx="582050" cy="582425"/>
            </a:xfrm>
          </p:grpSpPr>
          <p:sp>
            <p:nvSpPr>
              <p:cNvPr id="1397" name="Google Shape;1397;p30"/>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0"/>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0"/>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0"/>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0"/>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0"/>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0"/>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04" name="Google Shape;1404;p30"/>
          <p:cNvGrpSpPr/>
          <p:nvPr/>
        </p:nvGrpSpPr>
        <p:grpSpPr>
          <a:xfrm rot="2700000">
            <a:off x="8945322" y="2352177"/>
            <a:ext cx="439196" cy="439096"/>
            <a:chOff x="1101075" y="2142375"/>
            <a:chExt cx="439200" cy="439100"/>
          </a:xfrm>
        </p:grpSpPr>
        <p:sp>
          <p:nvSpPr>
            <p:cNvPr id="1405" name="Google Shape;1405;p30"/>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0"/>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7" name="Google Shape;1407;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3" name="Shape 143"/>
        <p:cNvGrpSpPr/>
        <p:nvPr/>
      </p:nvGrpSpPr>
      <p:grpSpPr>
        <a:xfrm>
          <a:off x="0" y="0"/>
          <a:ext cx="0" cy="0"/>
          <a:chOff x="0" y="0"/>
          <a:chExt cx="0" cy="0"/>
        </a:xfrm>
      </p:grpSpPr>
      <p:sp>
        <p:nvSpPr>
          <p:cNvPr id="144" name="Google Shape;14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4"/>
          <p:cNvSpPr txBox="1"/>
          <p:nvPr>
            <p:ph idx="1" type="body"/>
          </p:nvPr>
        </p:nvSpPr>
        <p:spPr>
          <a:xfrm>
            <a:off x="720000" y="1139551"/>
            <a:ext cx="7704000" cy="411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AutoNum type="arabicPeriod"/>
              <a:defRPr>
                <a:solidFill>
                  <a:srgbClr val="191919"/>
                </a:solidFill>
              </a:defRPr>
            </a:lvl1pPr>
            <a:lvl2pPr indent="-317500" lvl="1" marL="914400" rtl="0">
              <a:lnSpc>
                <a:spcPct val="115000"/>
              </a:lnSpc>
              <a:spcBef>
                <a:spcPts val="0"/>
              </a:spcBef>
              <a:spcAft>
                <a:spcPts val="0"/>
              </a:spcAft>
              <a:buClr>
                <a:srgbClr val="434343"/>
              </a:buClr>
              <a:buSzPts val="1400"/>
              <a:buFont typeface="Roboto Condensed Light"/>
              <a:buAutoNum type="alphaLcPeriod"/>
              <a:defRPr>
                <a:solidFill>
                  <a:srgbClr val="434343"/>
                </a:solidFill>
              </a:defRPr>
            </a:lvl2pPr>
            <a:lvl3pPr indent="-317500" lvl="2" marL="1371600" rtl="0">
              <a:lnSpc>
                <a:spcPct val="115000"/>
              </a:lnSpc>
              <a:spcBef>
                <a:spcPts val="0"/>
              </a:spcBef>
              <a:spcAft>
                <a:spcPts val="0"/>
              </a:spcAft>
              <a:buClr>
                <a:srgbClr val="434343"/>
              </a:buClr>
              <a:buSzPts val="1400"/>
              <a:buFont typeface="Roboto Condensed Light"/>
              <a:buAutoNum type="romanLcPeriod"/>
              <a:defRPr>
                <a:solidFill>
                  <a:srgbClr val="434343"/>
                </a:solidFill>
              </a:defRPr>
            </a:lvl3pPr>
            <a:lvl4pPr indent="-317500" lvl="3" marL="1828800" rtl="0">
              <a:lnSpc>
                <a:spcPct val="115000"/>
              </a:lnSpc>
              <a:spcBef>
                <a:spcPts val="0"/>
              </a:spcBef>
              <a:spcAft>
                <a:spcPts val="0"/>
              </a:spcAft>
              <a:buClr>
                <a:srgbClr val="434343"/>
              </a:buClr>
              <a:buSzPts val="1400"/>
              <a:buFont typeface="Roboto Condensed Light"/>
              <a:buAutoNum type="arabicPeriod"/>
              <a:defRPr>
                <a:solidFill>
                  <a:srgbClr val="434343"/>
                </a:solidFill>
              </a:defRPr>
            </a:lvl4pPr>
            <a:lvl5pPr indent="-317500" lvl="4" marL="2286000" rtl="0">
              <a:lnSpc>
                <a:spcPct val="115000"/>
              </a:lnSpc>
              <a:spcBef>
                <a:spcPts val="0"/>
              </a:spcBef>
              <a:spcAft>
                <a:spcPts val="0"/>
              </a:spcAft>
              <a:buClr>
                <a:srgbClr val="434343"/>
              </a:buClr>
              <a:buSzPts val="1400"/>
              <a:buFont typeface="Roboto Condensed Light"/>
              <a:buAutoNum type="alphaLcPeriod"/>
              <a:defRPr>
                <a:solidFill>
                  <a:srgbClr val="434343"/>
                </a:solidFill>
              </a:defRPr>
            </a:lvl5pPr>
            <a:lvl6pPr indent="-317500" lvl="5" marL="2743200" rtl="0">
              <a:lnSpc>
                <a:spcPct val="115000"/>
              </a:lnSpc>
              <a:spcBef>
                <a:spcPts val="0"/>
              </a:spcBef>
              <a:spcAft>
                <a:spcPts val="0"/>
              </a:spcAft>
              <a:buClr>
                <a:srgbClr val="434343"/>
              </a:buClr>
              <a:buSzPts val="1400"/>
              <a:buFont typeface="Roboto Condensed Light"/>
              <a:buAutoNum type="romanLcPeriod"/>
              <a:defRPr>
                <a:solidFill>
                  <a:srgbClr val="434343"/>
                </a:solidFill>
              </a:defRPr>
            </a:lvl6pPr>
            <a:lvl7pPr indent="-317500" lvl="6" marL="3200400" rtl="0">
              <a:lnSpc>
                <a:spcPct val="115000"/>
              </a:lnSpc>
              <a:spcBef>
                <a:spcPts val="0"/>
              </a:spcBef>
              <a:spcAft>
                <a:spcPts val="0"/>
              </a:spcAft>
              <a:buClr>
                <a:srgbClr val="434343"/>
              </a:buClr>
              <a:buSzPts val="1400"/>
              <a:buFont typeface="Roboto Condensed Light"/>
              <a:buAutoNum type="arabicPeriod"/>
              <a:defRPr>
                <a:solidFill>
                  <a:srgbClr val="434343"/>
                </a:solidFill>
              </a:defRPr>
            </a:lvl7pPr>
            <a:lvl8pPr indent="-317500" lvl="7" marL="3657600" rtl="0">
              <a:lnSpc>
                <a:spcPct val="115000"/>
              </a:lnSpc>
              <a:spcBef>
                <a:spcPts val="0"/>
              </a:spcBef>
              <a:spcAft>
                <a:spcPts val="0"/>
              </a:spcAft>
              <a:buClr>
                <a:srgbClr val="434343"/>
              </a:buClr>
              <a:buSzPts val="1400"/>
              <a:buFont typeface="Roboto Condensed Light"/>
              <a:buAutoNum type="alphaLcPeriod"/>
              <a:defRPr>
                <a:solidFill>
                  <a:srgbClr val="434343"/>
                </a:solidFill>
              </a:defRPr>
            </a:lvl8pPr>
            <a:lvl9pPr indent="-317500" lvl="8" marL="4114800" rtl="0">
              <a:lnSpc>
                <a:spcPct val="115000"/>
              </a:lnSpc>
              <a:spcBef>
                <a:spcPts val="0"/>
              </a:spcBef>
              <a:spcAft>
                <a:spcPts val="0"/>
              </a:spcAft>
              <a:buClr>
                <a:srgbClr val="434343"/>
              </a:buClr>
              <a:buSzPts val="1400"/>
              <a:buFont typeface="Roboto Condensed Light"/>
              <a:buAutoNum type="romanLcPeriod"/>
              <a:defRPr>
                <a:solidFill>
                  <a:srgbClr val="434343"/>
                </a:solidFill>
              </a:defRPr>
            </a:lvl9pPr>
          </a:lstStyle>
          <a:p/>
        </p:txBody>
      </p:sp>
      <p:grpSp>
        <p:nvGrpSpPr>
          <p:cNvPr id="146" name="Google Shape;146;p4"/>
          <p:cNvGrpSpPr/>
          <p:nvPr/>
        </p:nvGrpSpPr>
        <p:grpSpPr>
          <a:xfrm>
            <a:off x="7365150" y="-1147799"/>
            <a:ext cx="3733124" cy="6537004"/>
            <a:chOff x="7212750" y="-1147799"/>
            <a:chExt cx="3733124" cy="6537004"/>
          </a:xfrm>
        </p:grpSpPr>
        <p:pic>
          <p:nvPicPr>
            <p:cNvPr id="147" name="Google Shape;147;p4"/>
            <p:cNvPicPr preferRelativeResize="0"/>
            <p:nvPr/>
          </p:nvPicPr>
          <p:blipFill rotWithShape="1">
            <a:blip r:embed="rId2">
              <a:alphaModFix/>
            </a:blip>
            <a:srcRect b="26177" l="16960" r="7121" t="24718"/>
            <a:stretch/>
          </p:blipFill>
          <p:spPr>
            <a:xfrm>
              <a:off x="7212750" y="-1147799"/>
              <a:ext cx="3733124" cy="2849200"/>
            </a:xfrm>
            <a:prstGeom prst="rect">
              <a:avLst/>
            </a:prstGeom>
            <a:noFill/>
            <a:ln>
              <a:noFill/>
            </a:ln>
          </p:spPr>
        </p:pic>
        <p:grpSp>
          <p:nvGrpSpPr>
            <p:cNvPr id="148" name="Google Shape;148;p4"/>
            <p:cNvGrpSpPr/>
            <p:nvPr/>
          </p:nvGrpSpPr>
          <p:grpSpPr>
            <a:xfrm>
              <a:off x="7392021" y="539499"/>
              <a:ext cx="1518472" cy="3030657"/>
              <a:chOff x="7785196" y="342199"/>
              <a:chExt cx="1518472" cy="3030657"/>
            </a:xfrm>
          </p:grpSpPr>
          <p:sp>
            <p:nvSpPr>
              <p:cNvPr id="149" name="Google Shape;149;p4"/>
              <p:cNvSpPr/>
              <p:nvPr/>
            </p:nvSpPr>
            <p:spPr>
              <a:xfrm rot="10800000">
                <a:off x="7882621" y="539499"/>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rot="10800000">
                <a:off x="7785196" y="342199"/>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4"/>
            <p:cNvSpPr/>
            <p:nvPr/>
          </p:nvSpPr>
          <p:spPr>
            <a:xfrm rot="5400000">
              <a:off x="8098189" y="-877180"/>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4"/>
            <p:cNvGrpSpPr/>
            <p:nvPr/>
          </p:nvGrpSpPr>
          <p:grpSpPr>
            <a:xfrm>
              <a:off x="7740801" y="270000"/>
              <a:ext cx="3153315" cy="5119205"/>
              <a:chOff x="7740801" y="270000"/>
              <a:chExt cx="3153315" cy="5119205"/>
            </a:xfrm>
          </p:grpSpPr>
          <p:sp>
            <p:nvSpPr>
              <p:cNvPr id="153" name="Google Shape;153;p4"/>
              <p:cNvSpPr/>
              <p:nvPr/>
            </p:nvSpPr>
            <p:spPr>
              <a:xfrm>
                <a:off x="7740801" y="270000"/>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4"/>
              <p:cNvGrpSpPr/>
              <p:nvPr/>
            </p:nvGrpSpPr>
            <p:grpSpPr>
              <a:xfrm>
                <a:off x="8192886" y="4736397"/>
                <a:ext cx="134004" cy="134004"/>
                <a:chOff x="8356813" y="1074288"/>
                <a:chExt cx="351900" cy="351900"/>
              </a:xfrm>
            </p:grpSpPr>
            <p:sp>
              <p:nvSpPr>
                <p:cNvPr id="155" name="Google Shape;155;p4"/>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4"/>
              <p:cNvGrpSpPr/>
              <p:nvPr/>
            </p:nvGrpSpPr>
            <p:grpSpPr>
              <a:xfrm>
                <a:off x="8788211" y="3794722"/>
                <a:ext cx="134004" cy="134004"/>
                <a:chOff x="8356813" y="1074288"/>
                <a:chExt cx="351900" cy="351900"/>
              </a:xfrm>
            </p:grpSpPr>
            <p:sp>
              <p:nvSpPr>
                <p:cNvPr id="158" name="Google Shape;158;p4"/>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4"/>
              <p:cNvGrpSpPr/>
              <p:nvPr/>
            </p:nvGrpSpPr>
            <p:grpSpPr>
              <a:xfrm>
                <a:off x="8654186" y="2424672"/>
                <a:ext cx="134004" cy="134004"/>
                <a:chOff x="8356813" y="1074288"/>
                <a:chExt cx="351900" cy="351900"/>
              </a:xfrm>
            </p:grpSpPr>
            <p:sp>
              <p:nvSpPr>
                <p:cNvPr id="161" name="Google Shape;161;p4"/>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63" name="Google Shape;163;p4"/>
          <p:cNvGrpSpPr/>
          <p:nvPr/>
        </p:nvGrpSpPr>
        <p:grpSpPr>
          <a:xfrm rot="-2529045">
            <a:off x="105741" y="3680210"/>
            <a:ext cx="591691" cy="2260270"/>
            <a:chOff x="-132364" y="1829399"/>
            <a:chExt cx="591677" cy="2260214"/>
          </a:xfrm>
        </p:grpSpPr>
        <p:sp>
          <p:nvSpPr>
            <p:cNvPr id="164" name="Google Shape;164;p4"/>
            <p:cNvSpPr/>
            <p:nvPr/>
          </p:nvSpPr>
          <p:spPr>
            <a:xfrm rot="10800000">
              <a:off x="62461" y="1829399"/>
              <a:ext cx="396852" cy="2260214"/>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rot="10800000">
              <a:off x="-132364" y="1829399"/>
              <a:ext cx="396852" cy="2260214"/>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4"/>
          <p:cNvGrpSpPr/>
          <p:nvPr/>
        </p:nvGrpSpPr>
        <p:grpSpPr>
          <a:xfrm>
            <a:off x="-520148" y="-573164"/>
            <a:ext cx="1502291" cy="2806842"/>
            <a:chOff x="-367748" y="-573164"/>
            <a:chExt cx="1502291" cy="2806842"/>
          </a:xfrm>
        </p:grpSpPr>
        <p:grpSp>
          <p:nvGrpSpPr>
            <p:cNvPr id="167" name="Google Shape;167;p4"/>
            <p:cNvGrpSpPr/>
            <p:nvPr/>
          </p:nvGrpSpPr>
          <p:grpSpPr>
            <a:xfrm rot="10800000">
              <a:off x="-191449" y="1507557"/>
              <a:ext cx="904666" cy="726121"/>
              <a:chOff x="7945225" y="4302000"/>
              <a:chExt cx="904666" cy="726121"/>
            </a:xfrm>
          </p:grpSpPr>
          <p:sp>
            <p:nvSpPr>
              <p:cNvPr id="168" name="Google Shape;168;p4"/>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4"/>
            <p:cNvSpPr/>
            <p:nvPr/>
          </p:nvSpPr>
          <p:spPr>
            <a:xfrm>
              <a:off x="152767" y="-572549"/>
              <a:ext cx="981776" cy="2307791"/>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579" y="-573164"/>
              <a:ext cx="981776" cy="2307791"/>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4"/>
            <p:cNvGrpSpPr/>
            <p:nvPr/>
          </p:nvGrpSpPr>
          <p:grpSpPr>
            <a:xfrm rot="10800000">
              <a:off x="-367748" y="-467133"/>
              <a:ext cx="699928" cy="1651024"/>
              <a:chOff x="8337812" y="3492483"/>
              <a:chExt cx="699928" cy="1651024"/>
            </a:xfrm>
          </p:grpSpPr>
          <p:sp>
            <p:nvSpPr>
              <p:cNvPr id="174" name="Google Shape;174;p4"/>
              <p:cNvSpPr/>
              <p:nvPr/>
            </p:nvSpPr>
            <p:spPr>
              <a:xfrm>
                <a:off x="8337812" y="3492483"/>
                <a:ext cx="483116" cy="1013645"/>
              </a:xfrm>
              <a:custGeom>
                <a:rect b="b" l="l" r="r" t="t"/>
                <a:pathLst>
                  <a:path extrusionOk="0" h="24714" w="11779">
                    <a:moveTo>
                      <a:pt x="6735" y="1"/>
                    </a:moveTo>
                    <a:lnTo>
                      <a:pt x="1" y="6750"/>
                    </a:lnTo>
                    <a:lnTo>
                      <a:pt x="229" y="6964"/>
                    </a:lnTo>
                    <a:lnTo>
                      <a:pt x="6415" y="763"/>
                    </a:lnTo>
                    <a:lnTo>
                      <a:pt x="6415" y="13165"/>
                    </a:lnTo>
                    <a:lnTo>
                      <a:pt x="11458" y="13165"/>
                    </a:lnTo>
                    <a:lnTo>
                      <a:pt x="11458" y="24713"/>
                    </a:lnTo>
                    <a:lnTo>
                      <a:pt x="11778" y="24713"/>
                    </a:lnTo>
                    <a:lnTo>
                      <a:pt x="11778" y="12860"/>
                    </a:lnTo>
                    <a:lnTo>
                      <a:pt x="6735" y="12860"/>
                    </a:lnTo>
                    <a:lnTo>
                      <a:pt x="6735"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8698380" y="3916789"/>
                <a:ext cx="246869" cy="1226718"/>
              </a:xfrm>
              <a:custGeom>
                <a:rect b="b" l="l" r="r" t="t"/>
                <a:pathLst>
                  <a:path extrusionOk="0" h="29909" w="6019">
                    <a:moveTo>
                      <a:pt x="1" y="1"/>
                    </a:moveTo>
                    <a:lnTo>
                      <a:pt x="1" y="306"/>
                    </a:lnTo>
                    <a:lnTo>
                      <a:pt x="5699" y="306"/>
                    </a:lnTo>
                    <a:lnTo>
                      <a:pt x="5699"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8790871" y="3823684"/>
                <a:ext cx="246869" cy="1226718"/>
              </a:xfrm>
              <a:custGeom>
                <a:rect b="b" l="l" r="r" t="t"/>
                <a:pathLst>
                  <a:path extrusionOk="0" h="29909" w="6019">
                    <a:moveTo>
                      <a:pt x="1" y="1"/>
                    </a:moveTo>
                    <a:lnTo>
                      <a:pt x="1" y="305"/>
                    </a:lnTo>
                    <a:lnTo>
                      <a:pt x="5714" y="305"/>
                    </a:lnTo>
                    <a:lnTo>
                      <a:pt x="5714"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7" name="Google Shape;177;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191919"/>
                </a:solidFill>
              </a:defRPr>
            </a:lvl1pPr>
            <a:lvl2pPr lvl="1">
              <a:buNone/>
              <a:defRPr>
                <a:solidFill>
                  <a:srgbClr val="191919"/>
                </a:solidFill>
              </a:defRPr>
            </a:lvl2pPr>
            <a:lvl3pPr lvl="2">
              <a:buNone/>
              <a:defRPr>
                <a:solidFill>
                  <a:srgbClr val="191919"/>
                </a:solidFill>
              </a:defRPr>
            </a:lvl3pPr>
            <a:lvl4pPr lvl="3">
              <a:buNone/>
              <a:defRPr>
                <a:solidFill>
                  <a:srgbClr val="191919"/>
                </a:solidFill>
              </a:defRPr>
            </a:lvl4pPr>
            <a:lvl5pPr lvl="4">
              <a:buNone/>
              <a:defRPr>
                <a:solidFill>
                  <a:srgbClr val="191919"/>
                </a:solidFill>
              </a:defRPr>
            </a:lvl5pPr>
            <a:lvl6pPr lvl="5">
              <a:buNone/>
              <a:defRPr>
                <a:solidFill>
                  <a:srgbClr val="191919"/>
                </a:solidFill>
              </a:defRPr>
            </a:lvl6pPr>
            <a:lvl7pPr lvl="6">
              <a:buNone/>
              <a:defRPr>
                <a:solidFill>
                  <a:srgbClr val="191919"/>
                </a:solidFill>
              </a:defRPr>
            </a:lvl7pPr>
            <a:lvl8pPr lvl="7">
              <a:buNone/>
              <a:defRPr>
                <a:solidFill>
                  <a:srgbClr val="191919"/>
                </a:solidFill>
              </a:defRPr>
            </a:lvl8pPr>
            <a:lvl9pPr lvl="8">
              <a:buNone/>
              <a:defRPr>
                <a:solidFill>
                  <a:srgbClr val="191919"/>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solidFill>
          <a:schemeClr val="dk2"/>
        </a:solidFill>
      </p:bgPr>
    </p:bg>
    <p:spTree>
      <p:nvGrpSpPr>
        <p:cNvPr id="1408" name="Shape 1408"/>
        <p:cNvGrpSpPr/>
        <p:nvPr/>
      </p:nvGrpSpPr>
      <p:grpSpPr>
        <a:xfrm>
          <a:off x="0" y="0"/>
          <a:ext cx="0" cy="0"/>
          <a:chOff x="0" y="0"/>
          <a:chExt cx="0" cy="0"/>
        </a:xfrm>
      </p:grpSpPr>
      <p:grpSp>
        <p:nvGrpSpPr>
          <p:cNvPr id="1409" name="Google Shape;1409;p31"/>
          <p:cNvGrpSpPr/>
          <p:nvPr/>
        </p:nvGrpSpPr>
        <p:grpSpPr>
          <a:xfrm>
            <a:off x="8332551" y="-7"/>
            <a:ext cx="2386151" cy="3293873"/>
            <a:chOff x="8256351" y="-7"/>
            <a:chExt cx="2386151" cy="3293873"/>
          </a:xfrm>
        </p:grpSpPr>
        <p:pic>
          <p:nvPicPr>
            <p:cNvPr id="1410" name="Google Shape;1410;p31"/>
            <p:cNvPicPr preferRelativeResize="0"/>
            <p:nvPr/>
          </p:nvPicPr>
          <p:blipFill rotWithShape="1">
            <a:blip r:embed="rId2">
              <a:alphaModFix/>
            </a:blip>
            <a:srcRect b="26177" l="16960" r="7121" t="24718"/>
            <a:stretch/>
          </p:blipFill>
          <p:spPr>
            <a:xfrm rot="5400000">
              <a:off x="7886227" y="537590"/>
              <a:ext cx="3126400" cy="2386151"/>
            </a:xfrm>
            <a:prstGeom prst="rect">
              <a:avLst/>
            </a:prstGeom>
            <a:noFill/>
            <a:ln>
              <a:noFill/>
            </a:ln>
          </p:spPr>
        </p:pic>
        <p:grpSp>
          <p:nvGrpSpPr>
            <p:cNvPr id="1411" name="Google Shape;1411;p31"/>
            <p:cNvGrpSpPr/>
            <p:nvPr/>
          </p:nvGrpSpPr>
          <p:grpSpPr>
            <a:xfrm rot="10800000">
              <a:off x="8452444" y="-7"/>
              <a:ext cx="325154" cy="1788670"/>
              <a:chOff x="8869019" y="-622132"/>
              <a:chExt cx="325154" cy="1788670"/>
            </a:xfrm>
          </p:grpSpPr>
          <p:sp>
            <p:nvSpPr>
              <p:cNvPr id="1412" name="Google Shape;1412;p31"/>
              <p:cNvSpPr/>
              <p:nvPr/>
            </p:nvSpPr>
            <p:spPr>
              <a:xfrm rot="10800000">
                <a:off x="8869019" y="-622132"/>
                <a:ext cx="246869" cy="1703243"/>
              </a:xfrm>
              <a:custGeom>
                <a:rect b="b" l="l" r="r" t="t"/>
                <a:pathLst>
                  <a:path extrusionOk="0" h="29909" w="6019">
                    <a:moveTo>
                      <a:pt x="1" y="1"/>
                    </a:moveTo>
                    <a:lnTo>
                      <a:pt x="1" y="306"/>
                    </a:lnTo>
                    <a:lnTo>
                      <a:pt x="5699" y="306"/>
                    </a:lnTo>
                    <a:lnTo>
                      <a:pt x="5699" y="29909"/>
                    </a:lnTo>
                    <a:lnTo>
                      <a:pt x="6019" y="29909"/>
                    </a:lnTo>
                    <a:lnTo>
                      <a:pt x="601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3" name="Google Shape;1413;p31"/>
              <p:cNvGrpSpPr/>
              <p:nvPr/>
            </p:nvGrpSpPr>
            <p:grpSpPr>
              <a:xfrm rot="1800062">
                <a:off x="9035610" y="1007995"/>
                <a:ext cx="134040" cy="134009"/>
                <a:chOff x="1101075" y="2142375"/>
                <a:chExt cx="439200" cy="439100"/>
              </a:xfrm>
            </p:grpSpPr>
            <p:sp>
              <p:nvSpPr>
                <p:cNvPr id="1414" name="Google Shape;1414;p31"/>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40000">
                      <a:srgbClr val="FF9900">
                        <a:alpha val="40784"/>
                      </a:srgbClr>
                    </a:gs>
                    <a:gs pos="100000">
                      <a:srgbClr val="FFFFFF">
                        <a:alpha val="0"/>
                      </a:srgbClr>
                    </a:gs>
                  </a:gsLst>
                  <a:lin ang="2698631"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1"/>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416" name="Google Shape;1416;p31"/>
          <p:cNvGrpSpPr/>
          <p:nvPr/>
        </p:nvGrpSpPr>
        <p:grpSpPr>
          <a:xfrm>
            <a:off x="-213525" y="171225"/>
            <a:ext cx="439200" cy="439100"/>
            <a:chOff x="1101075" y="2142375"/>
            <a:chExt cx="439200" cy="439100"/>
          </a:xfrm>
        </p:grpSpPr>
        <p:sp>
          <p:nvSpPr>
            <p:cNvPr id="1417" name="Google Shape;1417;p31"/>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1"/>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31"/>
          <p:cNvGrpSpPr/>
          <p:nvPr/>
        </p:nvGrpSpPr>
        <p:grpSpPr>
          <a:xfrm>
            <a:off x="-1262974" y="3161328"/>
            <a:ext cx="4822591" cy="2934500"/>
            <a:chOff x="-1186774" y="3161328"/>
            <a:chExt cx="4822591" cy="2934500"/>
          </a:xfrm>
        </p:grpSpPr>
        <p:pic>
          <p:nvPicPr>
            <p:cNvPr id="1420" name="Google Shape;1420;p31"/>
            <p:cNvPicPr preferRelativeResize="0"/>
            <p:nvPr/>
          </p:nvPicPr>
          <p:blipFill rotWithShape="1">
            <a:blip r:embed="rId2">
              <a:alphaModFix/>
            </a:blip>
            <a:srcRect b="26177" l="16960" r="7121" t="24718"/>
            <a:stretch/>
          </p:blipFill>
          <p:spPr>
            <a:xfrm rot="5400000">
              <a:off x="-1534175" y="3508728"/>
              <a:ext cx="2934500" cy="2239699"/>
            </a:xfrm>
            <a:prstGeom prst="rect">
              <a:avLst/>
            </a:prstGeom>
            <a:noFill/>
            <a:ln>
              <a:noFill/>
            </a:ln>
          </p:spPr>
        </p:pic>
        <p:sp>
          <p:nvSpPr>
            <p:cNvPr id="1421" name="Google Shape;1421;p31"/>
            <p:cNvSpPr/>
            <p:nvPr/>
          </p:nvSpPr>
          <p:spPr>
            <a:xfrm rot="-5400000">
              <a:off x="-184180" y="3596444"/>
              <a:ext cx="503090" cy="2327806"/>
            </a:xfrm>
            <a:custGeom>
              <a:rect b="b" l="l" r="r" t="t"/>
              <a:pathLst>
                <a:path extrusionOk="0" h="56755" w="12266">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2" name="Google Shape;1422;p31"/>
            <p:cNvGrpSpPr/>
            <p:nvPr/>
          </p:nvGrpSpPr>
          <p:grpSpPr>
            <a:xfrm>
              <a:off x="58899" y="4608583"/>
              <a:ext cx="604346" cy="657081"/>
              <a:chOff x="58899" y="4608583"/>
              <a:chExt cx="604346" cy="657081"/>
            </a:xfrm>
          </p:grpSpPr>
          <p:grpSp>
            <p:nvGrpSpPr>
              <p:cNvPr id="1423" name="Google Shape;1423;p31"/>
              <p:cNvGrpSpPr/>
              <p:nvPr/>
            </p:nvGrpSpPr>
            <p:grpSpPr>
              <a:xfrm rot="10800000">
                <a:off x="58899" y="4608583"/>
                <a:ext cx="328346" cy="328531"/>
                <a:chOff x="3678700" y="407275"/>
                <a:chExt cx="708100" cy="708500"/>
              </a:xfrm>
            </p:grpSpPr>
            <p:sp>
              <p:nvSpPr>
                <p:cNvPr id="1424" name="Google Shape;1424;p31"/>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1"/>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1"/>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1"/>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1"/>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1"/>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1"/>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31"/>
              <p:cNvGrpSpPr/>
              <p:nvPr/>
            </p:nvGrpSpPr>
            <p:grpSpPr>
              <a:xfrm rot="10800000">
                <a:off x="334899" y="4608583"/>
                <a:ext cx="328346" cy="328531"/>
                <a:chOff x="3678700" y="407275"/>
                <a:chExt cx="708100" cy="708500"/>
              </a:xfrm>
            </p:grpSpPr>
            <p:sp>
              <p:nvSpPr>
                <p:cNvPr id="1432" name="Google Shape;1432;p31"/>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1"/>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1"/>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1"/>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1"/>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1"/>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1"/>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9" name="Google Shape;1439;p31"/>
              <p:cNvGrpSpPr/>
              <p:nvPr/>
            </p:nvGrpSpPr>
            <p:grpSpPr>
              <a:xfrm rot="10800000">
                <a:off x="282574" y="4937133"/>
                <a:ext cx="328346" cy="328531"/>
                <a:chOff x="3678700" y="407275"/>
                <a:chExt cx="708100" cy="708500"/>
              </a:xfrm>
            </p:grpSpPr>
            <p:sp>
              <p:nvSpPr>
                <p:cNvPr id="1440" name="Google Shape;1440;p31"/>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1"/>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1"/>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1"/>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1"/>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1"/>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1"/>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47" name="Google Shape;1447;p31"/>
            <p:cNvGrpSpPr/>
            <p:nvPr/>
          </p:nvGrpSpPr>
          <p:grpSpPr>
            <a:xfrm>
              <a:off x="-923150" y="4796551"/>
              <a:ext cx="4558967" cy="134100"/>
              <a:chOff x="796100" y="3019701"/>
              <a:chExt cx="4558967" cy="134100"/>
            </a:xfrm>
          </p:grpSpPr>
          <p:sp>
            <p:nvSpPr>
              <p:cNvPr id="1448" name="Google Shape;1448;p31"/>
              <p:cNvSpPr/>
              <p:nvPr/>
            </p:nvSpPr>
            <p:spPr>
              <a:xfrm>
                <a:off x="5220967" y="3019701"/>
                <a:ext cx="134100" cy="134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49" name="Google Shape;1449;p31"/>
              <p:cNvCxnSpPr/>
              <p:nvPr/>
            </p:nvCxnSpPr>
            <p:spPr>
              <a:xfrm>
                <a:off x="796100" y="3086750"/>
                <a:ext cx="4462800" cy="0"/>
              </a:xfrm>
              <a:prstGeom prst="straightConnector1">
                <a:avLst/>
              </a:prstGeom>
              <a:noFill/>
              <a:ln cap="flat" cmpd="sng" w="9525">
                <a:solidFill>
                  <a:schemeClr val="lt1"/>
                </a:solidFill>
                <a:prstDash val="solid"/>
                <a:round/>
                <a:headEnd len="med" w="med" type="none"/>
                <a:tailEnd len="med" w="med" type="none"/>
              </a:ln>
            </p:spPr>
          </p:cxnSp>
          <p:sp>
            <p:nvSpPr>
              <p:cNvPr id="1450" name="Google Shape;1450;p31"/>
              <p:cNvSpPr/>
              <p:nvPr/>
            </p:nvSpPr>
            <p:spPr>
              <a:xfrm>
                <a:off x="5251079" y="3049843"/>
                <a:ext cx="73800" cy="73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51" name="Google Shape;145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8" name="Shape 178"/>
        <p:cNvGrpSpPr/>
        <p:nvPr/>
      </p:nvGrpSpPr>
      <p:grpSpPr>
        <a:xfrm>
          <a:off x="0" y="0"/>
          <a:ext cx="0" cy="0"/>
          <a:chOff x="0" y="0"/>
          <a:chExt cx="0" cy="0"/>
        </a:xfrm>
      </p:grpSpPr>
      <p:sp>
        <p:nvSpPr>
          <p:cNvPr id="179" name="Google Shape;179;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0" name="Google Shape;180;p5"/>
          <p:cNvSpPr txBox="1"/>
          <p:nvPr>
            <p:ph idx="1" type="subTitle"/>
          </p:nvPr>
        </p:nvSpPr>
        <p:spPr>
          <a:xfrm>
            <a:off x="4999903" y="2372500"/>
            <a:ext cx="2340300" cy="1320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1" name="Google Shape;181;p5"/>
          <p:cNvSpPr txBox="1"/>
          <p:nvPr>
            <p:ph idx="2" type="subTitle"/>
          </p:nvPr>
        </p:nvSpPr>
        <p:spPr>
          <a:xfrm>
            <a:off x="1803800" y="2372500"/>
            <a:ext cx="2340300" cy="1320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2" name="Google Shape;182;p5"/>
          <p:cNvSpPr txBox="1"/>
          <p:nvPr>
            <p:ph idx="3" type="subTitle"/>
          </p:nvPr>
        </p:nvSpPr>
        <p:spPr>
          <a:xfrm>
            <a:off x="4999908" y="2048488"/>
            <a:ext cx="23403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sp>
        <p:nvSpPr>
          <p:cNvPr id="183" name="Google Shape;183;p5"/>
          <p:cNvSpPr txBox="1"/>
          <p:nvPr>
            <p:ph idx="4" type="subTitle"/>
          </p:nvPr>
        </p:nvSpPr>
        <p:spPr>
          <a:xfrm>
            <a:off x="1803800" y="2048488"/>
            <a:ext cx="2340300" cy="402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IBM Plex Mono"/>
              <a:buNone/>
              <a:defRPr b="1" sz="2000">
                <a:latin typeface="IBM Plex Mono"/>
                <a:ea typeface="IBM Plex Mono"/>
                <a:cs typeface="IBM Plex Mono"/>
                <a:sym typeface="IBM Plex Mono"/>
              </a:defRPr>
            </a:lvl1pPr>
            <a:lvl2pPr lvl="1"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2pPr>
            <a:lvl3pPr lvl="2"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3pPr>
            <a:lvl4pPr lvl="3"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4pPr>
            <a:lvl5pPr lvl="4"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5pPr>
            <a:lvl6pPr lvl="5"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6pPr>
            <a:lvl7pPr lvl="6"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7pPr>
            <a:lvl8pPr lvl="7"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8pPr>
            <a:lvl9pPr lvl="8" rtl="0" algn="ctr">
              <a:lnSpc>
                <a:spcPct val="100000"/>
              </a:lnSpc>
              <a:spcBef>
                <a:spcPts val="0"/>
              </a:spcBef>
              <a:spcAft>
                <a:spcPts val="0"/>
              </a:spcAft>
              <a:buSzPts val="2400"/>
              <a:buFont typeface="IBM Plex Mono"/>
              <a:buNone/>
              <a:defRPr b="1" sz="2400">
                <a:latin typeface="IBM Plex Mono"/>
                <a:ea typeface="IBM Plex Mono"/>
                <a:cs typeface="IBM Plex Mono"/>
                <a:sym typeface="IBM Plex Mono"/>
              </a:defRPr>
            </a:lvl9pPr>
          </a:lstStyle>
          <a:p/>
        </p:txBody>
      </p:sp>
      <p:grpSp>
        <p:nvGrpSpPr>
          <p:cNvPr id="184" name="Google Shape;184;p5"/>
          <p:cNvGrpSpPr/>
          <p:nvPr/>
        </p:nvGrpSpPr>
        <p:grpSpPr>
          <a:xfrm>
            <a:off x="7579113" y="-890399"/>
            <a:ext cx="2898275" cy="3032950"/>
            <a:chOff x="7198113" y="-890399"/>
            <a:chExt cx="2898275" cy="3032950"/>
          </a:xfrm>
        </p:grpSpPr>
        <p:pic>
          <p:nvPicPr>
            <p:cNvPr id="185" name="Google Shape;185;p5"/>
            <p:cNvPicPr preferRelativeResize="0"/>
            <p:nvPr/>
          </p:nvPicPr>
          <p:blipFill rotWithShape="1">
            <a:blip r:embed="rId2">
              <a:alphaModFix/>
            </a:blip>
            <a:srcRect b="26177" l="16960" r="7121" t="24718"/>
            <a:stretch/>
          </p:blipFill>
          <p:spPr>
            <a:xfrm rot="-5400000">
              <a:off x="7130775" y="-823062"/>
              <a:ext cx="3032950" cy="2898275"/>
            </a:xfrm>
            <a:prstGeom prst="rect">
              <a:avLst/>
            </a:prstGeom>
            <a:noFill/>
            <a:ln>
              <a:noFill/>
            </a:ln>
          </p:spPr>
        </p:pic>
        <p:grpSp>
          <p:nvGrpSpPr>
            <p:cNvPr id="186" name="Google Shape;186;p5"/>
            <p:cNvGrpSpPr/>
            <p:nvPr/>
          </p:nvGrpSpPr>
          <p:grpSpPr>
            <a:xfrm>
              <a:off x="8319318" y="-249682"/>
              <a:ext cx="1460040" cy="1171886"/>
              <a:chOff x="7945225" y="4302000"/>
              <a:chExt cx="904666" cy="726121"/>
            </a:xfrm>
          </p:grpSpPr>
          <p:sp>
            <p:nvSpPr>
              <p:cNvPr id="187" name="Google Shape;187;p5"/>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0" name="Google Shape;190;p5"/>
          <p:cNvGrpSpPr/>
          <p:nvPr/>
        </p:nvGrpSpPr>
        <p:grpSpPr>
          <a:xfrm>
            <a:off x="-613920" y="3693606"/>
            <a:ext cx="2048057" cy="2238804"/>
            <a:chOff x="-461520" y="3617406"/>
            <a:chExt cx="2048057" cy="2238804"/>
          </a:xfrm>
        </p:grpSpPr>
        <p:grpSp>
          <p:nvGrpSpPr>
            <p:cNvPr id="191" name="Google Shape;191;p5"/>
            <p:cNvGrpSpPr/>
            <p:nvPr/>
          </p:nvGrpSpPr>
          <p:grpSpPr>
            <a:xfrm>
              <a:off x="-461520" y="3617406"/>
              <a:ext cx="1916534" cy="2238804"/>
              <a:chOff x="-461520" y="3617406"/>
              <a:chExt cx="1916534" cy="2238804"/>
            </a:xfrm>
          </p:grpSpPr>
          <p:grpSp>
            <p:nvGrpSpPr>
              <p:cNvPr id="192" name="Google Shape;192;p5"/>
              <p:cNvGrpSpPr/>
              <p:nvPr/>
            </p:nvGrpSpPr>
            <p:grpSpPr>
              <a:xfrm flipH="1">
                <a:off x="-461520" y="4010132"/>
                <a:ext cx="1916534" cy="1538287"/>
                <a:chOff x="7945225" y="4302000"/>
                <a:chExt cx="904666" cy="726121"/>
              </a:xfrm>
            </p:grpSpPr>
            <p:sp>
              <p:nvSpPr>
                <p:cNvPr id="193" name="Google Shape;193;p5"/>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5"/>
              <p:cNvGrpSpPr/>
              <p:nvPr/>
            </p:nvGrpSpPr>
            <p:grpSpPr>
              <a:xfrm>
                <a:off x="-309885" y="3617406"/>
                <a:ext cx="1448824" cy="2238804"/>
                <a:chOff x="-309885" y="3617406"/>
                <a:chExt cx="1448824" cy="2238804"/>
              </a:xfrm>
            </p:grpSpPr>
            <p:grpSp>
              <p:nvGrpSpPr>
                <p:cNvPr id="197" name="Google Shape;197;p5"/>
                <p:cNvGrpSpPr/>
                <p:nvPr/>
              </p:nvGrpSpPr>
              <p:grpSpPr>
                <a:xfrm>
                  <a:off x="-277007" y="3870159"/>
                  <a:ext cx="981772" cy="1986051"/>
                  <a:chOff x="-293545" y="3454371"/>
                  <a:chExt cx="981772" cy="1986051"/>
                </a:xfrm>
              </p:grpSpPr>
              <p:sp>
                <p:nvSpPr>
                  <p:cNvPr id="198" name="Google Shape;198;p5"/>
                  <p:cNvSpPr/>
                  <p:nvPr/>
                </p:nvSpPr>
                <p:spPr>
                  <a:xfrm rot="10800000">
                    <a:off x="-293545" y="3454371"/>
                    <a:ext cx="844677" cy="198552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rot="10800000">
                    <a:off x="-156450" y="3454901"/>
                    <a:ext cx="844677" cy="198552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5"/>
                <p:cNvGrpSpPr/>
                <p:nvPr/>
              </p:nvGrpSpPr>
              <p:grpSpPr>
                <a:xfrm>
                  <a:off x="363249" y="4906873"/>
                  <a:ext cx="699940" cy="478601"/>
                  <a:chOff x="39722" y="4349021"/>
                  <a:chExt cx="1061964" cy="726143"/>
                </a:xfrm>
              </p:grpSpPr>
              <p:grpSp>
                <p:nvGrpSpPr>
                  <p:cNvPr id="201" name="Google Shape;201;p5"/>
                  <p:cNvGrpSpPr/>
                  <p:nvPr/>
                </p:nvGrpSpPr>
                <p:grpSpPr>
                  <a:xfrm rot="2700000">
                    <a:off x="140502" y="4460924"/>
                    <a:ext cx="524584" cy="502337"/>
                    <a:chOff x="1189791" y="-1767331"/>
                    <a:chExt cx="904284" cy="865933"/>
                  </a:xfrm>
                </p:grpSpPr>
                <p:sp>
                  <p:nvSpPr>
                    <p:cNvPr id="202" name="Google Shape;202;p5"/>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5"/>
                    <p:cNvGrpSpPr/>
                    <p:nvPr/>
                  </p:nvGrpSpPr>
                  <p:grpSpPr>
                    <a:xfrm>
                      <a:off x="1232795" y="-1740829"/>
                      <a:ext cx="717621" cy="717392"/>
                      <a:chOff x="1483457" y="3953671"/>
                      <a:chExt cx="717621" cy="717392"/>
                    </a:xfrm>
                  </p:grpSpPr>
                  <p:sp>
                    <p:nvSpPr>
                      <p:cNvPr id="204" name="Google Shape;204;p5"/>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9" name="Google Shape;209;p5"/>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5"/>
                <p:cNvGrpSpPr/>
                <p:nvPr/>
              </p:nvGrpSpPr>
              <p:grpSpPr>
                <a:xfrm rot="-5400000">
                  <a:off x="-461873" y="3769393"/>
                  <a:ext cx="1351491" cy="1047516"/>
                  <a:chOff x="-2460210" y="2758493"/>
                  <a:chExt cx="1351491" cy="1047516"/>
                </a:xfrm>
              </p:grpSpPr>
              <p:sp>
                <p:nvSpPr>
                  <p:cNvPr id="211" name="Google Shape;211;p5"/>
                  <p:cNvSpPr/>
                  <p:nvPr/>
                </p:nvSpPr>
                <p:spPr>
                  <a:xfrm rot="-2700000">
                    <a:off x="-2341816" y="31085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rot="-2700000">
                    <a:off x="-2157466" y="30323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rot="-2700000">
                    <a:off x="-1993591" y="29561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rot="-2700000">
                    <a:off x="-1809241" y="28799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5"/>
                <p:cNvGrpSpPr/>
                <p:nvPr/>
              </p:nvGrpSpPr>
              <p:grpSpPr>
                <a:xfrm>
                  <a:off x="438999" y="4567398"/>
                  <a:ext cx="699940" cy="478601"/>
                  <a:chOff x="39722" y="4349021"/>
                  <a:chExt cx="1061964" cy="726143"/>
                </a:xfrm>
              </p:grpSpPr>
              <p:grpSp>
                <p:nvGrpSpPr>
                  <p:cNvPr id="216" name="Google Shape;216;p5"/>
                  <p:cNvGrpSpPr/>
                  <p:nvPr/>
                </p:nvGrpSpPr>
                <p:grpSpPr>
                  <a:xfrm rot="2700000">
                    <a:off x="140502" y="4460924"/>
                    <a:ext cx="524584" cy="502337"/>
                    <a:chOff x="1189791" y="-1767331"/>
                    <a:chExt cx="904284" cy="865933"/>
                  </a:xfrm>
                </p:grpSpPr>
                <p:sp>
                  <p:nvSpPr>
                    <p:cNvPr id="217" name="Google Shape;217;p5"/>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5"/>
                    <p:cNvGrpSpPr/>
                    <p:nvPr/>
                  </p:nvGrpSpPr>
                  <p:grpSpPr>
                    <a:xfrm>
                      <a:off x="1232795" y="-1740829"/>
                      <a:ext cx="717621" cy="717392"/>
                      <a:chOff x="1483457" y="3953671"/>
                      <a:chExt cx="717621" cy="717392"/>
                    </a:xfrm>
                  </p:grpSpPr>
                  <p:sp>
                    <p:nvSpPr>
                      <p:cNvPr id="219" name="Google Shape;219;p5"/>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4" name="Google Shape;224;p5"/>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 name="Google Shape;225;p5"/>
                <p:cNvGrpSpPr/>
                <p:nvPr/>
              </p:nvGrpSpPr>
              <p:grpSpPr>
                <a:xfrm>
                  <a:off x="-65076" y="4623886"/>
                  <a:ext cx="699940" cy="478601"/>
                  <a:chOff x="39722" y="4349021"/>
                  <a:chExt cx="1061964" cy="726143"/>
                </a:xfrm>
              </p:grpSpPr>
              <p:grpSp>
                <p:nvGrpSpPr>
                  <p:cNvPr id="226" name="Google Shape;226;p5"/>
                  <p:cNvGrpSpPr/>
                  <p:nvPr/>
                </p:nvGrpSpPr>
                <p:grpSpPr>
                  <a:xfrm rot="2700000">
                    <a:off x="140502" y="4460924"/>
                    <a:ext cx="524584" cy="502337"/>
                    <a:chOff x="1189791" y="-1767331"/>
                    <a:chExt cx="904284" cy="865933"/>
                  </a:xfrm>
                </p:grpSpPr>
                <p:sp>
                  <p:nvSpPr>
                    <p:cNvPr id="227" name="Google Shape;227;p5"/>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5"/>
                    <p:cNvGrpSpPr/>
                    <p:nvPr/>
                  </p:nvGrpSpPr>
                  <p:grpSpPr>
                    <a:xfrm>
                      <a:off x="1232795" y="-1740829"/>
                      <a:ext cx="717621" cy="717392"/>
                      <a:chOff x="1483457" y="3953671"/>
                      <a:chExt cx="717621" cy="717392"/>
                    </a:xfrm>
                  </p:grpSpPr>
                  <p:sp>
                    <p:nvSpPr>
                      <p:cNvPr id="229" name="Google Shape;229;p5"/>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4" name="Google Shape;234;p5"/>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35" name="Google Shape;235;p5"/>
            <p:cNvGrpSpPr/>
            <p:nvPr/>
          </p:nvGrpSpPr>
          <p:grpSpPr>
            <a:xfrm rot="5400000">
              <a:off x="1147388" y="4839000"/>
              <a:ext cx="439200" cy="439100"/>
              <a:chOff x="1101075" y="2142375"/>
              <a:chExt cx="439200" cy="439100"/>
            </a:xfrm>
          </p:grpSpPr>
          <p:sp>
            <p:nvSpPr>
              <p:cNvPr id="236" name="Google Shape;236;p5"/>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8" name="Google Shape;238;p5"/>
          <p:cNvGrpSpPr/>
          <p:nvPr/>
        </p:nvGrpSpPr>
        <p:grpSpPr>
          <a:xfrm>
            <a:off x="-2352525" y="-402069"/>
            <a:ext cx="5307515" cy="2438355"/>
            <a:chOff x="-2276325" y="-249669"/>
            <a:chExt cx="5307515" cy="2438355"/>
          </a:xfrm>
        </p:grpSpPr>
        <p:grpSp>
          <p:nvGrpSpPr>
            <p:cNvPr id="239" name="Google Shape;239;p5"/>
            <p:cNvGrpSpPr/>
            <p:nvPr/>
          </p:nvGrpSpPr>
          <p:grpSpPr>
            <a:xfrm rot="10800000">
              <a:off x="-1297788" y="-249669"/>
              <a:ext cx="2601921" cy="2438355"/>
              <a:chOff x="7340128" y="2866613"/>
              <a:chExt cx="2439225" cy="2438355"/>
            </a:xfrm>
          </p:grpSpPr>
          <p:sp>
            <p:nvSpPr>
              <p:cNvPr id="240" name="Google Shape;240;p5"/>
              <p:cNvSpPr/>
              <p:nvPr/>
            </p:nvSpPr>
            <p:spPr>
              <a:xfrm flipH="1" rot="2700000">
                <a:off x="8012290" y="2875755"/>
                <a:ext cx="981794" cy="230783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flipH="1" rot="2700000">
                <a:off x="8125398" y="2987994"/>
                <a:ext cx="981794" cy="230783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5"/>
            <p:cNvSpPr/>
            <p:nvPr/>
          </p:nvSpPr>
          <p:spPr>
            <a:xfrm rot="-5400000">
              <a:off x="1755111" y="-896010"/>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 name="Google Shape;243;p5"/>
            <p:cNvGrpSpPr/>
            <p:nvPr/>
          </p:nvGrpSpPr>
          <p:grpSpPr>
            <a:xfrm>
              <a:off x="-2276325" y="245976"/>
              <a:ext cx="4558967" cy="134100"/>
              <a:chOff x="796100" y="3019701"/>
              <a:chExt cx="4558967" cy="134100"/>
            </a:xfrm>
          </p:grpSpPr>
          <p:sp>
            <p:nvSpPr>
              <p:cNvPr id="244" name="Google Shape;244;p5"/>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5" name="Google Shape;245;p5"/>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246" name="Google Shape;246;p5"/>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7" name="Google Shape;247;p5"/>
          <p:cNvGrpSpPr/>
          <p:nvPr/>
        </p:nvGrpSpPr>
        <p:grpSpPr>
          <a:xfrm>
            <a:off x="6795100" y="3095213"/>
            <a:ext cx="4558967" cy="2438355"/>
            <a:chOff x="6490300" y="2866613"/>
            <a:chExt cx="4558967" cy="2438355"/>
          </a:xfrm>
        </p:grpSpPr>
        <p:grpSp>
          <p:nvGrpSpPr>
            <p:cNvPr id="248" name="Google Shape;248;p5"/>
            <p:cNvGrpSpPr/>
            <p:nvPr/>
          </p:nvGrpSpPr>
          <p:grpSpPr>
            <a:xfrm>
              <a:off x="7340128" y="2866613"/>
              <a:ext cx="2439225" cy="2438355"/>
              <a:chOff x="7340128" y="2866613"/>
              <a:chExt cx="2439225" cy="2438355"/>
            </a:xfrm>
          </p:grpSpPr>
          <p:sp>
            <p:nvSpPr>
              <p:cNvPr id="249" name="Google Shape;249;p5"/>
              <p:cNvSpPr/>
              <p:nvPr/>
            </p:nvSpPr>
            <p:spPr>
              <a:xfrm flipH="1" rot="2700000">
                <a:off x="8012290" y="2875755"/>
                <a:ext cx="981794" cy="230783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flipH="1" rot="2700000">
                <a:off x="8125398" y="2987994"/>
                <a:ext cx="981794" cy="230783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 name="Google Shape;251;p5"/>
            <p:cNvGrpSpPr/>
            <p:nvPr/>
          </p:nvGrpSpPr>
          <p:grpSpPr>
            <a:xfrm rot="10800000">
              <a:off x="6490300" y="4774026"/>
              <a:ext cx="4558967" cy="134100"/>
              <a:chOff x="796100" y="3019701"/>
              <a:chExt cx="4558967" cy="134100"/>
            </a:xfrm>
          </p:grpSpPr>
          <p:sp>
            <p:nvSpPr>
              <p:cNvPr id="252" name="Google Shape;252;p5"/>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 name="Google Shape;253;p5"/>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254" name="Google Shape;254;p5"/>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5" name="Google Shape;255;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grpSp>
        <p:nvGrpSpPr>
          <p:cNvPr id="257" name="Google Shape;257;p6"/>
          <p:cNvGrpSpPr/>
          <p:nvPr/>
        </p:nvGrpSpPr>
        <p:grpSpPr>
          <a:xfrm rot="-8100000">
            <a:off x="-1629951" y="-1138306"/>
            <a:ext cx="3785189" cy="3043121"/>
            <a:chOff x="7103825" y="-713112"/>
            <a:chExt cx="3785226" cy="3043150"/>
          </a:xfrm>
        </p:grpSpPr>
        <p:sp>
          <p:nvSpPr>
            <p:cNvPr id="258" name="Google Shape;258;p6"/>
            <p:cNvSpPr/>
            <p:nvPr/>
          </p:nvSpPr>
          <p:spPr>
            <a:xfrm rot="-3600017">
              <a:off x="7761095" y="-21"/>
              <a:ext cx="2152450" cy="1864030"/>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6"/>
            <p:cNvPicPr preferRelativeResize="0"/>
            <p:nvPr/>
          </p:nvPicPr>
          <p:blipFill rotWithShape="1">
            <a:blip r:embed="rId2">
              <a:alphaModFix/>
            </a:blip>
            <a:srcRect b="17663" l="0" r="0" t="17657"/>
            <a:stretch/>
          </p:blipFill>
          <p:spPr>
            <a:xfrm>
              <a:off x="7103825" y="-713112"/>
              <a:ext cx="3785226" cy="2888974"/>
            </a:xfrm>
            <a:prstGeom prst="rect">
              <a:avLst/>
            </a:prstGeom>
            <a:noFill/>
            <a:ln>
              <a:noFill/>
            </a:ln>
          </p:spPr>
        </p:pic>
      </p:grpSp>
      <p:sp>
        <p:nvSpPr>
          <p:cNvPr id="260" name="Google Shape;260;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261" name="Google Shape;261;p6"/>
          <p:cNvGrpSpPr/>
          <p:nvPr/>
        </p:nvGrpSpPr>
        <p:grpSpPr>
          <a:xfrm>
            <a:off x="8106279" y="-844413"/>
            <a:ext cx="1791132" cy="2767833"/>
            <a:chOff x="8030079" y="-844413"/>
            <a:chExt cx="1791132" cy="2767833"/>
          </a:xfrm>
        </p:grpSpPr>
        <p:grpSp>
          <p:nvGrpSpPr>
            <p:cNvPr id="262" name="Google Shape;262;p6"/>
            <p:cNvGrpSpPr/>
            <p:nvPr/>
          </p:nvGrpSpPr>
          <p:grpSpPr>
            <a:xfrm rot="10800000">
              <a:off x="8566799" y="-844413"/>
              <a:ext cx="1213764" cy="2455355"/>
              <a:chOff x="-293545" y="3454371"/>
              <a:chExt cx="981772" cy="1986051"/>
            </a:xfrm>
          </p:grpSpPr>
          <p:sp>
            <p:nvSpPr>
              <p:cNvPr id="263" name="Google Shape;263;p6"/>
              <p:cNvSpPr/>
              <p:nvPr/>
            </p:nvSpPr>
            <p:spPr>
              <a:xfrm rot="10800000">
                <a:off x="-293545" y="3454371"/>
                <a:ext cx="844677" cy="198552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rot="10800000">
                <a:off x="-156450" y="3454901"/>
                <a:ext cx="844677" cy="198552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6"/>
            <p:cNvGrpSpPr/>
            <p:nvPr/>
          </p:nvGrpSpPr>
          <p:grpSpPr>
            <a:xfrm rot="10800000">
              <a:off x="8123728" y="-262212"/>
              <a:ext cx="865288" cy="591661"/>
              <a:chOff x="39722" y="4349021"/>
              <a:chExt cx="1061964" cy="726143"/>
            </a:xfrm>
          </p:grpSpPr>
          <p:grpSp>
            <p:nvGrpSpPr>
              <p:cNvPr id="266" name="Google Shape;266;p6"/>
              <p:cNvGrpSpPr/>
              <p:nvPr/>
            </p:nvGrpSpPr>
            <p:grpSpPr>
              <a:xfrm rot="2700000">
                <a:off x="140502" y="4460924"/>
                <a:ext cx="524584" cy="502337"/>
                <a:chOff x="1189791" y="-1767331"/>
                <a:chExt cx="904284" cy="865933"/>
              </a:xfrm>
            </p:grpSpPr>
            <p:sp>
              <p:nvSpPr>
                <p:cNvPr id="267" name="Google Shape;267;p6"/>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6"/>
                <p:cNvGrpSpPr/>
                <p:nvPr/>
              </p:nvGrpSpPr>
              <p:grpSpPr>
                <a:xfrm>
                  <a:off x="1232795" y="-1740829"/>
                  <a:ext cx="717621" cy="717392"/>
                  <a:chOff x="1483457" y="3953671"/>
                  <a:chExt cx="717621" cy="717392"/>
                </a:xfrm>
              </p:grpSpPr>
              <p:sp>
                <p:nvSpPr>
                  <p:cNvPr id="269" name="Google Shape;269;p6"/>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6"/>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4" name="Google Shape;274;p6"/>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6"/>
            <p:cNvGrpSpPr/>
            <p:nvPr/>
          </p:nvGrpSpPr>
          <p:grpSpPr>
            <a:xfrm rot="5400000">
              <a:off x="8338264" y="440474"/>
              <a:ext cx="1670849" cy="1295044"/>
              <a:chOff x="-2460210" y="2758493"/>
              <a:chExt cx="1351491" cy="1047516"/>
            </a:xfrm>
          </p:grpSpPr>
          <p:sp>
            <p:nvSpPr>
              <p:cNvPr id="276" name="Google Shape;276;p6"/>
              <p:cNvSpPr/>
              <p:nvPr/>
            </p:nvSpPr>
            <p:spPr>
              <a:xfrm rot="-2700000">
                <a:off x="-2341816" y="31085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
              <p:cNvSpPr/>
              <p:nvPr/>
            </p:nvSpPr>
            <p:spPr>
              <a:xfrm rot="-2700000">
                <a:off x="-2157466" y="30323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rot="-2700000">
                <a:off x="-1993591" y="29561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rot="-2700000">
                <a:off x="-1809241" y="28799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 name="Google Shape;280;p6"/>
            <p:cNvGrpSpPr/>
            <p:nvPr/>
          </p:nvGrpSpPr>
          <p:grpSpPr>
            <a:xfrm rot="10800000">
              <a:off x="8030079" y="157481"/>
              <a:ext cx="865288" cy="591661"/>
              <a:chOff x="39722" y="4349021"/>
              <a:chExt cx="1061964" cy="726143"/>
            </a:xfrm>
          </p:grpSpPr>
          <p:grpSp>
            <p:nvGrpSpPr>
              <p:cNvPr id="281" name="Google Shape;281;p6"/>
              <p:cNvGrpSpPr/>
              <p:nvPr/>
            </p:nvGrpSpPr>
            <p:grpSpPr>
              <a:xfrm rot="2700000">
                <a:off x="140502" y="4460924"/>
                <a:ext cx="524584" cy="502337"/>
                <a:chOff x="1189791" y="-1767331"/>
                <a:chExt cx="904284" cy="865933"/>
              </a:xfrm>
            </p:grpSpPr>
            <p:sp>
              <p:nvSpPr>
                <p:cNvPr id="282" name="Google Shape;282;p6"/>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3" name="Google Shape;283;p6"/>
                <p:cNvGrpSpPr/>
                <p:nvPr/>
              </p:nvGrpSpPr>
              <p:grpSpPr>
                <a:xfrm>
                  <a:off x="1232795" y="-1740829"/>
                  <a:ext cx="717621" cy="717392"/>
                  <a:chOff x="1483457" y="3953671"/>
                  <a:chExt cx="717621" cy="717392"/>
                </a:xfrm>
              </p:grpSpPr>
              <p:sp>
                <p:nvSpPr>
                  <p:cNvPr id="284" name="Google Shape;284;p6"/>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9" name="Google Shape;289;p6"/>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6"/>
            <p:cNvGrpSpPr/>
            <p:nvPr/>
          </p:nvGrpSpPr>
          <p:grpSpPr>
            <a:xfrm rot="10800000">
              <a:off x="8653266" y="87645"/>
              <a:ext cx="865288" cy="591661"/>
              <a:chOff x="39722" y="4349021"/>
              <a:chExt cx="1061964" cy="726143"/>
            </a:xfrm>
          </p:grpSpPr>
          <p:grpSp>
            <p:nvGrpSpPr>
              <p:cNvPr id="291" name="Google Shape;291;p6"/>
              <p:cNvGrpSpPr/>
              <p:nvPr/>
            </p:nvGrpSpPr>
            <p:grpSpPr>
              <a:xfrm rot="2700000">
                <a:off x="140502" y="4460924"/>
                <a:ext cx="524584" cy="502337"/>
                <a:chOff x="1189791" y="-1767331"/>
                <a:chExt cx="904284" cy="865933"/>
              </a:xfrm>
            </p:grpSpPr>
            <p:sp>
              <p:nvSpPr>
                <p:cNvPr id="292" name="Google Shape;292;p6"/>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6"/>
                <p:cNvGrpSpPr/>
                <p:nvPr/>
              </p:nvGrpSpPr>
              <p:grpSpPr>
                <a:xfrm>
                  <a:off x="1232795" y="-1740829"/>
                  <a:ext cx="717621" cy="717392"/>
                  <a:chOff x="1483457" y="3953671"/>
                  <a:chExt cx="717621" cy="717392"/>
                </a:xfrm>
              </p:grpSpPr>
              <p:sp>
                <p:nvSpPr>
                  <p:cNvPr id="294" name="Google Shape;294;p6"/>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9" name="Google Shape;299;p6"/>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0" name="Google Shape;300;p6"/>
          <p:cNvGrpSpPr/>
          <p:nvPr/>
        </p:nvGrpSpPr>
        <p:grpSpPr>
          <a:xfrm>
            <a:off x="-1499000" y="3182553"/>
            <a:ext cx="4558967" cy="3356863"/>
            <a:chOff x="-1422800" y="3106353"/>
            <a:chExt cx="4558967" cy="3356863"/>
          </a:xfrm>
        </p:grpSpPr>
        <p:grpSp>
          <p:nvGrpSpPr>
            <p:cNvPr id="301" name="Google Shape;301;p6"/>
            <p:cNvGrpSpPr/>
            <p:nvPr/>
          </p:nvGrpSpPr>
          <p:grpSpPr>
            <a:xfrm>
              <a:off x="-474664" y="3485331"/>
              <a:ext cx="1472068" cy="2977885"/>
              <a:chOff x="-293545" y="3454371"/>
              <a:chExt cx="981772" cy="1986051"/>
            </a:xfrm>
          </p:grpSpPr>
          <p:sp>
            <p:nvSpPr>
              <p:cNvPr id="302" name="Google Shape;302;p6"/>
              <p:cNvSpPr/>
              <p:nvPr/>
            </p:nvSpPr>
            <p:spPr>
              <a:xfrm rot="10800000">
                <a:off x="-293545" y="3454371"/>
                <a:ext cx="844677" cy="1985522"/>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rot="10800000">
                <a:off x="-156450" y="3454901"/>
                <a:ext cx="844677" cy="1985522"/>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6"/>
            <p:cNvGrpSpPr/>
            <p:nvPr/>
          </p:nvGrpSpPr>
          <p:grpSpPr>
            <a:xfrm>
              <a:off x="485337" y="5039978"/>
              <a:ext cx="1049539" cy="717647"/>
              <a:chOff x="39722" y="4349021"/>
              <a:chExt cx="1061964" cy="726143"/>
            </a:xfrm>
          </p:grpSpPr>
          <p:grpSp>
            <p:nvGrpSpPr>
              <p:cNvPr id="305" name="Google Shape;305;p6"/>
              <p:cNvGrpSpPr/>
              <p:nvPr/>
            </p:nvGrpSpPr>
            <p:grpSpPr>
              <a:xfrm rot="2700000">
                <a:off x="140502" y="4460924"/>
                <a:ext cx="524584" cy="502337"/>
                <a:chOff x="1189791" y="-1767331"/>
                <a:chExt cx="904284" cy="865933"/>
              </a:xfrm>
            </p:grpSpPr>
            <p:sp>
              <p:nvSpPr>
                <p:cNvPr id="306" name="Google Shape;306;p6"/>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 name="Google Shape;307;p6"/>
                <p:cNvGrpSpPr/>
                <p:nvPr/>
              </p:nvGrpSpPr>
              <p:grpSpPr>
                <a:xfrm>
                  <a:off x="1232795" y="-1740829"/>
                  <a:ext cx="717621" cy="717392"/>
                  <a:chOff x="1483457" y="3953671"/>
                  <a:chExt cx="717621" cy="717392"/>
                </a:xfrm>
              </p:grpSpPr>
              <p:sp>
                <p:nvSpPr>
                  <p:cNvPr id="308" name="Google Shape;308;p6"/>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3" name="Google Shape;313;p6"/>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6"/>
            <p:cNvGrpSpPr/>
            <p:nvPr/>
          </p:nvGrpSpPr>
          <p:grpSpPr>
            <a:xfrm rot="5400000">
              <a:off x="-645364" y="3334243"/>
              <a:ext cx="2026426" cy="1570646"/>
              <a:chOff x="-2460210" y="2758493"/>
              <a:chExt cx="1351491" cy="1047516"/>
            </a:xfrm>
          </p:grpSpPr>
          <p:sp>
            <p:nvSpPr>
              <p:cNvPr id="315" name="Google Shape;315;p6"/>
              <p:cNvSpPr/>
              <p:nvPr/>
            </p:nvSpPr>
            <p:spPr>
              <a:xfrm rot="-2700000">
                <a:off x="-2341816" y="31085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rot="-2700000">
                <a:off x="-2157466" y="30323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rot="-2700000">
                <a:off x="-1993591" y="29561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p:nvPr/>
            </p:nvSpPr>
            <p:spPr>
              <a:xfrm rot="-2700000">
                <a:off x="-1809241" y="2879954"/>
                <a:ext cx="582127" cy="575995"/>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6"/>
            <p:cNvGrpSpPr/>
            <p:nvPr/>
          </p:nvGrpSpPr>
          <p:grpSpPr>
            <a:xfrm>
              <a:off x="598917" y="4530969"/>
              <a:ext cx="1049539" cy="717647"/>
              <a:chOff x="39722" y="4349021"/>
              <a:chExt cx="1061964" cy="726143"/>
            </a:xfrm>
          </p:grpSpPr>
          <p:grpSp>
            <p:nvGrpSpPr>
              <p:cNvPr id="320" name="Google Shape;320;p6"/>
              <p:cNvGrpSpPr/>
              <p:nvPr/>
            </p:nvGrpSpPr>
            <p:grpSpPr>
              <a:xfrm rot="2700000">
                <a:off x="140502" y="4460924"/>
                <a:ext cx="524584" cy="502337"/>
                <a:chOff x="1189791" y="-1767331"/>
                <a:chExt cx="904284" cy="865933"/>
              </a:xfrm>
            </p:grpSpPr>
            <p:sp>
              <p:nvSpPr>
                <p:cNvPr id="321" name="Google Shape;321;p6"/>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 name="Google Shape;322;p6"/>
                <p:cNvGrpSpPr/>
                <p:nvPr/>
              </p:nvGrpSpPr>
              <p:grpSpPr>
                <a:xfrm>
                  <a:off x="1232795" y="-1740829"/>
                  <a:ext cx="717621" cy="717392"/>
                  <a:chOff x="1483457" y="3953671"/>
                  <a:chExt cx="717621" cy="717392"/>
                </a:xfrm>
              </p:grpSpPr>
              <p:sp>
                <p:nvSpPr>
                  <p:cNvPr id="323" name="Google Shape;323;p6"/>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8" name="Google Shape;328;p6"/>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6"/>
            <p:cNvGrpSpPr/>
            <p:nvPr/>
          </p:nvGrpSpPr>
          <p:grpSpPr>
            <a:xfrm>
              <a:off x="-156893" y="4615667"/>
              <a:ext cx="1049539" cy="717647"/>
              <a:chOff x="39722" y="4349021"/>
              <a:chExt cx="1061964" cy="726143"/>
            </a:xfrm>
          </p:grpSpPr>
          <p:grpSp>
            <p:nvGrpSpPr>
              <p:cNvPr id="330" name="Google Shape;330;p6"/>
              <p:cNvGrpSpPr/>
              <p:nvPr/>
            </p:nvGrpSpPr>
            <p:grpSpPr>
              <a:xfrm rot="2700000">
                <a:off x="140502" y="4460924"/>
                <a:ext cx="524584" cy="502337"/>
                <a:chOff x="1189791" y="-1767331"/>
                <a:chExt cx="904284" cy="865933"/>
              </a:xfrm>
            </p:grpSpPr>
            <p:sp>
              <p:nvSpPr>
                <p:cNvPr id="331" name="Google Shape;331;p6"/>
                <p:cNvSpPr/>
                <p:nvPr/>
              </p:nvSpPr>
              <p:spPr>
                <a:xfrm>
                  <a:off x="1189791" y="-1767331"/>
                  <a:ext cx="904284" cy="86593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6"/>
                <p:cNvGrpSpPr/>
                <p:nvPr/>
              </p:nvGrpSpPr>
              <p:grpSpPr>
                <a:xfrm>
                  <a:off x="1232795" y="-1740829"/>
                  <a:ext cx="717621" cy="717392"/>
                  <a:chOff x="1483457" y="3953671"/>
                  <a:chExt cx="717621" cy="717392"/>
                </a:xfrm>
              </p:grpSpPr>
              <p:sp>
                <p:nvSpPr>
                  <p:cNvPr id="333" name="Google Shape;333;p6"/>
                  <p:cNvSpPr/>
                  <p:nvPr/>
                </p:nvSpPr>
                <p:spPr>
                  <a:xfrm>
                    <a:off x="1483457" y="4257265"/>
                    <a:ext cx="413799" cy="413799"/>
                  </a:xfrm>
                  <a:custGeom>
                    <a:rect b="b" l="l" r="r" t="t"/>
                    <a:pathLst>
                      <a:path extrusionOk="0" h="27121" w="27121">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1559470" y="4181481"/>
                    <a:ext cx="413799" cy="413799"/>
                  </a:xfrm>
                  <a:custGeom>
                    <a:rect b="b" l="l" r="r" t="t"/>
                    <a:pathLst>
                      <a:path extrusionOk="0" h="27121" w="27121">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1635483" y="4105239"/>
                    <a:ext cx="413799" cy="413799"/>
                  </a:xfrm>
                  <a:custGeom>
                    <a:rect b="b" l="l" r="r" t="t"/>
                    <a:pathLst>
                      <a:path extrusionOk="0" h="27121" w="27121">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1711267" y="4029455"/>
                    <a:ext cx="413799" cy="413799"/>
                  </a:xfrm>
                  <a:custGeom>
                    <a:rect b="b" l="l" r="r" t="t"/>
                    <a:pathLst>
                      <a:path extrusionOk="0" h="27121" w="27121">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1787280" y="3953671"/>
                    <a:ext cx="413799" cy="413799"/>
                  </a:xfrm>
                  <a:custGeom>
                    <a:rect b="b" l="l" r="r" t="t"/>
                    <a:pathLst>
                      <a:path extrusionOk="0" h="27121" w="27121">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8" name="Google Shape;338;p6"/>
              <p:cNvSpPr/>
              <p:nvPr/>
            </p:nvSpPr>
            <p:spPr>
              <a:xfrm rot="-2700000">
                <a:off x="542534" y="4469276"/>
                <a:ext cx="492898" cy="391560"/>
              </a:xfrm>
              <a:custGeom>
                <a:rect b="b" l="l" r="r" t="t"/>
                <a:pathLst>
                  <a:path extrusionOk="0" h="35440" w="44612">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6"/>
            <p:cNvGrpSpPr/>
            <p:nvPr/>
          </p:nvGrpSpPr>
          <p:grpSpPr>
            <a:xfrm>
              <a:off x="-1422800" y="4822751"/>
              <a:ext cx="4558967" cy="134100"/>
              <a:chOff x="796100" y="3019701"/>
              <a:chExt cx="4558967" cy="134100"/>
            </a:xfrm>
          </p:grpSpPr>
          <p:sp>
            <p:nvSpPr>
              <p:cNvPr id="340" name="Google Shape;340;p6"/>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1" name="Google Shape;341;p6"/>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342" name="Google Shape;342;p6"/>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3" name="Google Shape;343;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4" name="Shape 344"/>
        <p:cNvGrpSpPr/>
        <p:nvPr/>
      </p:nvGrpSpPr>
      <p:grpSpPr>
        <a:xfrm>
          <a:off x="0" y="0"/>
          <a:ext cx="0" cy="0"/>
          <a:chOff x="0" y="0"/>
          <a:chExt cx="0" cy="0"/>
        </a:xfrm>
      </p:grpSpPr>
      <p:sp>
        <p:nvSpPr>
          <p:cNvPr id="345" name="Google Shape;345;p7"/>
          <p:cNvSpPr txBox="1"/>
          <p:nvPr>
            <p:ph idx="1" type="subTitle"/>
          </p:nvPr>
        </p:nvSpPr>
        <p:spPr>
          <a:xfrm>
            <a:off x="713225" y="1160775"/>
            <a:ext cx="7710900" cy="345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AutoNum type="arabicPeriod"/>
              <a:defRPr sz="1400"/>
            </a:lvl1pPr>
            <a:lvl2pPr lvl="1" rtl="0">
              <a:lnSpc>
                <a:spcPct val="100000"/>
              </a:lnSpc>
              <a:spcBef>
                <a:spcPts val="0"/>
              </a:spcBef>
              <a:spcAft>
                <a:spcPts val="0"/>
              </a:spcAft>
              <a:buClr>
                <a:srgbClr val="999999"/>
              </a:buClr>
              <a:buSzPts val="800"/>
              <a:buFont typeface="Open Sans"/>
              <a:buAutoNum type="alphaLcPeriod"/>
              <a:defRPr/>
            </a:lvl2pPr>
            <a:lvl3pPr lvl="2" rtl="0">
              <a:lnSpc>
                <a:spcPct val="100000"/>
              </a:lnSpc>
              <a:spcBef>
                <a:spcPts val="0"/>
              </a:spcBef>
              <a:spcAft>
                <a:spcPts val="0"/>
              </a:spcAft>
              <a:buClr>
                <a:srgbClr val="999999"/>
              </a:buClr>
              <a:buSzPts val="800"/>
              <a:buFont typeface="Open Sans"/>
              <a:buAutoNum type="romanLcPeriod"/>
              <a:defRPr/>
            </a:lvl3pPr>
            <a:lvl4pPr lvl="3" rtl="0">
              <a:lnSpc>
                <a:spcPct val="100000"/>
              </a:lnSpc>
              <a:spcBef>
                <a:spcPts val="0"/>
              </a:spcBef>
              <a:spcAft>
                <a:spcPts val="0"/>
              </a:spcAft>
              <a:buClr>
                <a:srgbClr val="999999"/>
              </a:buClr>
              <a:buSzPts val="800"/>
              <a:buFont typeface="Open Sans"/>
              <a:buAutoNum type="arabicPeriod"/>
              <a:defRPr/>
            </a:lvl4pPr>
            <a:lvl5pPr lvl="4" rtl="0">
              <a:lnSpc>
                <a:spcPct val="100000"/>
              </a:lnSpc>
              <a:spcBef>
                <a:spcPts val="0"/>
              </a:spcBef>
              <a:spcAft>
                <a:spcPts val="0"/>
              </a:spcAft>
              <a:buClr>
                <a:srgbClr val="999999"/>
              </a:buClr>
              <a:buSzPts val="1200"/>
              <a:buFont typeface="Open Sans"/>
              <a:buAutoNum type="alphaLcPeriod"/>
              <a:defRPr/>
            </a:lvl5pPr>
            <a:lvl6pPr lvl="5" rtl="0">
              <a:lnSpc>
                <a:spcPct val="100000"/>
              </a:lnSpc>
              <a:spcBef>
                <a:spcPts val="0"/>
              </a:spcBef>
              <a:spcAft>
                <a:spcPts val="0"/>
              </a:spcAft>
              <a:buClr>
                <a:srgbClr val="999999"/>
              </a:buClr>
              <a:buSzPts val="1200"/>
              <a:buFont typeface="Open Sans"/>
              <a:buAutoNum type="romanLcPeriod"/>
              <a:defRPr/>
            </a:lvl6pPr>
            <a:lvl7pPr lvl="6" rtl="0">
              <a:lnSpc>
                <a:spcPct val="100000"/>
              </a:lnSpc>
              <a:spcBef>
                <a:spcPts val="0"/>
              </a:spcBef>
              <a:spcAft>
                <a:spcPts val="0"/>
              </a:spcAft>
              <a:buClr>
                <a:srgbClr val="999999"/>
              </a:buClr>
              <a:buSzPts val="700"/>
              <a:buFont typeface="Open Sans"/>
              <a:buAutoNum type="arabicPeriod"/>
              <a:defRPr/>
            </a:lvl7pPr>
            <a:lvl8pPr lvl="7" rtl="0">
              <a:lnSpc>
                <a:spcPct val="100000"/>
              </a:lnSpc>
              <a:spcBef>
                <a:spcPts val="0"/>
              </a:spcBef>
              <a:spcAft>
                <a:spcPts val="0"/>
              </a:spcAft>
              <a:buClr>
                <a:srgbClr val="999999"/>
              </a:buClr>
              <a:buSzPts val="700"/>
              <a:buFont typeface="Open Sans"/>
              <a:buAutoNum type="alphaLcPeriod"/>
              <a:defRPr/>
            </a:lvl8pPr>
            <a:lvl9pPr lvl="8" rtl="0">
              <a:lnSpc>
                <a:spcPct val="100000"/>
              </a:lnSpc>
              <a:spcBef>
                <a:spcPts val="0"/>
              </a:spcBef>
              <a:spcAft>
                <a:spcPts val="0"/>
              </a:spcAft>
              <a:buClr>
                <a:srgbClr val="999999"/>
              </a:buClr>
              <a:buSzPts val="600"/>
              <a:buFont typeface="Open Sans"/>
              <a:buAutoNum type="romanLcPeriod"/>
              <a:defRPr/>
            </a:lvl9pPr>
          </a:lstStyle>
          <a:p/>
        </p:txBody>
      </p:sp>
      <p:sp>
        <p:nvSpPr>
          <p:cNvPr id="346" name="Google Shape;346;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47" name="Google Shape;347;p7"/>
          <p:cNvGrpSpPr/>
          <p:nvPr/>
        </p:nvGrpSpPr>
        <p:grpSpPr>
          <a:xfrm>
            <a:off x="8934675" y="3943438"/>
            <a:ext cx="439200" cy="439100"/>
            <a:chOff x="1101075" y="2142375"/>
            <a:chExt cx="439200" cy="439100"/>
          </a:xfrm>
        </p:grpSpPr>
        <p:sp>
          <p:nvSpPr>
            <p:cNvPr id="348" name="Google Shape;348;p7"/>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7"/>
          <p:cNvGrpSpPr/>
          <p:nvPr/>
        </p:nvGrpSpPr>
        <p:grpSpPr>
          <a:xfrm>
            <a:off x="5481594" y="-3117615"/>
            <a:ext cx="5954334" cy="6142759"/>
            <a:chOff x="5329194" y="-2965215"/>
            <a:chExt cx="5954334" cy="6142759"/>
          </a:xfrm>
        </p:grpSpPr>
        <p:sp>
          <p:nvSpPr>
            <p:cNvPr id="351" name="Google Shape;351;p7"/>
            <p:cNvSpPr/>
            <p:nvPr/>
          </p:nvSpPr>
          <p:spPr>
            <a:xfrm rot="-2700000">
              <a:off x="6677338" y="-2306933"/>
              <a:ext cx="3153371" cy="5119296"/>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rot="-2700000">
              <a:off x="6782013" y="-2600033"/>
              <a:ext cx="3153371" cy="5119296"/>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7"/>
            <p:cNvGrpSpPr/>
            <p:nvPr/>
          </p:nvGrpSpPr>
          <p:grpSpPr>
            <a:xfrm rot="10800000">
              <a:off x="5710125" y="185651"/>
              <a:ext cx="4558967" cy="134100"/>
              <a:chOff x="796100" y="3019701"/>
              <a:chExt cx="4558967" cy="134100"/>
            </a:xfrm>
          </p:grpSpPr>
          <p:sp>
            <p:nvSpPr>
              <p:cNvPr id="354" name="Google Shape;354;p7"/>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5" name="Google Shape;355;p7"/>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356" name="Google Shape;356;p7"/>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7" name="Google Shape;357;p7"/>
          <p:cNvGrpSpPr/>
          <p:nvPr/>
        </p:nvGrpSpPr>
        <p:grpSpPr>
          <a:xfrm flipH="1">
            <a:off x="-503516" y="3986929"/>
            <a:ext cx="5249359" cy="2992224"/>
            <a:chOff x="-258616" y="3430829"/>
            <a:chExt cx="5249359" cy="2992224"/>
          </a:xfrm>
        </p:grpSpPr>
        <p:pic>
          <p:nvPicPr>
            <p:cNvPr id="358" name="Google Shape;358;p7"/>
            <p:cNvPicPr preferRelativeResize="0"/>
            <p:nvPr/>
          </p:nvPicPr>
          <p:blipFill rotWithShape="1">
            <a:blip r:embed="rId2">
              <a:alphaModFix/>
            </a:blip>
            <a:srcRect b="26177" l="16960" r="7121" t="24718"/>
            <a:stretch/>
          </p:blipFill>
          <p:spPr>
            <a:xfrm>
              <a:off x="1070243" y="3430829"/>
              <a:ext cx="3920501" cy="2992224"/>
            </a:xfrm>
            <a:prstGeom prst="rect">
              <a:avLst/>
            </a:prstGeom>
            <a:noFill/>
            <a:ln>
              <a:noFill/>
            </a:ln>
          </p:spPr>
        </p:pic>
        <p:sp>
          <p:nvSpPr>
            <p:cNvPr id="359" name="Google Shape;359;p7"/>
            <p:cNvSpPr/>
            <p:nvPr/>
          </p:nvSpPr>
          <p:spPr>
            <a:xfrm>
              <a:off x="363250" y="4667754"/>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941424" y="4724302"/>
              <a:ext cx="340329" cy="325895"/>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820562" y="49581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1299000" y="4608579"/>
              <a:ext cx="582037" cy="557353"/>
            </a:xfrm>
            <a:custGeom>
              <a:rect b="b" l="l" r="r" t="t"/>
              <a:pathLst>
                <a:path extrusionOk="0" h="35337" w="36902">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rot="5400000">
              <a:off x="447539" y="3133720"/>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 name="Google Shape;364;p7"/>
            <p:cNvGrpSpPr/>
            <p:nvPr/>
          </p:nvGrpSpPr>
          <p:grpSpPr>
            <a:xfrm>
              <a:off x="736485" y="4387072"/>
              <a:ext cx="161977" cy="161940"/>
              <a:chOff x="1101075" y="2142375"/>
              <a:chExt cx="439200" cy="439100"/>
            </a:xfrm>
          </p:grpSpPr>
          <p:sp>
            <p:nvSpPr>
              <p:cNvPr id="365" name="Google Shape;365;p7"/>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7"/>
            <p:cNvGrpSpPr/>
            <p:nvPr/>
          </p:nvGrpSpPr>
          <p:grpSpPr>
            <a:xfrm rot="10800000">
              <a:off x="2118901" y="4805293"/>
              <a:ext cx="161977" cy="161940"/>
              <a:chOff x="1101075" y="2142375"/>
              <a:chExt cx="439200" cy="439100"/>
            </a:xfrm>
          </p:grpSpPr>
          <p:sp>
            <p:nvSpPr>
              <p:cNvPr id="368" name="Google Shape;368;p7"/>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0" name="Google Shape;370;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1" name="Shape 371"/>
        <p:cNvGrpSpPr/>
        <p:nvPr/>
      </p:nvGrpSpPr>
      <p:grpSpPr>
        <a:xfrm>
          <a:off x="0" y="0"/>
          <a:ext cx="0" cy="0"/>
          <a:chOff x="0" y="0"/>
          <a:chExt cx="0" cy="0"/>
        </a:xfrm>
      </p:grpSpPr>
      <p:sp>
        <p:nvSpPr>
          <p:cNvPr id="372" name="Google Shape;372;p8"/>
          <p:cNvSpPr txBox="1"/>
          <p:nvPr>
            <p:ph type="title"/>
          </p:nvPr>
        </p:nvSpPr>
        <p:spPr>
          <a:xfrm>
            <a:off x="713225" y="2122600"/>
            <a:ext cx="7297500" cy="9102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373" name="Google Shape;373;p8"/>
          <p:cNvGrpSpPr/>
          <p:nvPr/>
        </p:nvGrpSpPr>
        <p:grpSpPr>
          <a:xfrm>
            <a:off x="6475811" y="-1541623"/>
            <a:ext cx="2583360" cy="2409685"/>
            <a:chOff x="6475811" y="-1541623"/>
            <a:chExt cx="2583360" cy="2409685"/>
          </a:xfrm>
        </p:grpSpPr>
        <p:grpSp>
          <p:nvGrpSpPr>
            <p:cNvPr id="374" name="Google Shape;374;p8"/>
            <p:cNvGrpSpPr/>
            <p:nvPr/>
          </p:nvGrpSpPr>
          <p:grpSpPr>
            <a:xfrm rot="-5400000">
              <a:off x="5879041" y="-944853"/>
              <a:ext cx="2133442" cy="939904"/>
              <a:chOff x="-149984" y="3754784"/>
              <a:chExt cx="2133442" cy="939904"/>
            </a:xfrm>
          </p:grpSpPr>
          <p:sp>
            <p:nvSpPr>
              <p:cNvPr id="375" name="Google Shape;375;p8"/>
              <p:cNvSpPr/>
              <p:nvPr/>
            </p:nvSpPr>
            <p:spPr>
              <a:xfrm rot="5400000">
                <a:off x="707379" y="3056155"/>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rot="5400000">
                <a:off x="391825" y="3465468"/>
                <a:ext cx="687411" cy="1771028"/>
              </a:xfrm>
              <a:custGeom>
                <a:rect b="b" l="l" r="r" t="t"/>
                <a:pathLst>
                  <a:path extrusionOk="0" h="43180" w="1676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 name="Google Shape;377;p8"/>
            <p:cNvSpPr/>
            <p:nvPr/>
          </p:nvSpPr>
          <p:spPr>
            <a:xfrm rot="5400000">
              <a:off x="7783092" y="-770470"/>
              <a:ext cx="577450" cy="1974708"/>
            </a:xfrm>
            <a:custGeom>
              <a:rect b="b" l="l" r="r" t="t"/>
              <a:pathLst>
                <a:path extrusionOk="0" h="48146" w="14079">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rot="5400000">
              <a:off x="7617537" y="-361157"/>
              <a:ext cx="687411" cy="1771028"/>
            </a:xfrm>
            <a:custGeom>
              <a:rect b="b" l="l" r="r" t="t"/>
              <a:pathLst>
                <a:path extrusionOk="0" h="43180" w="1676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9" name="Google Shape;379;p8"/>
            <p:cNvGrpSpPr/>
            <p:nvPr/>
          </p:nvGrpSpPr>
          <p:grpSpPr>
            <a:xfrm>
              <a:off x="7741638" y="-258450"/>
              <a:ext cx="439200" cy="439100"/>
              <a:chOff x="1101075" y="2142375"/>
              <a:chExt cx="439200" cy="439100"/>
            </a:xfrm>
          </p:grpSpPr>
          <p:sp>
            <p:nvSpPr>
              <p:cNvPr id="380" name="Google Shape;380;p8"/>
              <p:cNvSpPr/>
              <p:nvPr/>
            </p:nvSpPr>
            <p:spPr>
              <a:xfrm>
                <a:off x="1101075" y="2142375"/>
                <a:ext cx="439200" cy="439100"/>
              </a:xfrm>
              <a:custGeom>
                <a:rect b="b" l="l" r="r" t="t"/>
                <a:pathLst>
                  <a:path extrusionOk="0" h="17564" w="17568">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1189450" y="2242350"/>
                <a:ext cx="262850" cy="239700"/>
              </a:xfrm>
              <a:custGeom>
                <a:rect b="b" l="l" r="r" t="t"/>
                <a:pathLst>
                  <a:path extrusionOk="0" h="9588" w="10514">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2" name="Google Shape;382;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3" name="Shape 383"/>
        <p:cNvGrpSpPr/>
        <p:nvPr/>
      </p:nvGrpSpPr>
      <p:grpSpPr>
        <a:xfrm>
          <a:off x="0" y="0"/>
          <a:ext cx="0" cy="0"/>
          <a:chOff x="0" y="0"/>
          <a:chExt cx="0" cy="0"/>
        </a:xfrm>
      </p:grpSpPr>
      <p:sp>
        <p:nvSpPr>
          <p:cNvPr id="384" name="Google Shape;384;p9"/>
          <p:cNvSpPr txBox="1"/>
          <p:nvPr>
            <p:ph type="title"/>
          </p:nvPr>
        </p:nvSpPr>
        <p:spPr>
          <a:xfrm>
            <a:off x="720000" y="919750"/>
            <a:ext cx="3145200" cy="140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5" name="Google Shape;385;p9"/>
          <p:cNvSpPr txBox="1"/>
          <p:nvPr>
            <p:ph idx="1" type="subTitle"/>
          </p:nvPr>
        </p:nvSpPr>
        <p:spPr>
          <a:xfrm>
            <a:off x="720000" y="2628350"/>
            <a:ext cx="3145200" cy="1595400"/>
          </a:xfrm>
          <a:prstGeom prst="rect">
            <a:avLst/>
          </a:prstGeom>
        </p:spPr>
        <p:txBody>
          <a:bodyPr anchorCtr="0" anchor="t" bIns="91425" lIns="91425" spcFirstLastPara="1" rIns="91425" wrap="square" tIns="91425">
            <a:noAutofit/>
          </a:bodyPr>
          <a:lstStyle>
            <a:lvl1pPr lvl="0" rtl="0">
              <a:spcBef>
                <a:spcPts val="0"/>
              </a:spcBef>
              <a:spcAft>
                <a:spcPts val="0"/>
              </a:spcAft>
              <a:buSzPts val="800"/>
              <a:buFont typeface="Open Sans"/>
              <a:buChar char="●"/>
              <a:defRPr/>
            </a:lvl1pPr>
            <a:lvl2pPr lvl="1" rtl="0" algn="ctr">
              <a:lnSpc>
                <a:spcPct val="100000"/>
              </a:lnSpc>
              <a:spcBef>
                <a:spcPts val="0"/>
              </a:spcBef>
              <a:spcAft>
                <a:spcPts val="0"/>
              </a:spcAft>
              <a:buSzPts val="800"/>
              <a:buFont typeface="Open Sans"/>
              <a:buChar char="○"/>
              <a:defRPr/>
            </a:lvl2pPr>
            <a:lvl3pPr lvl="2" rtl="0" algn="ctr">
              <a:lnSpc>
                <a:spcPct val="100000"/>
              </a:lnSpc>
              <a:spcBef>
                <a:spcPts val="0"/>
              </a:spcBef>
              <a:spcAft>
                <a:spcPts val="0"/>
              </a:spcAft>
              <a:buSzPts val="800"/>
              <a:buFont typeface="Open Sans"/>
              <a:buChar char="■"/>
              <a:defRPr/>
            </a:lvl3pPr>
            <a:lvl4pPr lvl="3" rtl="0" algn="ctr">
              <a:lnSpc>
                <a:spcPct val="100000"/>
              </a:lnSpc>
              <a:spcBef>
                <a:spcPts val="0"/>
              </a:spcBef>
              <a:spcAft>
                <a:spcPts val="0"/>
              </a:spcAft>
              <a:buSzPts val="800"/>
              <a:buFont typeface="Open Sans"/>
              <a:buChar char="●"/>
              <a:defRPr/>
            </a:lvl4pPr>
            <a:lvl5pPr lvl="4" rtl="0" algn="ctr">
              <a:lnSpc>
                <a:spcPct val="100000"/>
              </a:lnSpc>
              <a:spcBef>
                <a:spcPts val="0"/>
              </a:spcBef>
              <a:spcAft>
                <a:spcPts val="0"/>
              </a:spcAft>
              <a:buSzPts val="1200"/>
              <a:buFont typeface="Open Sans"/>
              <a:buChar char="○"/>
              <a:defRPr/>
            </a:lvl5pPr>
            <a:lvl6pPr lvl="5" rtl="0" algn="ctr">
              <a:lnSpc>
                <a:spcPct val="100000"/>
              </a:lnSpc>
              <a:spcBef>
                <a:spcPts val="0"/>
              </a:spcBef>
              <a:spcAft>
                <a:spcPts val="0"/>
              </a:spcAft>
              <a:buSzPts val="1200"/>
              <a:buFont typeface="Open Sans"/>
              <a:buChar char="■"/>
              <a:defRPr/>
            </a:lvl6pPr>
            <a:lvl7pPr lvl="6" rtl="0" algn="ctr">
              <a:lnSpc>
                <a:spcPct val="100000"/>
              </a:lnSpc>
              <a:spcBef>
                <a:spcPts val="0"/>
              </a:spcBef>
              <a:spcAft>
                <a:spcPts val="0"/>
              </a:spcAft>
              <a:buSzPts val="700"/>
              <a:buFont typeface="Open Sans"/>
              <a:buChar char="●"/>
              <a:defRPr/>
            </a:lvl7pPr>
            <a:lvl8pPr lvl="7" rtl="0" algn="ctr">
              <a:lnSpc>
                <a:spcPct val="100000"/>
              </a:lnSpc>
              <a:spcBef>
                <a:spcPts val="0"/>
              </a:spcBef>
              <a:spcAft>
                <a:spcPts val="0"/>
              </a:spcAft>
              <a:buSzPts val="700"/>
              <a:buFont typeface="Open Sans"/>
              <a:buChar char="○"/>
              <a:defRPr/>
            </a:lvl8pPr>
            <a:lvl9pPr lvl="8" rtl="0" algn="ctr">
              <a:lnSpc>
                <a:spcPct val="100000"/>
              </a:lnSpc>
              <a:spcBef>
                <a:spcPts val="0"/>
              </a:spcBef>
              <a:spcAft>
                <a:spcPts val="0"/>
              </a:spcAft>
              <a:buSzPts val="600"/>
              <a:buFont typeface="Open Sans"/>
              <a:buChar char="■"/>
              <a:defRPr/>
            </a:lvl9pPr>
          </a:lstStyle>
          <a:p/>
        </p:txBody>
      </p:sp>
      <p:sp>
        <p:nvSpPr>
          <p:cNvPr id="386" name="Google Shape;386;p9"/>
          <p:cNvSpPr/>
          <p:nvPr>
            <p:ph idx="2" type="pic"/>
          </p:nvPr>
        </p:nvSpPr>
        <p:spPr>
          <a:xfrm>
            <a:off x="4135800" y="539500"/>
            <a:ext cx="4295100" cy="4069200"/>
          </a:xfrm>
          <a:prstGeom prst="snip1Rect">
            <a:avLst>
              <a:gd fmla="val 16667" name="adj"/>
            </a:avLst>
          </a:prstGeom>
          <a:noFill/>
          <a:ln>
            <a:noFill/>
          </a:ln>
        </p:spPr>
      </p:sp>
      <p:grpSp>
        <p:nvGrpSpPr>
          <p:cNvPr id="387" name="Google Shape;387;p9"/>
          <p:cNvGrpSpPr/>
          <p:nvPr/>
        </p:nvGrpSpPr>
        <p:grpSpPr>
          <a:xfrm>
            <a:off x="-2393465" y="-1635538"/>
            <a:ext cx="4710415" cy="5344655"/>
            <a:chOff x="-2317265" y="-1559338"/>
            <a:chExt cx="4710415" cy="5344655"/>
          </a:xfrm>
        </p:grpSpPr>
        <p:pic>
          <p:nvPicPr>
            <p:cNvPr id="388" name="Google Shape;388;p9"/>
            <p:cNvPicPr preferRelativeResize="0"/>
            <p:nvPr/>
          </p:nvPicPr>
          <p:blipFill rotWithShape="1">
            <a:blip r:embed="rId2">
              <a:alphaModFix/>
            </a:blip>
            <a:srcRect b="26177" l="16960" r="7121" t="24718"/>
            <a:stretch/>
          </p:blipFill>
          <p:spPr>
            <a:xfrm>
              <a:off x="-2317265" y="-1559338"/>
              <a:ext cx="3920501" cy="2992224"/>
            </a:xfrm>
            <a:prstGeom prst="rect">
              <a:avLst/>
            </a:prstGeom>
            <a:noFill/>
            <a:ln>
              <a:noFill/>
            </a:ln>
          </p:spPr>
        </p:pic>
        <p:grpSp>
          <p:nvGrpSpPr>
            <p:cNvPr id="389" name="Google Shape;389;p9"/>
            <p:cNvGrpSpPr/>
            <p:nvPr/>
          </p:nvGrpSpPr>
          <p:grpSpPr>
            <a:xfrm>
              <a:off x="-1322674" y="-1333888"/>
              <a:ext cx="3153315" cy="5119205"/>
              <a:chOff x="6643701" y="816087"/>
              <a:chExt cx="3153315" cy="5119205"/>
            </a:xfrm>
          </p:grpSpPr>
          <p:sp>
            <p:nvSpPr>
              <p:cNvPr id="390" name="Google Shape;390;p9"/>
              <p:cNvSpPr/>
              <p:nvPr/>
            </p:nvSpPr>
            <p:spPr>
              <a:xfrm>
                <a:off x="6643701" y="816087"/>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9"/>
              <p:cNvGrpSpPr/>
              <p:nvPr/>
            </p:nvGrpSpPr>
            <p:grpSpPr>
              <a:xfrm>
                <a:off x="8671986" y="2443197"/>
                <a:ext cx="134004" cy="134004"/>
                <a:chOff x="8356813" y="1074288"/>
                <a:chExt cx="351900" cy="351900"/>
              </a:xfrm>
            </p:grpSpPr>
            <p:sp>
              <p:nvSpPr>
                <p:cNvPr id="392" name="Google Shape;392;p9"/>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9"/>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9"/>
              <p:cNvGrpSpPr/>
              <p:nvPr/>
            </p:nvGrpSpPr>
            <p:grpSpPr>
              <a:xfrm>
                <a:off x="7678536" y="3129397"/>
                <a:ext cx="134004" cy="134004"/>
                <a:chOff x="8356813" y="1074288"/>
                <a:chExt cx="351900" cy="351900"/>
              </a:xfrm>
            </p:grpSpPr>
            <p:sp>
              <p:nvSpPr>
                <p:cNvPr id="395" name="Google Shape;395;p9"/>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 name="Google Shape;397;p9"/>
              <p:cNvGrpSpPr/>
              <p:nvPr/>
            </p:nvGrpSpPr>
            <p:grpSpPr>
              <a:xfrm>
                <a:off x="8062611" y="3503222"/>
                <a:ext cx="134004" cy="134004"/>
                <a:chOff x="8356813" y="1074288"/>
                <a:chExt cx="351900" cy="351900"/>
              </a:xfrm>
            </p:grpSpPr>
            <p:sp>
              <p:nvSpPr>
                <p:cNvPr id="398" name="Google Shape;398;p9"/>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9"/>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0" name="Google Shape;400;p9"/>
            <p:cNvGrpSpPr/>
            <p:nvPr/>
          </p:nvGrpSpPr>
          <p:grpSpPr>
            <a:xfrm>
              <a:off x="121568" y="-846844"/>
              <a:ext cx="88151" cy="2151709"/>
              <a:chOff x="3054755" y="4367024"/>
              <a:chExt cx="88142" cy="1137387"/>
            </a:xfrm>
          </p:grpSpPr>
          <p:sp>
            <p:nvSpPr>
              <p:cNvPr id="401" name="Google Shape;401;p9"/>
              <p:cNvSpPr/>
              <p:nvPr/>
            </p:nvSpPr>
            <p:spPr>
              <a:xfrm>
                <a:off x="3054755" y="4367024"/>
                <a:ext cx="12551" cy="1137387"/>
              </a:xfrm>
              <a:custGeom>
                <a:rect b="b" l="l" r="r" t="t"/>
                <a:pathLst>
                  <a:path extrusionOk="0" h="27731" w="306">
                    <a:moveTo>
                      <a:pt x="1" y="1"/>
                    </a:moveTo>
                    <a:lnTo>
                      <a:pt x="1" y="27730"/>
                    </a:lnTo>
                    <a:lnTo>
                      <a:pt x="305" y="27730"/>
                    </a:lnTo>
                    <a:lnTo>
                      <a:pt x="305" y="1"/>
                    </a:lnTo>
                    <a:close/>
                  </a:path>
                </a:pathLst>
              </a:custGeom>
              <a:gradFill>
                <a:gsLst>
                  <a:gs pos="0">
                    <a:schemeClr val="lt2">
                      <a:alpha val="46820"/>
                    </a:schemeClr>
                  </a:gs>
                  <a:gs pos="40000">
                    <a:srgbClr val="FF9900">
                      <a:alpha val="40784"/>
                      <a:alpha val="46820"/>
                    </a:srgbClr>
                  </a:gs>
                  <a:gs pos="100000">
                    <a:srgbClr val="FFFFFF">
                      <a:alpha val="0"/>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3130388" y="4367024"/>
                <a:ext cx="12510" cy="1137387"/>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40000">
                    <a:srgbClr val="FF9900">
                      <a:alpha val="40784"/>
                      <a:alpha val="46820"/>
                    </a:srgbClr>
                  </a:gs>
                  <a:gs pos="100000">
                    <a:srgbClr val="FFFFFF">
                      <a:alpha val="0"/>
                      <a:alpha val="46820"/>
                    </a:srgbClr>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9"/>
            <p:cNvGrpSpPr/>
            <p:nvPr/>
          </p:nvGrpSpPr>
          <p:grpSpPr>
            <a:xfrm>
              <a:off x="361243" y="-718832"/>
              <a:ext cx="88151" cy="2151709"/>
              <a:chOff x="3054755" y="4367024"/>
              <a:chExt cx="88142" cy="1137387"/>
            </a:xfrm>
          </p:grpSpPr>
          <p:sp>
            <p:nvSpPr>
              <p:cNvPr id="404" name="Google Shape;404;p9"/>
              <p:cNvSpPr/>
              <p:nvPr/>
            </p:nvSpPr>
            <p:spPr>
              <a:xfrm>
                <a:off x="3054755" y="4367024"/>
                <a:ext cx="12551" cy="1137387"/>
              </a:xfrm>
              <a:custGeom>
                <a:rect b="b" l="l" r="r" t="t"/>
                <a:pathLst>
                  <a:path extrusionOk="0" h="27731" w="306">
                    <a:moveTo>
                      <a:pt x="1" y="1"/>
                    </a:moveTo>
                    <a:lnTo>
                      <a:pt x="1"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3130388" y="4367024"/>
                <a:ext cx="12510" cy="1137387"/>
              </a:xfrm>
              <a:custGeom>
                <a:rect b="b" l="l" r="r" t="t"/>
                <a:pathLst>
                  <a:path extrusionOk="0" h="27731" w="305">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9"/>
            <p:cNvSpPr/>
            <p:nvPr/>
          </p:nvSpPr>
          <p:spPr>
            <a:xfrm rot="5400000">
              <a:off x="501466" y="-1277128"/>
              <a:ext cx="1031181" cy="275218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 name="Google Shape;407;p9"/>
            <p:cNvGrpSpPr/>
            <p:nvPr/>
          </p:nvGrpSpPr>
          <p:grpSpPr>
            <a:xfrm>
              <a:off x="-175967" y="337269"/>
              <a:ext cx="480890" cy="481200"/>
              <a:chOff x="959750" y="3039275"/>
              <a:chExt cx="582050" cy="582425"/>
            </a:xfrm>
          </p:grpSpPr>
          <p:sp>
            <p:nvSpPr>
              <p:cNvPr id="408" name="Google Shape;408;p9"/>
              <p:cNvSpPr/>
              <p:nvPr/>
            </p:nvSpPr>
            <p:spPr>
              <a:xfrm>
                <a:off x="1418375" y="3039275"/>
                <a:ext cx="123425" cy="123825"/>
              </a:xfrm>
              <a:custGeom>
                <a:rect b="b" l="l" r="r" t="t"/>
                <a:pathLst>
                  <a:path extrusionOk="0" h="4953" w="4937">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1341800" y="3116225"/>
                <a:ext cx="123450" cy="123450"/>
              </a:xfrm>
              <a:custGeom>
                <a:rect b="b" l="l" r="r" t="t"/>
                <a:pathLst>
                  <a:path extrusionOk="0" h="4938" w="4938">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1265625" y="3192800"/>
                <a:ext cx="123425" cy="123425"/>
              </a:xfrm>
              <a:custGeom>
                <a:rect b="b" l="l" r="r" t="t"/>
                <a:pathLst>
                  <a:path extrusionOk="0" h="4937" w="4937">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a:off x="1188675" y="3268975"/>
                <a:ext cx="123825" cy="123425"/>
              </a:xfrm>
              <a:custGeom>
                <a:rect b="b" l="l" r="r" t="t"/>
                <a:pathLst>
                  <a:path extrusionOk="0" h="4937" w="4953">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
              <p:cNvSpPr/>
              <p:nvPr/>
            </p:nvSpPr>
            <p:spPr>
              <a:xfrm>
                <a:off x="1112500" y="3345525"/>
                <a:ext cx="123825" cy="123450"/>
              </a:xfrm>
              <a:custGeom>
                <a:rect b="b" l="l" r="r" t="t"/>
                <a:pathLst>
                  <a:path extrusionOk="0" h="4938" w="4953">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9"/>
              <p:cNvSpPr/>
              <p:nvPr/>
            </p:nvSpPr>
            <p:spPr>
              <a:xfrm>
                <a:off x="1035950" y="3421700"/>
                <a:ext cx="123425" cy="123825"/>
              </a:xfrm>
              <a:custGeom>
                <a:rect b="b" l="l" r="r" t="t"/>
                <a:pathLst>
                  <a:path extrusionOk="0" h="4953" w="4937">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959750" y="3498275"/>
                <a:ext cx="123450" cy="123425"/>
              </a:xfrm>
              <a:custGeom>
                <a:rect b="b" l="l" r="r" t="t"/>
                <a:pathLst>
                  <a:path extrusionOk="0" h="4937" w="4938">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5" name="Google Shape;415;p9"/>
          <p:cNvGrpSpPr/>
          <p:nvPr/>
        </p:nvGrpSpPr>
        <p:grpSpPr>
          <a:xfrm>
            <a:off x="6719910" y="2898312"/>
            <a:ext cx="3920501" cy="3213899"/>
            <a:chOff x="6643710" y="2822113"/>
            <a:chExt cx="3920501" cy="3213899"/>
          </a:xfrm>
        </p:grpSpPr>
        <p:sp>
          <p:nvSpPr>
            <p:cNvPr id="416" name="Google Shape;416;p9"/>
            <p:cNvSpPr/>
            <p:nvPr/>
          </p:nvSpPr>
          <p:spPr>
            <a:xfrm>
              <a:off x="8764950" y="2822113"/>
              <a:ext cx="480893" cy="475828"/>
            </a:xfrm>
            <a:custGeom>
              <a:rect b="b" l="l" r="r" t="t"/>
              <a:pathLst>
                <a:path extrusionOk="0" h="35790" w="36171">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7" name="Google Shape;417;p9"/>
            <p:cNvPicPr preferRelativeResize="0"/>
            <p:nvPr/>
          </p:nvPicPr>
          <p:blipFill rotWithShape="1">
            <a:blip r:embed="rId2">
              <a:alphaModFix/>
            </a:blip>
            <a:srcRect b="26177" l="16960" r="7121" t="24718"/>
            <a:stretch/>
          </p:blipFill>
          <p:spPr>
            <a:xfrm>
              <a:off x="6643710" y="3043787"/>
              <a:ext cx="3920501" cy="2992224"/>
            </a:xfrm>
            <a:prstGeom prst="rect">
              <a:avLst/>
            </a:prstGeom>
            <a:noFill/>
            <a:ln>
              <a:noFill/>
            </a:ln>
          </p:spPr>
        </p:pic>
        <p:grpSp>
          <p:nvGrpSpPr>
            <p:cNvPr id="418" name="Google Shape;418;p9"/>
            <p:cNvGrpSpPr/>
            <p:nvPr/>
          </p:nvGrpSpPr>
          <p:grpSpPr>
            <a:xfrm>
              <a:off x="8671987" y="3471620"/>
              <a:ext cx="699928" cy="1651024"/>
              <a:chOff x="8337812" y="3492483"/>
              <a:chExt cx="699928" cy="1651024"/>
            </a:xfrm>
          </p:grpSpPr>
          <p:sp>
            <p:nvSpPr>
              <p:cNvPr id="419" name="Google Shape;419;p9"/>
              <p:cNvSpPr/>
              <p:nvPr/>
            </p:nvSpPr>
            <p:spPr>
              <a:xfrm>
                <a:off x="8337812" y="3492483"/>
                <a:ext cx="483116" cy="1013645"/>
              </a:xfrm>
              <a:custGeom>
                <a:rect b="b" l="l" r="r" t="t"/>
                <a:pathLst>
                  <a:path extrusionOk="0" h="24714" w="11779">
                    <a:moveTo>
                      <a:pt x="6735" y="1"/>
                    </a:moveTo>
                    <a:lnTo>
                      <a:pt x="1" y="6750"/>
                    </a:lnTo>
                    <a:lnTo>
                      <a:pt x="229" y="6964"/>
                    </a:lnTo>
                    <a:lnTo>
                      <a:pt x="6415" y="763"/>
                    </a:lnTo>
                    <a:lnTo>
                      <a:pt x="6415" y="13165"/>
                    </a:lnTo>
                    <a:lnTo>
                      <a:pt x="11458" y="13165"/>
                    </a:lnTo>
                    <a:lnTo>
                      <a:pt x="11458" y="24713"/>
                    </a:lnTo>
                    <a:lnTo>
                      <a:pt x="11778" y="24713"/>
                    </a:lnTo>
                    <a:lnTo>
                      <a:pt x="11778" y="12860"/>
                    </a:lnTo>
                    <a:lnTo>
                      <a:pt x="6735" y="12860"/>
                    </a:lnTo>
                    <a:lnTo>
                      <a:pt x="6735"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9"/>
              <p:cNvSpPr/>
              <p:nvPr/>
            </p:nvSpPr>
            <p:spPr>
              <a:xfrm>
                <a:off x="8790871" y="3823684"/>
                <a:ext cx="246869" cy="1226718"/>
              </a:xfrm>
              <a:custGeom>
                <a:rect b="b" l="l" r="r" t="t"/>
                <a:pathLst>
                  <a:path extrusionOk="0" h="29909" w="6019">
                    <a:moveTo>
                      <a:pt x="1" y="1"/>
                    </a:moveTo>
                    <a:lnTo>
                      <a:pt x="1" y="305"/>
                    </a:lnTo>
                    <a:lnTo>
                      <a:pt x="5714" y="305"/>
                    </a:lnTo>
                    <a:lnTo>
                      <a:pt x="5714"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9"/>
              <p:cNvSpPr/>
              <p:nvPr/>
            </p:nvSpPr>
            <p:spPr>
              <a:xfrm>
                <a:off x="8698380" y="3916789"/>
                <a:ext cx="246869" cy="1226718"/>
              </a:xfrm>
              <a:custGeom>
                <a:rect b="b" l="l" r="r" t="t"/>
                <a:pathLst>
                  <a:path extrusionOk="0" h="29909" w="6019">
                    <a:moveTo>
                      <a:pt x="1" y="1"/>
                    </a:moveTo>
                    <a:lnTo>
                      <a:pt x="1" y="306"/>
                    </a:lnTo>
                    <a:lnTo>
                      <a:pt x="5699" y="306"/>
                    </a:lnTo>
                    <a:lnTo>
                      <a:pt x="5699"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 name="Google Shape;422;p9"/>
            <p:cNvGrpSpPr/>
            <p:nvPr/>
          </p:nvGrpSpPr>
          <p:grpSpPr>
            <a:xfrm>
              <a:off x="8279400" y="4281138"/>
              <a:ext cx="904666" cy="726121"/>
              <a:chOff x="7945225" y="4302000"/>
              <a:chExt cx="904666" cy="726121"/>
            </a:xfrm>
          </p:grpSpPr>
          <p:sp>
            <p:nvSpPr>
              <p:cNvPr id="423" name="Google Shape;423;p9"/>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9"/>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9"/>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9"/>
            <p:cNvSpPr/>
            <p:nvPr/>
          </p:nvSpPr>
          <p:spPr>
            <a:xfrm rot="10800000">
              <a:off x="7869624" y="2920269"/>
              <a:ext cx="981776" cy="2307791"/>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9"/>
            <p:cNvSpPr/>
            <p:nvPr/>
          </p:nvSpPr>
          <p:spPr>
            <a:xfrm rot="10800000">
              <a:off x="8028970" y="2920884"/>
              <a:ext cx="981776" cy="2307791"/>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 name="Google Shape;428;p9"/>
          <p:cNvGrpSpPr/>
          <p:nvPr/>
        </p:nvGrpSpPr>
        <p:grpSpPr>
          <a:xfrm>
            <a:off x="-1953175" y="4816451"/>
            <a:ext cx="4558967" cy="134100"/>
            <a:chOff x="796100" y="3019701"/>
            <a:chExt cx="4558967" cy="134100"/>
          </a:xfrm>
        </p:grpSpPr>
        <p:sp>
          <p:nvSpPr>
            <p:cNvPr id="429" name="Google Shape;429;p9"/>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0" name="Google Shape;430;p9"/>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431" name="Google Shape;431;p9"/>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 name="Google Shape;432;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3" name="Shape 433"/>
        <p:cNvGrpSpPr/>
        <p:nvPr/>
      </p:nvGrpSpPr>
      <p:grpSpPr>
        <a:xfrm>
          <a:off x="0" y="0"/>
          <a:ext cx="0" cy="0"/>
          <a:chOff x="0" y="0"/>
          <a:chExt cx="0" cy="0"/>
        </a:xfrm>
      </p:grpSpPr>
      <p:sp>
        <p:nvSpPr>
          <p:cNvPr id="434" name="Google Shape;434;p10"/>
          <p:cNvSpPr/>
          <p:nvPr>
            <p:ph idx="2" type="pic"/>
          </p:nvPr>
        </p:nvSpPr>
        <p:spPr>
          <a:xfrm>
            <a:off x="0" y="0"/>
            <a:ext cx="9144000" cy="5143500"/>
          </a:xfrm>
          <a:prstGeom prst="rect">
            <a:avLst/>
          </a:prstGeom>
          <a:noFill/>
          <a:ln>
            <a:noFill/>
          </a:ln>
        </p:spPr>
      </p:sp>
      <p:sp>
        <p:nvSpPr>
          <p:cNvPr id="435" name="Google Shape;435;p10"/>
          <p:cNvSpPr txBox="1"/>
          <p:nvPr>
            <p:ph type="title"/>
          </p:nvPr>
        </p:nvSpPr>
        <p:spPr>
          <a:xfrm>
            <a:off x="720000" y="539500"/>
            <a:ext cx="3672000" cy="9327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3000"/>
              <a:buNone/>
              <a:defRPr sz="25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436" name="Google Shape;436;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1pPr>
            <a:lvl2pPr lvl="1"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2pPr>
            <a:lvl3pPr lvl="2"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3pPr>
            <a:lvl4pPr lvl="3"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4pPr>
            <a:lvl5pPr lvl="4"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5pPr>
            <a:lvl6pPr lvl="5"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6pPr>
            <a:lvl7pPr lvl="6"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7pPr>
            <a:lvl8pPr lvl="7"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8pPr>
            <a:lvl9pPr lvl="8" rtl="0">
              <a:spcBef>
                <a:spcPts val="0"/>
              </a:spcBef>
              <a:spcAft>
                <a:spcPts val="0"/>
              </a:spcAft>
              <a:buClr>
                <a:schemeClr val="dk2"/>
              </a:buClr>
              <a:buSzPts val="3000"/>
              <a:buFont typeface="IBM Plex Mono"/>
              <a:buNone/>
              <a:defRPr b="1" sz="3000">
                <a:solidFill>
                  <a:schemeClr val="dk2"/>
                </a:solidFill>
                <a:latin typeface="IBM Plex Mono"/>
                <a:ea typeface="IBM Plex Mono"/>
                <a:cs typeface="IBM Plex Mono"/>
                <a:sym typeface="IBM Plex Mono"/>
              </a:defRPr>
            </a:lvl9pPr>
          </a:lstStyle>
          <a:p/>
        </p:txBody>
      </p:sp>
      <p:sp>
        <p:nvSpPr>
          <p:cNvPr id="7" name="Google Shape;7;p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indent="-317500" lvl="1" marL="9144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Poppins"/>
                <a:ea typeface="Poppins"/>
                <a:cs typeface="Poppins"/>
                <a:sym typeface="Poppins"/>
              </a:defRPr>
            </a:lvl1pPr>
            <a:lvl2pPr lvl="1" algn="r">
              <a:buNone/>
              <a:defRPr sz="1300">
                <a:solidFill>
                  <a:schemeClr val="dk1"/>
                </a:solidFill>
                <a:latin typeface="Poppins"/>
                <a:ea typeface="Poppins"/>
                <a:cs typeface="Poppins"/>
                <a:sym typeface="Poppins"/>
              </a:defRPr>
            </a:lvl2pPr>
            <a:lvl3pPr lvl="2" algn="r">
              <a:buNone/>
              <a:defRPr sz="1300">
                <a:solidFill>
                  <a:schemeClr val="dk1"/>
                </a:solidFill>
                <a:latin typeface="Poppins"/>
                <a:ea typeface="Poppins"/>
                <a:cs typeface="Poppins"/>
                <a:sym typeface="Poppins"/>
              </a:defRPr>
            </a:lvl3pPr>
            <a:lvl4pPr lvl="3" algn="r">
              <a:buNone/>
              <a:defRPr sz="1300">
                <a:solidFill>
                  <a:schemeClr val="dk1"/>
                </a:solidFill>
                <a:latin typeface="Poppins"/>
                <a:ea typeface="Poppins"/>
                <a:cs typeface="Poppins"/>
                <a:sym typeface="Poppins"/>
              </a:defRPr>
            </a:lvl4pPr>
            <a:lvl5pPr lvl="4" algn="r">
              <a:buNone/>
              <a:defRPr sz="1300">
                <a:solidFill>
                  <a:schemeClr val="dk1"/>
                </a:solidFill>
                <a:latin typeface="Poppins"/>
                <a:ea typeface="Poppins"/>
                <a:cs typeface="Poppins"/>
                <a:sym typeface="Poppins"/>
              </a:defRPr>
            </a:lvl5pPr>
            <a:lvl6pPr lvl="5" algn="r">
              <a:buNone/>
              <a:defRPr sz="1300">
                <a:solidFill>
                  <a:schemeClr val="dk1"/>
                </a:solidFill>
                <a:latin typeface="Poppins"/>
                <a:ea typeface="Poppins"/>
                <a:cs typeface="Poppins"/>
                <a:sym typeface="Poppins"/>
              </a:defRPr>
            </a:lvl6pPr>
            <a:lvl7pPr lvl="6" algn="r">
              <a:buNone/>
              <a:defRPr sz="1300">
                <a:solidFill>
                  <a:schemeClr val="dk1"/>
                </a:solidFill>
                <a:latin typeface="Poppins"/>
                <a:ea typeface="Poppins"/>
                <a:cs typeface="Poppins"/>
                <a:sym typeface="Poppins"/>
              </a:defRPr>
            </a:lvl7pPr>
            <a:lvl8pPr lvl="7" algn="r">
              <a:buNone/>
              <a:defRPr sz="1300">
                <a:solidFill>
                  <a:schemeClr val="dk1"/>
                </a:solidFill>
                <a:latin typeface="Poppins"/>
                <a:ea typeface="Poppins"/>
                <a:cs typeface="Poppins"/>
                <a:sym typeface="Poppins"/>
              </a:defRPr>
            </a:lvl8pPr>
            <a:lvl9pPr lvl="8" algn="r">
              <a:buNone/>
              <a:defRPr sz="1300">
                <a:solidFill>
                  <a:schemeClr val="dk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31.png"/><Relationship Id="rId5" Type="http://schemas.openxmlformats.org/officeDocument/2006/relationships/image" Target="../media/image36.png"/><Relationship Id="rId6"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11.png"/><Relationship Id="rId6" Type="http://schemas.openxmlformats.org/officeDocument/2006/relationships/image" Target="../media/image32.png"/><Relationship Id="rId7" Type="http://schemas.openxmlformats.org/officeDocument/2006/relationships/image" Target="../media/image36.png"/><Relationship Id="rId8"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43.png"/><Relationship Id="rId5" Type="http://schemas.openxmlformats.org/officeDocument/2006/relationships/image" Target="../media/image32.png"/><Relationship Id="rId6" Type="http://schemas.openxmlformats.org/officeDocument/2006/relationships/image" Target="../media/image11.png"/><Relationship Id="rId7" Type="http://schemas.openxmlformats.org/officeDocument/2006/relationships/image" Target="../media/image26.png"/><Relationship Id="rId8"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1.png"/><Relationship Id="rId4" Type="http://schemas.openxmlformats.org/officeDocument/2006/relationships/image" Target="../media/image40.png"/><Relationship Id="rId5"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5" name="Shape 1455"/>
        <p:cNvGrpSpPr/>
        <p:nvPr/>
      </p:nvGrpSpPr>
      <p:grpSpPr>
        <a:xfrm>
          <a:off x="0" y="0"/>
          <a:ext cx="0" cy="0"/>
          <a:chOff x="0" y="0"/>
          <a:chExt cx="0" cy="0"/>
        </a:xfrm>
      </p:grpSpPr>
      <p:sp>
        <p:nvSpPr>
          <p:cNvPr id="1456" name="Google Shape;1456;p32"/>
          <p:cNvSpPr txBox="1"/>
          <p:nvPr>
            <p:ph idx="1" type="subTitle"/>
          </p:nvPr>
        </p:nvSpPr>
        <p:spPr>
          <a:xfrm>
            <a:off x="1096850" y="3456250"/>
            <a:ext cx="5887500" cy="87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Julien Kearns</a:t>
            </a:r>
            <a:endParaRPr/>
          </a:p>
          <a:p>
            <a:pPr indent="0" lvl="0" marL="0" rtl="0" algn="l">
              <a:spcBef>
                <a:spcPts val="0"/>
              </a:spcBef>
              <a:spcAft>
                <a:spcPts val="0"/>
              </a:spcAft>
              <a:buNone/>
            </a:pPr>
            <a:r>
              <a:rPr lang="en"/>
              <a:t>Mentor: Sophie Hourihane &amp; Katerina Chatziioannou</a:t>
            </a:r>
            <a:endParaRPr/>
          </a:p>
        </p:txBody>
      </p:sp>
      <p:sp>
        <p:nvSpPr>
          <p:cNvPr id="1457" name="Google Shape;1457;p32"/>
          <p:cNvSpPr txBox="1"/>
          <p:nvPr>
            <p:ph type="ctrTitle"/>
          </p:nvPr>
        </p:nvSpPr>
        <p:spPr>
          <a:xfrm>
            <a:off x="409325" y="816325"/>
            <a:ext cx="7662000" cy="232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Glitch Mitigated </a:t>
            </a:r>
            <a:r>
              <a:rPr lang="en">
                <a:solidFill>
                  <a:schemeClr val="dk1"/>
                </a:solidFill>
              </a:rPr>
              <a:t>Parameter Estimation </a:t>
            </a:r>
            <a:r>
              <a:rPr lang="en">
                <a:solidFill>
                  <a:schemeClr val="dk1"/>
                </a:solidFill>
              </a:rPr>
              <a:t>via </a:t>
            </a:r>
            <a:r>
              <a:rPr lang="en"/>
              <a:t>Reweighting</a:t>
            </a:r>
            <a:r>
              <a:rPr lang="en">
                <a:solidFill>
                  <a:schemeClr val="dk1"/>
                </a:solidFill>
              </a:rPr>
              <a:t> </a:t>
            </a:r>
            <a:endParaRPr>
              <a:solidFill>
                <a:schemeClr val="dk1"/>
              </a:solidFill>
            </a:endParaRPr>
          </a:p>
        </p:txBody>
      </p:sp>
      <p:grpSp>
        <p:nvGrpSpPr>
          <p:cNvPr id="1458" name="Google Shape;1458;p32"/>
          <p:cNvGrpSpPr/>
          <p:nvPr/>
        </p:nvGrpSpPr>
        <p:grpSpPr>
          <a:xfrm>
            <a:off x="1096850" y="3242811"/>
            <a:ext cx="3936683" cy="134070"/>
            <a:chOff x="1096850" y="3242811"/>
            <a:chExt cx="3936683" cy="134070"/>
          </a:xfrm>
        </p:grpSpPr>
        <p:cxnSp>
          <p:nvCxnSpPr>
            <p:cNvPr id="1459" name="Google Shape;1459;p32"/>
            <p:cNvCxnSpPr/>
            <p:nvPr/>
          </p:nvCxnSpPr>
          <p:spPr>
            <a:xfrm>
              <a:off x="1096850" y="3309850"/>
              <a:ext cx="3840600" cy="0"/>
            </a:xfrm>
            <a:prstGeom prst="straightConnector1">
              <a:avLst/>
            </a:prstGeom>
            <a:noFill/>
            <a:ln cap="flat" cmpd="sng" w="9525">
              <a:solidFill>
                <a:schemeClr val="dk2"/>
              </a:solidFill>
              <a:prstDash val="solid"/>
              <a:round/>
              <a:headEnd len="med" w="med" type="none"/>
              <a:tailEnd len="med" w="med" type="none"/>
            </a:ln>
          </p:spPr>
        </p:cxnSp>
        <p:grpSp>
          <p:nvGrpSpPr>
            <p:cNvPr id="1460" name="Google Shape;1460;p32"/>
            <p:cNvGrpSpPr/>
            <p:nvPr/>
          </p:nvGrpSpPr>
          <p:grpSpPr>
            <a:xfrm>
              <a:off x="4899464" y="3242811"/>
              <a:ext cx="134070" cy="134070"/>
              <a:chOff x="8382514" y="1084976"/>
              <a:chExt cx="265800" cy="265800"/>
            </a:xfrm>
          </p:grpSpPr>
          <p:sp>
            <p:nvSpPr>
              <p:cNvPr id="1461" name="Google Shape;1461;p32"/>
              <p:cNvSpPr/>
              <p:nvPr/>
            </p:nvSpPr>
            <p:spPr>
              <a:xfrm>
                <a:off x="8442213" y="1144734"/>
                <a:ext cx="146400" cy="146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2"/>
              <p:cNvSpPr/>
              <p:nvPr/>
            </p:nvSpPr>
            <p:spPr>
              <a:xfrm>
                <a:off x="8382514" y="1084976"/>
                <a:ext cx="265800" cy="265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63" name="Google Shape;1463;p32"/>
          <p:cNvGrpSpPr/>
          <p:nvPr/>
        </p:nvGrpSpPr>
        <p:grpSpPr>
          <a:xfrm>
            <a:off x="8017432" y="-313900"/>
            <a:ext cx="134070" cy="1891362"/>
            <a:chOff x="8017432" y="-313900"/>
            <a:chExt cx="134070" cy="1891362"/>
          </a:xfrm>
        </p:grpSpPr>
        <p:sp>
          <p:nvSpPr>
            <p:cNvPr id="1464" name="Google Shape;1464;p32"/>
            <p:cNvSpPr/>
            <p:nvPr/>
          </p:nvSpPr>
          <p:spPr>
            <a:xfrm rot="5400000">
              <a:off x="8017432" y="1443393"/>
              <a:ext cx="134070" cy="13407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65" name="Google Shape;1465;p32"/>
            <p:cNvCxnSpPr/>
            <p:nvPr/>
          </p:nvCxnSpPr>
          <p:spPr>
            <a:xfrm>
              <a:off x="8084450" y="-313900"/>
              <a:ext cx="0" cy="1795200"/>
            </a:xfrm>
            <a:prstGeom prst="straightConnector1">
              <a:avLst/>
            </a:prstGeom>
            <a:noFill/>
            <a:ln cap="flat" cmpd="sng" w="9525">
              <a:solidFill>
                <a:schemeClr val="dk2"/>
              </a:solidFill>
              <a:prstDash val="solid"/>
              <a:round/>
              <a:headEnd len="med" w="med" type="none"/>
              <a:tailEnd len="med" w="med" type="none"/>
            </a:ln>
          </p:spPr>
        </p:cxnSp>
        <p:sp>
          <p:nvSpPr>
            <p:cNvPr id="1466" name="Google Shape;1466;p32"/>
            <p:cNvSpPr/>
            <p:nvPr/>
          </p:nvSpPr>
          <p:spPr>
            <a:xfrm rot="5400000">
              <a:off x="8047515" y="1473505"/>
              <a:ext cx="73844" cy="73844"/>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32"/>
          <p:cNvGrpSpPr/>
          <p:nvPr/>
        </p:nvGrpSpPr>
        <p:grpSpPr>
          <a:xfrm>
            <a:off x="6309526" y="957475"/>
            <a:ext cx="3504715" cy="5119205"/>
            <a:chOff x="6309526" y="836950"/>
            <a:chExt cx="3504715" cy="5119205"/>
          </a:xfrm>
        </p:grpSpPr>
        <p:sp>
          <p:nvSpPr>
            <p:cNvPr id="1468" name="Google Shape;1468;p32"/>
            <p:cNvSpPr/>
            <p:nvPr/>
          </p:nvSpPr>
          <p:spPr>
            <a:xfrm>
              <a:off x="6309526" y="836950"/>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9" name="Google Shape;1469;p32"/>
            <p:cNvGrpSpPr/>
            <p:nvPr/>
          </p:nvGrpSpPr>
          <p:grpSpPr>
            <a:xfrm>
              <a:off x="7728436" y="3524084"/>
              <a:ext cx="134004" cy="134004"/>
              <a:chOff x="8356813" y="1074288"/>
              <a:chExt cx="351900" cy="351900"/>
            </a:xfrm>
          </p:grpSpPr>
          <p:sp>
            <p:nvSpPr>
              <p:cNvPr id="1470" name="Google Shape;1470;p32"/>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2"/>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2" name="Google Shape;1472;p32"/>
            <p:cNvGrpSpPr/>
            <p:nvPr/>
          </p:nvGrpSpPr>
          <p:grpSpPr>
            <a:xfrm>
              <a:off x="7344361" y="3150259"/>
              <a:ext cx="134004" cy="134004"/>
              <a:chOff x="8356813" y="1074288"/>
              <a:chExt cx="351900" cy="351900"/>
            </a:xfrm>
          </p:grpSpPr>
          <p:sp>
            <p:nvSpPr>
              <p:cNvPr id="1473" name="Google Shape;1473;p32"/>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2"/>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5" name="Google Shape;1475;p32"/>
            <p:cNvGrpSpPr/>
            <p:nvPr/>
          </p:nvGrpSpPr>
          <p:grpSpPr>
            <a:xfrm>
              <a:off x="8337811" y="2464059"/>
              <a:ext cx="134004" cy="134004"/>
              <a:chOff x="8356813" y="1074288"/>
              <a:chExt cx="351900" cy="351900"/>
            </a:xfrm>
          </p:grpSpPr>
          <p:sp>
            <p:nvSpPr>
              <p:cNvPr id="1476" name="Google Shape;1476;p32"/>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2"/>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8" name="Google Shape;1478;p32"/>
            <p:cNvSpPr/>
            <p:nvPr/>
          </p:nvSpPr>
          <p:spPr>
            <a:xfrm rot="5400000">
              <a:off x="7687039" y="1023058"/>
              <a:ext cx="1421047" cy="2833357"/>
            </a:xfrm>
            <a:custGeom>
              <a:rect b="b" l="l" r="r" t="t"/>
              <a:pathLst>
                <a:path extrusionOk="0" h="69081" w="34647">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9" name="Google Shape;1479;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41"/>
          <p:cNvSpPr txBox="1"/>
          <p:nvPr>
            <p:ph type="title"/>
          </p:nvPr>
        </p:nvSpPr>
        <p:spPr>
          <a:xfrm>
            <a:off x="3564400" y="4038000"/>
            <a:ext cx="3102600" cy="5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we want</a:t>
            </a:r>
            <a:endParaRPr/>
          </a:p>
        </p:txBody>
      </p:sp>
      <p:pic>
        <p:nvPicPr>
          <p:cNvPr id="1652" name="Google Shape;1652;p41"/>
          <p:cNvPicPr preferRelativeResize="0"/>
          <p:nvPr/>
        </p:nvPicPr>
        <p:blipFill>
          <a:blip r:embed="rId3">
            <a:alphaModFix/>
          </a:blip>
          <a:stretch>
            <a:fillRect/>
          </a:stretch>
        </p:blipFill>
        <p:spPr>
          <a:xfrm>
            <a:off x="152400" y="2467763"/>
            <a:ext cx="8839199" cy="966632"/>
          </a:xfrm>
          <a:prstGeom prst="rect">
            <a:avLst/>
          </a:prstGeom>
          <a:noFill/>
          <a:ln>
            <a:noFill/>
          </a:ln>
        </p:spPr>
      </p:pic>
      <p:sp>
        <p:nvSpPr>
          <p:cNvPr id="1653" name="Google Shape;1653;p41"/>
          <p:cNvSpPr/>
          <p:nvPr/>
        </p:nvSpPr>
        <p:spPr>
          <a:xfrm>
            <a:off x="0" y="2467788"/>
            <a:ext cx="3102600" cy="966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1"/>
          <p:cNvSpPr/>
          <p:nvPr/>
        </p:nvSpPr>
        <p:spPr>
          <a:xfrm rot="1781373">
            <a:off x="2562062" y="3798464"/>
            <a:ext cx="886129" cy="212025"/>
          </a:xfrm>
          <a:prstGeom prst="lef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5" name="Google Shape;1655;p41"/>
          <p:cNvPicPr preferRelativeResize="0"/>
          <p:nvPr/>
        </p:nvPicPr>
        <p:blipFill>
          <a:blip r:embed="rId4">
            <a:alphaModFix/>
          </a:blip>
          <a:stretch>
            <a:fillRect/>
          </a:stretch>
        </p:blipFill>
        <p:spPr>
          <a:xfrm>
            <a:off x="3395376" y="-163388"/>
            <a:ext cx="2199950" cy="2609126"/>
          </a:xfrm>
          <a:prstGeom prst="rect">
            <a:avLst/>
          </a:prstGeom>
          <a:noFill/>
          <a:ln>
            <a:noFill/>
          </a:ln>
        </p:spPr>
      </p:pic>
      <p:pic>
        <p:nvPicPr>
          <p:cNvPr id="1656" name="Google Shape;1656;p41"/>
          <p:cNvPicPr preferRelativeResize="0"/>
          <p:nvPr/>
        </p:nvPicPr>
        <p:blipFill rotWithShape="1">
          <a:blip r:embed="rId5">
            <a:alphaModFix/>
          </a:blip>
          <a:srcRect b="0" l="34768" r="0" t="0"/>
          <a:stretch/>
        </p:blipFill>
        <p:spPr>
          <a:xfrm>
            <a:off x="3493875" y="418175"/>
            <a:ext cx="2021076" cy="1167775"/>
          </a:xfrm>
          <a:prstGeom prst="rect">
            <a:avLst/>
          </a:prstGeom>
          <a:noFill/>
          <a:ln>
            <a:noFill/>
          </a:ln>
        </p:spPr>
      </p:pic>
      <p:sp>
        <p:nvSpPr>
          <p:cNvPr id="1657" name="Google Shape;1657;p41"/>
          <p:cNvSpPr/>
          <p:nvPr/>
        </p:nvSpPr>
        <p:spPr>
          <a:xfrm rot="-1954253">
            <a:off x="2562108" y="1664391"/>
            <a:ext cx="886053" cy="212212"/>
          </a:xfrm>
          <a:prstGeom prst="lef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Reweighting </a:t>
            </a:r>
            <a:r>
              <a:rPr lang="en">
                <a:solidFill>
                  <a:schemeClr val="dk1"/>
                </a:solidFill>
              </a:rPr>
              <a:t>(Same Dimension)</a:t>
            </a:r>
            <a:endParaRPr>
              <a:solidFill>
                <a:schemeClr val="dk1"/>
              </a:solidFill>
            </a:endParaRPr>
          </a:p>
        </p:txBody>
      </p:sp>
      <p:sp>
        <p:nvSpPr>
          <p:cNvPr id="1664" name="Google Shape;1664;p42"/>
          <p:cNvSpPr txBox="1"/>
          <p:nvPr>
            <p:ph idx="4" type="subTitle"/>
          </p:nvPr>
        </p:nvSpPr>
        <p:spPr>
          <a:xfrm>
            <a:off x="-42225" y="3627825"/>
            <a:ext cx="42288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Approximate</a:t>
            </a:r>
            <a:r>
              <a:rPr lang="en"/>
              <a:t> distribution</a:t>
            </a:r>
            <a:endParaRPr/>
          </a:p>
        </p:txBody>
      </p:sp>
      <p:sp>
        <p:nvSpPr>
          <p:cNvPr id="1665" name="Google Shape;1665;p42"/>
          <p:cNvSpPr txBox="1"/>
          <p:nvPr>
            <p:ph idx="5" type="subTitle"/>
          </p:nvPr>
        </p:nvSpPr>
        <p:spPr>
          <a:xfrm>
            <a:off x="3599558" y="1508725"/>
            <a:ext cx="19818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Reweighting</a:t>
            </a:r>
            <a:endParaRPr/>
          </a:p>
        </p:txBody>
      </p:sp>
      <p:sp>
        <p:nvSpPr>
          <p:cNvPr id="1666" name="Google Shape;1666;p42"/>
          <p:cNvSpPr txBox="1"/>
          <p:nvPr>
            <p:ph idx="6" type="subTitle"/>
          </p:nvPr>
        </p:nvSpPr>
        <p:spPr>
          <a:xfrm>
            <a:off x="5808175" y="3518725"/>
            <a:ext cx="32973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Target</a:t>
            </a:r>
            <a:r>
              <a:rPr lang="en"/>
              <a:t> Distribution</a:t>
            </a:r>
            <a:endParaRPr/>
          </a:p>
        </p:txBody>
      </p:sp>
      <p:pic>
        <p:nvPicPr>
          <p:cNvPr id="1667" name="Google Shape;1667;p42"/>
          <p:cNvPicPr preferRelativeResize="0"/>
          <p:nvPr/>
        </p:nvPicPr>
        <p:blipFill>
          <a:blip r:embed="rId3">
            <a:alphaModFix/>
          </a:blip>
          <a:stretch>
            <a:fillRect/>
          </a:stretch>
        </p:blipFill>
        <p:spPr>
          <a:xfrm>
            <a:off x="7068197" y="4155405"/>
            <a:ext cx="800150" cy="481295"/>
          </a:xfrm>
          <a:prstGeom prst="rect">
            <a:avLst/>
          </a:prstGeom>
          <a:noFill/>
          <a:ln>
            <a:noFill/>
          </a:ln>
        </p:spPr>
      </p:pic>
      <p:pic>
        <p:nvPicPr>
          <p:cNvPr id="1668" name="Google Shape;1668;p42"/>
          <p:cNvPicPr preferRelativeResize="0"/>
          <p:nvPr/>
        </p:nvPicPr>
        <p:blipFill>
          <a:blip r:embed="rId4">
            <a:alphaModFix/>
          </a:blip>
          <a:stretch>
            <a:fillRect/>
          </a:stretch>
        </p:blipFill>
        <p:spPr>
          <a:xfrm>
            <a:off x="1343998" y="4099250"/>
            <a:ext cx="800158" cy="481300"/>
          </a:xfrm>
          <a:prstGeom prst="rect">
            <a:avLst/>
          </a:prstGeom>
          <a:noFill/>
          <a:ln>
            <a:noFill/>
          </a:ln>
        </p:spPr>
      </p:pic>
      <p:pic>
        <p:nvPicPr>
          <p:cNvPr id="1669" name="Google Shape;1669;p42"/>
          <p:cNvPicPr preferRelativeResize="0"/>
          <p:nvPr/>
        </p:nvPicPr>
        <p:blipFill>
          <a:blip r:embed="rId5">
            <a:alphaModFix/>
          </a:blip>
          <a:stretch>
            <a:fillRect/>
          </a:stretch>
        </p:blipFill>
        <p:spPr>
          <a:xfrm>
            <a:off x="3599538" y="1916275"/>
            <a:ext cx="1739664" cy="617100"/>
          </a:xfrm>
          <a:prstGeom prst="rect">
            <a:avLst/>
          </a:prstGeom>
          <a:noFill/>
          <a:ln>
            <a:noFill/>
          </a:ln>
        </p:spPr>
      </p:pic>
      <p:pic>
        <p:nvPicPr>
          <p:cNvPr id="1670" name="Google Shape;1670;p42"/>
          <p:cNvPicPr preferRelativeResize="0"/>
          <p:nvPr/>
        </p:nvPicPr>
        <p:blipFill rotWithShape="1">
          <a:blip r:embed="rId6">
            <a:alphaModFix/>
          </a:blip>
          <a:srcRect b="0" l="0" r="0" t="0"/>
          <a:stretch/>
        </p:blipFill>
        <p:spPr>
          <a:xfrm>
            <a:off x="4083950" y="2660353"/>
            <a:ext cx="1255250" cy="642997"/>
          </a:xfrm>
          <a:prstGeom prst="rect">
            <a:avLst/>
          </a:prstGeom>
          <a:noFill/>
          <a:ln>
            <a:noFill/>
          </a:ln>
        </p:spPr>
      </p:pic>
      <p:pic>
        <p:nvPicPr>
          <p:cNvPr id="1671" name="Google Shape;1671;p42"/>
          <p:cNvPicPr preferRelativeResize="0"/>
          <p:nvPr/>
        </p:nvPicPr>
        <p:blipFill>
          <a:blip r:embed="rId7">
            <a:alphaModFix/>
          </a:blip>
          <a:stretch>
            <a:fillRect/>
          </a:stretch>
        </p:blipFill>
        <p:spPr>
          <a:xfrm>
            <a:off x="4083950" y="3466000"/>
            <a:ext cx="1436925" cy="311525"/>
          </a:xfrm>
          <a:prstGeom prst="rect">
            <a:avLst/>
          </a:prstGeom>
          <a:noFill/>
          <a:ln>
            <a:noFill/>
          </a:ln>
        </p:spPr>
      </p:pic>
      <p:sp>
        <p:nvSpPr>
          <p:cNvPr id="1672" name="Google Shape;1672;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3" name="Google Shape;1673;p42"/>
          <p:cNvPicPr preferRelativeResize="0"/>
          <p:nvPr/>
        </p:nvPicPr>
        <p:blipFill>
          <a:blip r:embed="rId8">
            <a:alphaModFix/>
          </a:blip>
          <a:stretch>
            <a:fillRect/>
          </a:stretch>
        </p:blipFill>
        <p:spPr>
          <a:xfrm>
            <a:off x="5683975" y="1576622"/>
            <a:ext cx="3262190" cy="1746725"/>
          </a:xfrm>
          <a:prstGeom prst="rect">
            <a:avLst/>
          </a:prstGeom>
          <a:noFill/>
          <a:ln>
            <a:noFill/>
          </a:ln>
        </p:spPr>
      </p:pic>
      <p:pic>
        <p:nvPicPr>
          <p:cNvPr id="1674" name="Google Shape;1674;p42"/>
          <p:cNvPicPr preferRelativeResize="0"/>
          <p:nvPr/>
        </p:nvPicPr>
        <p:blipFill>
          <a:blip r:embed="rId9">
            <a:alphaModFix/>
          </a:blip>
          <a:stretch>
            <a:fillRect/>
          </a:stretch>
        </p:blipFill>
        <p:spPr>
          <a:xfrm>
            <a:off x="115428" y="1698387"/>
            <a:ext cx="3257301" cy="174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8" name="Shape 1678"/>
        <p:cNvGrpSpPr/>
        <p:nvPr/>
      </p:nvGrpSpPr>
      <p:grpSpPr>
        <a:xfrm>
          <a:off x="0" y="0"/>
          <a:ext cx="0" cy="0"/>
          <a:chOff x="0" y="0"/>
          <a:chExt cx="0" cy="0"/>
        </a:xfrm>
      </p:grpSpPr>
      <p:sp>
        <p:nvSpPr>
          <p:cNvPr id="1679" name="Google Shape;1679;p43"/>
          <p:cNvSpPr txBox="1"/>
          <p:nvPr>
            <p:ph type="title"/>
          </p:nvPr>
        </p:nvSpPr>
        <p:spPr>
          <a:xfrm>
            <a:off x="0" y="-28725"/>
            <a:ext cx="7182900" cy="4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Reweighting </a:t>
            </a:r>
            <a:r>
              <a:rPr lang="en" sz="2100">
                <a:solidFill>
                  <a:schemeClr val="dk1"/>
                </a:solidFill>
              </a:rPr>
              <a:t>(Added Dimension)</a:t>
            </a:r>
            <a:endParaRPr sz="2100">
              <a:solidFill>
                <a:schemeClr val="dk1"/>
              </a:solidFill>
            </a:endParaRPr>
          </a:p>
        </p:txBody>
      </p:sp>
      <p:sp>
        <p:nvSpPr>
          <p:cNvPr id="1680" name="Google Shape;1680;p43"/>
          <p:cNvSpPr txBox="1"/>
          <p:nvPr>
            <p:ph idx="4" type="subTitle"/>
          </p:nvPr>
        </p:nvSpPr>
        <p:spPr>
          <a:xfrm>
            <a:off x="4582013" y="450075"/>
            <a:ext cx="24006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New Dimension</a:t>
            </a:r>
            <a:endParaRPr/>
          </a:p>
        </p:txBody>
      </p:sp>
      <p:sp>
        <p:nvSpPr>
          <p:cNvPr id="1681" name="Google Shape;1681;p43"/>
          <p:cNvSpPr txBox="1"/>
          <p:nvPr>
            <p:ph idx="5" type="subTitle"/>
          </p:nvPr>
        </p:nvSpPr>
        <p:spPr>
          <a:xfrm>
            <a:off x="935463" y="1889825"/>
            <a:ext cx="27450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New Approximate</a:t>
            </a:r>
            <a:endParaRPr/>
          </a:p>
        </p:txBody>
      </p:sp>
      <p:sp>
        <p:nvSpPr>
          <p:cNvPr id="1682" name="Google Shape;1682;p43"/>
          <p:cNvSpPr txBox="1"/>
          <p:nvPr>
            <p:ph idx="6" type="subTitle"/>
          </p:nvPr>
        </p:nvSpPr>
        <p:spPr>
          <a:xfrm>
            <a:off x="5527072" y="1889813"/>
            <a:ext cx="19818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Repeat</a:t>
            </a:r>
            <a:endParaRPr/>
          </a:p>
        </p:txBody>
      </p:sp>
      <p:pic>
        <p:nvPicPr>
          <p:cNvPr id="1683" name="Google Shape;1683;p43"/>
          <p:cNvPicPr preferRelativeResize="0"/>
          <p:nvPr/>
        </p:nvPicPr>
        <p:blipFill>
          <a:blip r:embed="rId3">
            <a:alphaModFix/>
          </a:blip>
          <a:stretch>
            <a:fillRect/>
          </a:stretch>
        </p:blipFill>
        <p:spPr>
          <a:xfrm>
            <a:off x="536623" y="2321425"/>
            <a:ext cx="3143846" cy="393600"/>
          </a:xfrm>
          <a:prstGeom prst="rect">
            <a:avLst/>
          </a:prstGeom>
          <a:noFill/>
          <a:ln>
            <a:noFill/>
          </a:ln>
        </p:spPr>
      </p:pic>
      <p:pic>
        <p:nvPicPr>
          <p:cNvPr id="1684" name="Google Shape;1684;p43"/>
          <p:cNvPicPr preferRelativeResize="0"/>
          <p:nvPr/>
        </p:nvPicPr>
        <p:blipFill>
          <a:blip r:embed="rId4">
            <a:alphaModFix/>
          </a:blip>
          <a:stretch>
            <a:fillRect/>
          </a:stretch>
        </p:blipFill>
        <p:spPr>
          <a:xfrm>
            <a:off x="5158475" y="1043174"/>
            <a:ext cx="779452" cy="402300"/>
          </a:xfrm>
          <a:prstGeom prst="rect">
            <a:avLst/>
          </a:prstGeom>
          <a:noFill/>
          <a:ln>
            <a:noFill/>
          </a:ln>
        </p:spPr>
      </p:pic>
      <p:pic>
        <p:nvPicPr>
          <p:cNvPr id="1685" name="Google Shape;1685;p43"/>
          <p:cNvPicPr preferRelativeResize="0"/>
          <p:nvPr/>
        </p:nvPicPr>
        <p:blipFill>
          <a:blip r:embed="rId5">
            <a:alphaModFix/>
          </a:blip>
          <a:stretch>
            <a:fillRect/>
          </a:stretch>
        </p:blipFill>
        <p:spPr>
          <a:xfrm>
            <a:off x="5020100" y="2123150"/>
            <a:ext cx="2274537" cy="790150"/>
          </a:xfrm>
          <a:prstGeom prst="rect">
            <a:avLst/>
          </a:prstGeom>
          <a:noFill/>
          <a:ln>
            <a:noFill/>
          </a:ln>
        </p:spPr>
      </p:pic>
      <p:sp>
        <p:nvSpPr>
          <p:cNvPr id="1686" name="Google Shape;168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687" name="Google Shape;1687;p43"/>
          <p:cNvGrpSpPr/>
          <p:nvPr/>
        </p:nvGrpSpPr>
        <p:grpSpPr>
          <a:xfrm>
            <a:off x="4523626" y="2658275"/>
            <a:ext cx="2199950" cy="2609126"/>
            <a:chOff x="6205863" y="1494387"/>
            <a:chExt cx="2199950" cy="2609126"/>
          </a:xfrm>
        </p:grpSpPr>
        <p:pic>
          <p:nvPicPr>
            <p:cNvPr id="1688" name="Google Shape;1688;p43"/>
            <p:cNvPicPr preferRelativeResize="0"/>
            <p:nvPr/>
          </p:nvPicPr>
          <p:blipFill>
            <a:blip r:embed="rId6">
              <a:alphaModFix/>
            </a:blip>
            <a:stretch>
              <a:fillRect/>
            </a:stretch>
          </p:blipFill>
          <p:spPr>
            <a:xfrm>
              <a:off x="6205863" y="1494387"/>
              <a:ext cx="2199950" cy="2609126"/>
            </a:xfrm>
            <a:prstGeom prst="rect">
              <a:avLst/>
            </a:prstGeom>
            <a:noFill/>
            <a:ln>
              <a:noFill/>
            </a:ln>
          </p:spPr>
        </p:pic>
        <p:pic>
          <p:nvPicPr>
            <p:cNvPr id="1689" name="Google Shape;1689;p43"/>
            <p:cNvPicPr preferRelativeResize="0"/>
            <p:nvPr/>
          </p:nvPicPr>
          <p:blipFill rotWithShape="1">
            <a:blip r:embed="rId7">
              <a:alphaModFix/>
            </a:blip>
            <a:srcRect b="0" l="34768" r="0" t="0"/>
            <a:stretch/>
          </p:blipFill>
          <p:spPr>
            <a:xfrm>
              <a:off x="6304363" y="2075950"/>
              <a:ext cx="2021076" cy="1167775"/>
            </a:xfrm>
            <a:prstGeom prst="rect">
              <a:avLst/>
            </a:prstGeom>
            <a:noFill/>
            <a:ln>
              <a:noFill/>
            </a:ln>
          </p:spPr>
        </p:pic>
      </p:grpSp>
      <p:pic>
        <p:nvPicPr>
          <p:cNvPr id="1690" name="Google Shape;1690;p43"/>
          <p:cNvPicPr preferRelativeResize="0"/>
          <p:nvPr/>
        </p:nvPicPr>
        <p:blipFill>
          <a:blip r:embed="rId7">
            <a:alphaModFix/>
          </a:blip>
          <a:stretch>
            <a:fillRect/>
          </a:stretch>
        </p:blipFill>
        <p:spPr>
          <a:xfrm>
            <a:off x="1261921" y="656088"/>
            <a:ext cx="2660524" cy="1167775"/>
          </a:xfrm>
          <a:prstGeom prst="rect">
            <a:avLst/>
          </a:prstGeom>
          <a:noFill/>
          <a:ln>
            <a:noFill/>
          </a:ln>
        </p:spPr>
      </p:pic>
      <p:pic>
        <p:nvPicPr>
          <p:cNvPr id="1691" name="Google Shape;1691;p43"/>
          <p:cNvPicPr preferRelativeResize="0"/>
          <p:nvPr/>
        </p:nvPicPr>
        <p:blipFill>
          <a:blip r:embed="rId6">
            <a:alphaModFix/>
          </a:blip>
          <a:stretch>
            <a:fillRect/>
          </a:stretch>
        </p:blipFill>
        <p:spPr>
          <a:xfrm>
            <a:off x="5975676" y="-119675"/>
            <a:ext cx="2199950" cy="2609126"/>
          </a:xfrm>
          <a:prstGeom prst="rect">
            <a:avLst/>
          </a:prstGeom>
          <a:noFill/>
          <a:ln>
            <a:noFill/>
          </a:ln>
        </p:spPr>
      </p:pic>
      <p:sp>
        <p:nvSpPr>
          <p:cNvPr id="1692" name="Google Shape;1692;p43"/>
          <p:cNvSpPr txBox="1"/>
          <p:nvPr/>
        </p:nvSpPr>
        <p:spPr>
          <a:xfrm>
            <a:off x="226600" y="438075"/>
            <a:ext cx="3357600" cy="4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latin typeface="IBM Plex Mono"/>
                <a:ea typeface="IBM Plex Mono"/>
                <a:cs typeface="IBM Plex Mono"/>
                <a:sym typeface="IBM Plex Mono"/>
              </a:rPr>
              <a:t>Original</a:t>
            </a:r>
            <a:r>
              <a:rPr b="1" lang="en" sz="2000">
                <a:solidFill>
                  <a:schemeClr val="dk1"/>
                </a:solidFill>
                <a:latin typeface="IBM Plex Mono"/>
                <a:ea typeface="IBM Plex Mono"/>
                <a:cs typeface="IBM Plex Mono"/>
                <a:sym typeface="IBM Plex Mono"/>
              </a:rPr>
              <a:t> Dimension</a:t>
            </a:r>
            <a:endParaRPr b="1" sz="2000">
              <a:solidFill>
                <a:schemeClr val="dk1"/>
              </a:solidFill>
              <a:latin typeface="IBM Plex Mono"/>
              <a:ea typeface="IBM Plex Mono"/>
              <a:cs typeface="IBM Plex Mono"/>
              <a:sym typeface="IBM Plex Mono"/>
            </a:endParaRPr>
          </a:p>
          <a:p>
            <a:pPr indent="0" lvl="0" marL="0" rtl="0" algn="l">
              <a:spcBef>
                <a:spcPts val="0"/>
              </a:spcBef>
              <a:spcAft>
                <a:spcPts val="0"/>
              </a:spcAft>
              <a:buNone/>
            </a:pPr>
            <a:r>
              <a:t/>
            </a:r>
            <a:endParaRPr>
              <a:latin typeface="Poppins"/>
              <a:ea typeface="Poppins"/>
              <a:cs typeface="Poppins"/>
              <a:sym typeface="Poppins"/>
            </a:endParaRPr>
          </a:p>
        </p:txBody>
      </p:sp>
      <p:pic>
        <p:nvPicPr>
          <p:cNvPr id="1693" name="Google Shape;1693;p43"/>
          <p:cNvPicPr preferRelativeResize="0"/>
          <p:nvPr/>
        </p:nvPicPr>
        <p:blipFill>
          <a:blip r:embed="rId8">
            <a:alphaModFix/>
          </a:blip>
          <a:stretch>
            <a:fillRect/>
          </a:stretch>
        </p:blipFill>
        <p:spPr>
          <a:xfrm>
            <a:off x="414870" y="1115488"/>
            <a:ext cx="654356" cy="393600"/>
          </a:xfrm>
          <a:prstGeom prst="rect">
            <a:avLst/>
          </a:prstGeom>
          <a:noFill/>
          <a:ln>
            <a:noFill/>
          </a:ln>
        </p:spPr>
      </p:pic>
      <p:sp>
        <p:nvSpPr>
          <p:cNvPr id="1694" name="Google Shape;1694;p43"/>
          <p:cNvSpPr txBox="1"/>
          <p:nvPr/>
        </p:nvSpPr>
        <p:spPr>
          <a:xfrm>
            <a:off x="1962318" y="3660738"/>
            <a:ext cx="1154100" cy="60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latin typeface="IBM Plex Mono"/>
                <a:ea typeface="IBM Plex Mono"/>
                <a:cs typeface="IBM Plex Mono"/>
                <a:sym typeface="IBM Plex Mono"/>
              </a:rPr>
              <a:t>Target</a:t>
            </a:r>
            <a:endParaRPr>
              <a:latin typeface="Poppins"/>
              <a:ea typeface="Poppins"/>
              <a:cs typeface="Poppins"/>
              <a:sym typeface="Poppins"/>
            </a:endParaRPr>
          </a:p>
        </p:txBody>
      </p:sp>
      <p:sp>
        <p:nvSpPr>
          <p:cNvPr id="1695" name="Google Shape;1695;p43"/>
          <p:cNvSpPr/>
          <p:nvPr/>
        </p:nvSpPr>
        <p:spPr>
          <a:xfrm>
            <a:off x="3220775" y="3830625"/>
            <a:ext cx="1198500" cy="2040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sp>
        <p:nvSpPr>
          <p:cNvPr id="1700" name="Google Shape;1700;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Efficiency</a:t>
            </a:r>
            <a:endParaRPr/>
          </a:p>
        </p:txBody>
      </p:sp>
      <p:sp>
        <p:nvSpPr>
          <p:cNvPr id="1701" name="Google Shape;1701;p44"/>
          <p:cNvSpPr txBox="1"/>
          <p:nvPr>
            <p:ph idx="3" type="subTitle"/>
          </p:nvPr>
        </p:nvSpPr>
        <p:spPr>
          <a:xfrm>
            <a:off x="92075" y="1107900"/>
            <a:ext cx="53385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Effective Number of Samples</a:t>
            </a:r>
            <a:endParaRPr/>
          </a:p>
        </p:txBody>
      </p:sp>
      <p:sp>
        <p:nvSpPr>
          <p:cNvPr id="1702" name="Google Shape;1702;p44"/>
          <p:cNvSpPr txBox="1"/>
          <p:nvPr>
            <p:ph idx="4" type="subTitle"/>
          </p:nvPr>
        </p:nvSpPr>
        <p:spPr>
          <a:xfrm>
            <a:off x="92075" y="2499400"/>
            <a:ext cx="55689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Efficiency of reweighting process</a:t>
            </a:r>
            <a:endParaRPr/>
          </a:p>
        </p:txBody>
      </p:sp>
      <p:pic>
        <p:nvPicPr>
          <p:cNvPr id="1703" name="Google Shape;1703;p44"/>
          <p:cNvPicPr preferRelativeResize="0"/>
          <p:nvPr/>
        </p:nvPicPr>
        <p:blipFill>
          <a:blip r:embed="rId3">
            <a:alphaModFix/>
          </a:blip>
          <a:stretch>
            <a:fillRect/>
          </a:stretch>
        </p:blipFill>
        <p:spPr>
          <a:xfrm>
            <a:off x="720000" y="1510203"/>
            <a:ext cx="2097950" cy="909925"/>
          </a:xfrm>
          <a:prstGeom prst="rect">
            <a:avLst/>
          </a:prstGeom>
          <a:noFill/>
          <a:ln>
            <a:noFill/>
          </a:ln>
        </p:spPr>
      </p:pic>
      <p:pic>
        <p:nvPicPr>
          <p:cNvPr id="1704" name="Google Shape;1704;p44"/>
          <p:cNvPicPr preferRelativeResize="0"/>
          <p:nvPr/>
        </p:nvPicPr>
        <p:blipFill>
          <a:blip r:embed="rId4">
            <a:alphaModFix/>
          </a:blip>
          <a:stretch>
            <a:fillRect/>
          </a:stretch>
        </p:blipFill>
        <p:spPr>
          <a:xfrm>
            <a:off x="720000" y="2912600"/>
            <a:ext cx="1658575" cy="826450"/>
          </a:xfrm>
          <a:prstGeom prst="rect">
            <a:avLst/>
          </a:prstGeom>
          <a:noFill/>
          <a:ln>
            <a:noFill/>
          </a:ln>
        </p:spPr>
      </p:pic>
      <p:sp>
        <p:nvSpPr>
          <p:cNvPr id="1705" name="Google Shape;1705;p44"/>
          <p:cNvSpPr/>
          <p:nvPr/>
        </p:nvSpPr>
        <p:spPr>
          <a:xfrm rot="7347927">
            <a:off x="1357053" y="4051177"/>
            <a:ext cx="689095" cy="198567"/>
          </a:xfrm>
          <a:prstGeom prst="lef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4"/>
          <p:cNvSpPr txBox="1"/>
          <p:nvPr/>
        </p:nvSpPr>
        <p:spPr>
          <a:xfrm>
            <a:off x="720000" y="4372200"/>
            <a:ext cx="23556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Number of Samples</a:t>
            </a:r>
            <a:endParaRPr>
              <a:latin typeface="Poppins"/>
              <a:ea typeface="Poppins"/>
              <a:cs typeface="Poppins"/>
              <a:sym typeface="Poppins"/>
            </a:endParaRPr>
          </a:p>
        </p:txBody>
      </p:sp>
      <p:pic>
        <p:nvPicPr>
          <p:cNvPr id="1707" name="Google Shape;1707;p44"/>
          <p:cNvPicPr preferRelativeResize="0"/>
          <p:nvPr/>
        </p:nvPicPr>
        <p:blipFill>
          <a:blip r:embed="rId5">
            <a:alphaModFix/>
          </a:blip>
          <a:stretch>
            <a:fillRect/>
          </a:stretch>
        </p:blipFill>
        <p:spPr>
          <a:xfrm>
            <a:off x="4672543" y="617175"/>
            <a:ext cx="3751456" cy="2813599"/>
          </a:xfrm>
          <a:prstGeom prst="rect">
            <a:avLst/>
          </a:prstGeom>
          <a:noFill/>
          <a:ln>
            <a:noFill/>
          </a:ln>
        </p:spPr>
      </p:pic>
      <p:pic>
        <p:nvPicPr>
          <p:cNvPr id="1708" name="Google Shape;1708;p44"/>
          <p:cNvPicPr preferRelativeResize="0"/>
          <p:nvPr/>
        </p:nvPicPr>
        <p:blipFill>
          <a:blip r:embed="rId5">
            <a:alphaModFix/>
          </a:blip>
          <a:stretch>
            <a:fillRect/>
          </a:stretch>
        </p:blipFill>
        <p:spPr>
          <a:xfrm>
            <a:off x="4672543" y="2526450"/>
            <a:ext cx="3751456" cy="2813599"/>
          </a:xfrm>
          <a:prstGeom prst="rect">
            <a:avLst/>
          </a:prstGeom>
          <a:noFill/>
          <a:ln>
            <a:noFill/>
          </a:ln>
        </p:spPr>
      </p:pic>
      <p:pic>
        <p:nvPicPr>
          <p:cNvPr id="1709" name="Google Shape;1709;p44"/>
          <p:cNvPicPr preferRelativeResize="0"/>
          <p:nvPr/>
        </p:nvPicPr>
        <p:blipFill rotWithShape="1">
          <a:blip r:embed="rId6">
            <a:alphaModFix/>
          </a:blip>
          <a:srcRect b="45539" l="44285" r="48031" t="46638"/>
          <a:stretch/>
        </p:blipFill>
        <p:spPr>
          <a:xfrm>
            <a:off x="6544875" y="1794775"/>
            <a:ext cx="169825" cy="174025"/>
          </a:xfrm>
          <a:prstGeom prst="rect">
            <a:avLst/>
          </a:prstGeom>
          <a:noFill/>
          <a:ln>
            <a:noFill/>
          </a:ln>
        </p:spPr>
      </p:pic>
      <p:pic>
        <p:nvPicPr>
          <p:cNvPr id="1710" name="Google Shape;1710;p44"/>
          <p:cNvPicPr preferRelativeResize="0"/>
          <p:nvPr/>
        </p:nvPicPr>
        <p:blipFill rotWithShape="1">
          <a:blip r:embed="rId6">
            <a:alphaModFix/>
          </a:blip>
          <a:srcRect b="45539" l="44285" r="48031" t="46638"/>
          <a:stretch/>
        </p:blipFill>
        <p:spPr>
          <a:xfrm>
            <a:off x="6841200" y="2075950"/>
            <a:ext cx="169825" cy="174025"/>
          </a:xfrm>
          <a:prstGeom prst="rect">
            <a:avLst/>
          </a:prstGeom>
          <a:noFill/>
          <a:ln>
            <a:noFill/>
          </a:ln>
        </p:spPr>
      </p:pic>
      <p:pic>
        <p:nvPicPr>
          <p:cNvPr id="1711" name="Google Shape;1711;p44"/>
          <p:cNvPicPr preferRelativeResize="0"/>
          <p:nvPr/>
        </p:nvPicPr>
        <p:blipFill rotWithShape="1">
          <a:blip r:embed="rId6">
            <a:alphaModFix/>
          </a:blip>
          <a:srcRect b="45539" l="44285" r="48031" t="46638"/>
          <a:stretch/>
        </p:blipFill>
        <p:spPr>
          <a:xfrm>
            <a:off x="6293550" y="1968800"/>
            <a:ext cx="169825" cy="174025"/>
          </a:xfrm>
          <a:prstGeom prst="rect">
            <a:avLst/>
          </a:prstGeom>
          <a:noFill/>
          <a:ln>
            <a:noFill/>
          </a:ln>
        </p:spPr>
      </p:pic>
      <p:pic>
        <p:nvPicPr>
          <p:cNvPr id="1712" name="Google Shape;1712;p44"/>
          <p:cNvPicPr preferRelativeResize="0"/>
          <p:nvPr/>
        </p:nvPicPr>
        <p:blipFill rotWithShape="1">
          <a:blip r:embed="rId6">
            <a:alphaModFix/>
          </a:blip>
          <a:srcRect b="45539" l="44285" r="48031" t="46638"/>
          <a:stretch/>
        </p:blipFill>
        <p:spPr>
          <a:xfrm>
            <a:off x="6463363" y="1411150"/>
            <a:ext cx="169825" cy="174025"/>
          </a:xfrm>
          <a:prstGeom prst="rect">
            <a:avLst/>
          </a:prstGeom>
          <a:noFill/>
          <a:ln>
            <a:noFill/>
          </a:ln>
        </p:spPr>
      </p:pic>
      <p:pic>
        <p:nvPicPr>
          <p:cNvPr id="1713" name="Google Shape;1713;p44"/>
          <p:cNvPicPr preferRelativeResize="0"/>
          <p:nvPr/>
        </p:nvPicPr>
        <p:blipFill rotWithShape="1">
          <a:blip r:embed="rId6">
            <a:alphaModFix/>
          </a:blip>
          <a:srcRect b="45539" l="44285" r="48031" t="46638"/>
          <a:stretch/>
        </p:blipFill>
        <p:spPr>
          <a:xfrm>
            <a:off x="5864450" y="2185975"/>
            <a:ext cx="169825" cy="174025"/>
          </a:xfrm>
          <a:prstGeom prst="rect">
            <a:avLst/>
          </a:prstGeom>
          <a:noFill/>
          <a:ln>
            <a:noFill/>
          </a:ln>
        </p:spPr>
      </p:pic>
      <p:pic>
        <p:nvPicPr>
          <p:cNvPr id="1714" name="Google Shape;1714;p44"/>
          <p:cNvPicPr preferRelativeResize="0"/>
          <p:nvPr/>
        </p:nvPicPr>
        <p:blipFill rotWithShape="1">
          <a:blip r:embed="rId6">
            <a:alphaModFix/>
          </a:blip>
          <a:srcRect b="45539" l="44285" r="48031" t="46638"/>
          <a:stretch/>
        </p:blipFill>
        <p:spPr>
          <a:xfrm>
            <a:off x="6375050" y="3846237"/>
            <a:ext cx="169825" cy="174025"/>
          </a:xfrm>
          <a:prstGeom prst="rect">
            <a:avLst/>
          </a:prstGeom>
          <a:noFill/>
          <a:ln>
            <a:noFill/>
          </a:ln>
        </p:spPr>
      </p:pic>
      <p:pic>
        <p:nvPicPr>
          <p:cNvPr id="1715" name="Google Shape;1715;p44"/>
          <p:cNvPicPr preferRelativeResize="0"/>
          <p:nvPr/>
        </p:nvPicPr>
        <p:blipFill rotWithShape="1">
          <a:blip r:embed="rId6">
            <a:alphaModFix/>
          </a:blip>
          <a:srcRect b="45539" l="44285" r="48031" t="46638"/>
          <a:stretch/>
        </p:blipFill>
        <p:spPr>
          <a:xfrm>
            <a:off x="6497250" y="3762375"/>
            <a:ext cx="169825" cy="174025"/>
          </a:xfrm>
          <a:prstGeom prst="rect">
            <a:avLst/>
          </a:prstGeom>
          <a:noFill/>
          <a:ln>
            <a:noFill/>
          </a:ln>
        </p:spPr>
      </p:pic>
      <p:pic>
        <p:nvPicPr>
          <p:cNvPr id="1716" name="Google Shape;1716;p44"/>
          <p:cNvPicPr preferRelativeResize="0"/>
          <p:nvPr/>
        </p:nvPicPr>
        <p:blipFill rotWithShape="1">
          <a:blip r:embed="rId6">
            <a:alphaModFix/>
          </a:blip>
          <a:srcRect b="45539" l="44285" r="48031" t="46638"/>
          <a:stretch/>
        </p:blipFill>
        <p:spPr>
          <a:xfrm>
            <a:off x="6375050" y="3693537"/>
            <a:ext cx="169825" cy="174025"/>
          </a:xfrm>
          <a:prstGeom prst="rect">
            <a:avLst/>
          </a:prstGeom>
          <a:noFill/>
          <a:ln>
            <a:noFill/>
          </a:ln>
        </p:spPr>
      </p:pic>
      <p:pic>
        <p:nvPicPr>
          <p:cNvPr id="1717" name="Google Shape;1717;p44"/>
          <p:cNvPicPr preferRelativeResize="0"/>
          <p:nvPr/>
        </p:nvPicPr>
        <p:blipFill rotWithShape="1">
          <a:blip r:embed="rId6">
            <a:alphaModFix/>
          </a:blip>
          <a:srcRect b="45539" l="44285" r="48031" t="46638"/>
          <a:stretch/>
        </p:blipFill>
        <p:spPr>
          <a:xfrm>
            <a:off x="6633175" y="4020275"/>
            <a:ext cx="169825" cy="174025"/>
          </a:xfrm>
          <a:prstGeom prst="rect">
            <a:avLst/>
          </a:prstGeom>
          <a:noFill/>
          <a:ln>
            <a:noFill/>
          </a:ln>
        </p:spPr>
      </p:pic>
      <p:pic>
        <p:nvPicPr>
          <p:cNvPr id="1718" name="Google Shape;1718;p44"/>
          <p:cNvPicPr preferRelativeResize="0"/>
          <p:nvPr/>
        </p:nvPicPr>
        <p:blipFill rotWithShape="1">
          <a:blip r:embed="rId6">
            <a:alphaModFix/>
          </a:blip>
          <a:srcRect b="45539" l="44285" r="48031" t="46638"/>
          <a:stretch/>
        </p:blipFill>
        <p:spPr>
          <a:xfrm>
            <a:off x="6463363" y="4020275"/>
            <a:ext cx="169825" cy="174025"/>
          </a:xfrm>
          <a:prstGeom prst="rect">
            <a:avLst/>
          </a:prstGeom>
          <a:noFill/>
          <a:ln>
            <a:noFill/>
          </a:ln>
        </p:spPr>
      </p:pic>
      <p:pic>
        <p:nvPicPr>
          <p:cNvPr id="1719" name="Google Shape;1719;p44"/>
          <p:cNvPicPr preferRelativeResize="0"/>
          <p:nvPr/>
        </p:nvPicPr>
        <p:blipFill rotWithShape="1">
          <a:blip r:embed="rId6">
            <a:alphaModFix/>
          </a:blip>
          <a:srcRect b="45539" l="44285" r="48031" t="46638"/>
          <a:stretch/>
        </p:blipFill>
        <p:spPr>
          <a:xfrm>
            <a:off x="6591725" y="3867575"/>
            <a:ext cx="169825" cy="174025"/>
          </a:xfrm>
          <a:prstGeom prst="rect">
            <a:avLst/>
          </a:prstGeom>
          <a:noFill/>
          <a:ln>
            <a:noFill/>
          </a:ln>
        </p:spPr>
      </p:pic>
      <p:pic>
        <p:nvPicPr>
          <p:cNvPr id="1720" name="Google Shape;1720;p44"/>
          <p:cNvPicPr preferRelativeResize="0"/>
          <p:nvPr/>
        </p:nvPicPr>
        <p:blipFill rotWithShape="1">
          <a:blip r:embed="rId6">
            <a:alphaModFix/>
          </a:blip>
          <a:srcRect b="45539" l="44285" r="48031" t="46638"/>
          <a:stretch/>
        </p:blipFill>
        <p:spPr>
          <a:xfrm>
            <a:off x="6327425" y="3867575"/>
            <a:ext cx="169825" cy="174025"/>
          </a:xfrm>
          <a:prstGeom prst="rect">
            <a:avLst/>
          </a:prstGeom>
          <a:noFill/>
          <a:ln>
            <a:noFill/>
          </a:ln>
        </p:spPr>
      </p:pic>
      <p:pic>
        <p:nvPicPr>
          <p:cNvPr id="1721" name="Google Shape;1721;p44"/>
          <p:cNvPicPr preferRelativeResize="0"/>
          <p:nvPr/>
        </p:nvPicPr>
        <p:blipFill rotWithShape="1">
          <a:blip r:embed="rId6">
            <a:alphaModFix/>
          </a:blip>
          <a:srcRect b="45539" l="44285" r="48031" t="46638"/>
          <a:stretch/>
        </p:blipFill>
        <p:spPr>
          <a:xfrm>
            <a:off x="6293550" y="4020275"/>
            <a:ext cx="169825" cy="174025"/>
          </a:xfrm>
          <a:prstGeom prst="rect">
            <a:avLst/>
          </a:prstGeom>
          <a:noFill/>
          <a:ln>
            <a:noFill/>
          </a:ln>
        </p:spPr>
      </p:pic>
      <p:pic>
        <p:nvPicPr>
          <p:cNvPr id="1722" name="Google Shape;1722;p44"/>
          <p:cNvPicPr preferRelativeResize="0"/>
          <p:nvPr/>
        </p:nvPicPr>
        <p:blipFill rotWithShape="1">
          <a:blip r:embed="rId6">
            <a:alphaModFix/>
          </a:blip>
          <a:srcRect b="45539" l="44285" r="48031" t="46638"/>
          <a:stretch/>
        </p:blipFill>
        <p:spPr>
          <a:xfrm>
            <a:off x="6591725" y="3693537"/>
            <a:ext cx="169825" cy="174025"/>
          </a:xfrm>
          <a:prstGeom prst="rect">
            <a:avLst/>
          </a:prstGeom>
          <a:noFill/>
          <a:ln>
            <a:noFill/>
          </a:ln>
        </p:spPr>
      </p:pic>
      <p:pic>
        <p:nvPicPr>
          <p:cNvPr id="1723" name="Google Shape;1723;p44"/>
          <p:cNvPicPr preferRelativeResize="0"/>
          <p:nvPr/>
        </p:nvPicPr>
        <p:blipFill rotWithShape="1">
          <a:blip r:embed="rId6">
            <a:alphaModFix/>
          </a:blip>
          <a:srcRect b="45539" l="44285" r="48031" t="46638"/>
          <a:stretch/>
        </p:blipFill>
        <p:spPr>
          <a:xfrm>
            <a:off x="6463363" y="3588350"/>
            <a:ext cx="169825" cy="174025"/>
          </a:xfrm>
          <a:prstGeom prst="rect">
            <a:avLst/>
          </a:prstGeom>
          <a:noFill/>
          <a:ln>
            <a:noFill/>
          </a:ln>
        </p:spPr>
      </p:pic>
      <p:pic>
        <p:nvPicPr>
          <p:cNvPr id="1724" name="Google Shape;1724;p44"/>
          <p:cNvPicPr preferRelativeResize="0"/>
          <p:nvPr/>
        </p:nvPicPr>
        <p:blipFill rotWithShape="1">
          <a:blip r:embed="rId6">
            <a:alphaModFix/>
          </a:blip>
          <a:srcRect b="45539" l="44285" r="48031" t="46638"/>
          <a:stretch/>
        </p:blipFill>
        <p:spPr>
          <a:xfrm>
            <a:off x="6158375" y="3693537"/>
            <a:ext cx="169825" cy="174025"/>
          </a:xfrm>
          <a:prstGeom prst="rect">
            <a:avLst/>
          </a:prstGeom>
          <a:noFill/>
          <a:ln>
            <a:noFill/>
          </a:ln>
        </p:spPr>
      </p:pic>
      <p:pic>
        <p:nvPicPr>
          <p:cNvPr id="1725" name="Google Shape;1725;p44"/>
          <p:cNvPicPr preferRelativeResize="0"/>
          <p:nvPr/>
        </p:nvPicPr>
        <p:blipFill rotWithShape="1">
          <a:blip r:embed="rId6">
            <a:alphaModFix/>
          </a:blip>
          <a:srcRect b="45539" l="44285" r="48031" t="46638"/>
          <a:stretch/>
        </p:blipFill>
        <p:spPr>
          <a:xfrm>
            <a:off x="6205225" y="3900125"/>
            <a:ext cx="169825" cy="174025"/>
          </a:xfrm>
          <a:prstGeom prst="rect">
            <a:avLst/>
          </a:prstGeom>
          <a:noFill/>
          <a:ln>
            <a:noFill/>
          </a:ln>
        </p:spPr>
      </p:pic>
      <p:pic>
        <p:nvPicPr>
          <p:cNvPr id="1726" name="Google Shape;1726;p44"/>
          <p:cNvPicPr preferRelativeResize="0"/>
          <p:nvPr/>
        </p:nvPicPr>
        <p:blipFill rotWithShape="1">
          <a:blip r:embed="rId6">
            <a:alphaModFix/>
          </a:blip>
          <a:srcRect b="45539" l="44285" r="48031" t="46638"/>
          <a:stretch/>
        </p:blipFill>
        <p:spPr>
          <a:xfrm>
            <a:off x="6249575" y="3726100"/>
            <a:ext cx="169825" cy="174025"/>
          </a:xfrm>
          <a:prstGeom prst="rect">
            <a:avLst/>
          </a:prstGeom>
          <a:noFill/>
          <a:ln>
            <a:noFill/>
          </a:ln>
        </p:spPr>
      </p:pic>
      <p:pic>
        <p:nvPicPr>
          <p:cNvPr id="1727" name="Google Shape;1727;p44"/>
          <p:cNvPicPr preferRelativeResize="0"/>
          <p:nvPr/>
        </p:nvPicPr>
        <p:blipFill rotWithShape="1">
          <a:blip r:embed="rId6">
            <a:alphaModFix/>
          </a:blip>
          <a:srcRect b="45539" l="44285" r="48031" t="46638"/>
          <a:stretch/>
        </p:blipFill>
        <p:spPr>
          <a:xfrm>
            <a:off x="6527450" y="3998637"/>
            <a:ext cx="169825" cy="174025"/>
          </a:xfrm>
          <a:prstGeom prst="rect">
            <a:avLst/>
          </a:prstGeom>
          <a:noFill/>
          <a:ln>
            <a:noFill/>
          </a:ln>
        </p:spPr>
      </p:pic>
      <p:pic>
        <p:nvPicPr>
          <p:cNvPr id="1728" name="Google Shape;1728;p44"/>
          <p:cNvPicPr preferRelativeResize="0"/>
          <p:nvPr/>
        </p:nvPicPr>
        <p:blipFill rotWithShape="1">
          <a:blip r:embed="rId6">
            <a:alphaModFix/>
          </a:blip>
          <a:srcRect b="45539" l="44285" r="48031" t="46638"/>
          <a:stretch/>
        </p:blipFill>
        <p:spPr>
          <a:xfrm>
            <a:off x="6649650" y="3914775"/>
            <a:ext cx="169825" cy="174025"/>
          </a:xfrm>
          <a:prstGeom prst="rect">
            <a:avLst/>
          </a:prstGeom>
          <a:noFill/>
          <a:ln>
            <a:noFill/>
          </a:ln>
        </p:spPr>
      </p:pic>
      <p:pic>
        <p:nvPicPr>
          <p:cNvPr id="1729" name="Google Shape;1729;p44"/>
          <p:cNvPicPr preferRelativeResize="0"/>
          <p:nvPr/>
        </p:nvPicPr>
        <p:blipFill rotWithShape="1">
          <a:blip r:embed="rId6">
            <a:alphaModFix/>
          </a:blip>
          <a:srcRect b="45539" l="44285" r="48031" t="46638"/>
          <a:stretch/>
        </p:blipFill>
        <p:spPr>
          <a:xfrm>
            <a:off x="6527450" y="3845937"/>
            <a:ext cx="169825" cy="174025"/>
          </a:xfrm>
          <a:prstGeom prst="rect">
            <a:avLst/>
          </a:prstGeom>
          <a:noFill/>
          <a:ln>
            <a:noFill/>
          </a:ln>
        </p:spPr>
      </p:pic>
      <p:pic>
        <p:nvPicPr>
          <p:cNvPr id="1730" name="Google Shape;1730;p44"/>
          <p:cNvPicPr preferRelativeResize="0"/>
          <p:nvPr/>
        </p:nvPicPr>
        <p:blipFill rotWithShape="1">
          <a:blip r:embed="rId6">
            <a:alphaModFix/>
          </a:blip>
          <a:srcRect b="45539" l="44285" r="48031" t="46638"/>
          <a:stretch/>
        </p:blipFill>
        <p:spPr>
          <a:xfrm>
            <a:off x="6785575" y="4172675"/>
            <a:ext cx="169825" cy="174025"/>
          </a:xfrm>
          <a:prstGeom prst="rect">
            <a:avLst/>
          </a:prstGeom>
          <a:noFill/>
          <a:ln>
            <a:noFill/>
          </a:ln>
        </p:spPr>
      </p:pic>
      <p:pic>
        <p:nvPicPr>
          <p:cNvPr id="1731" name="Google Shape;1731;p44"/>
          <p:cNvPicPr preferRelativeResize="0"/>
          <p:nvPr/>
        </p:nvPicPr>
        <p:blipFill rotWithShape="1">
          <a:blip r:embed="rId6">
            <a:alphaModFix/>
          </a:blip>
          <a:srcRect b="45539" l="44285" r="48031" t="46638"/>
          <a:stretch/>
        </p:blipFill>
        <p:spPr>
          <a:xfrm>
            <a:off x="6615763" y="4172675"/>
            <a:ext cx="169825" cy="174025"/>
          </a:xfrm>
          <a:prstGeom prst="rect">
            <a:avLst/>
          </a:prstGeom>
          <a:noFill/>
          <a:ln>
            <a:noFill/>
          </a:ln>
        </p:spPr>
      </p:pic>
      <p:pic>
        <p:nvPicPr>
          <p:cNvPr id="1732" name="Google Shape;1732;p44"/>
          <p:cNvPicPr preferRelativeResize="0"/>
          <p:nvPr/>
        </p:nvPicPr>
        <p:blipFill rotWithShape="1">
          <a:blip r:embed="rId6">
            <a:alphaModFix/>
          </a:blip>
          <a:srcRect b="45539" l="44285" r="48031" t="46638"/>
          <a:stretch/>
        </p:blipFill>
        <p:spPr>
          <a:xfrm>
            <a:off x="6744125" y="4019975"/>
            <a:ext cx="169825" cy="174025"/>
          </a:xfrm>
          <a:prstGeom prst="rect">
            <a:avLst/>
          </a:prstGeom>
          <a:noFill/>
          <a:ln>
            <a:noFill/>
          </a:ln>
        </p:spPr>
      </p:pic>
      <p:pic>
        <p:nvPicPr>
          <p:cNvPr id="1733" name="Google Shape;1733;p44"/>
          <p:cNvPicPr preferRelativeResize="0"/>
          <p:nvPr/>
        </p:nvPicPr>
        <p:blipFill rotWithShape="1">
          <a:blip r:embed="rId6">
            <a:alphaModFix/>
          </a:blip>
          <a:srcRect b="45539" l="44285" r="48031" t="46638"/>
          <a:stretch/>
        </p:blipFill>
        <p:spPr>
          <a:xfrm>
            <a:off x="6479825" y="4019975"/>
            <a:ext cx="169825" cy="174025"/>
          </a:xfrm>
          <a:prstGeom prst="rect">
            <a:avLst/>
          </a:prstGeom>
          <a:noFill/>
          <a:ln>
            <a:noFill/>
          </a:ln>
        </p:spPr>
      </p:pic>
      <p:pic>
        <p:nvPicPr>
          <p:cNvPr id="1734" name="Google Shape;1734;p44"/>
          <p:cNvPicPr preferRelativeResize="0"/>
          <p:nvPr/>
        </p:nvPicPr>
        <p:blipFill rotWithShape="1">
          <a:blip r:embed="rId6">
            <a:alphaModFix/>
          </a:blip>
          <a:srcRect b="45539" l="44285" r="48031" t="46638"/>
          <a:stretch/>
        </p:blipFill>
        <p:spPr>
          <a:xfrm>
            <a:off x="6445950" y="4172675"/>
            <a:ext cx="169825" cy="174025"/>
          </a:xfrm>
          <a:prstGeom prst="rect">
            <a:avLst/>
          </a:prstGeom>
          <a:noFill/>
          <a:ln>
            <a:noFill/>
          </a:ln>
        </p:spPr>
      </p:pic>
      <p:pic>
        <p:nvPicPr>
          <p:cNvPr id="1735" name="Google Shape;1735;p44"/>
          <p:cNvPicPr preferRelativeResize="0"/>
          <p:nvPr/>
        </p:nvPicPr>
        <p:blipFill rotWithShape="1">
          <a:blip r:embed="rId6">
            <a:alphaModFix/>
          </a:blip>
          <a:srcRect b="45539" l="44285" r="48031" t="46638"/>
          <a:stretch/>
        </p:blipFill>
        <p:spPr>
          <a:xfrm>
            <a:off x="6744125" y="3845937"/>
            <a:ext cx="169825" cy="174025"/>
          </a:xfrm>
          <a:prstGeom prst="rect">
            <a:avLst/>
          </a:prstGeom>
          <a:noFill/>
          <a:ln>
            <a:noFill/>
          </a:ln>
        </p:spPr>
      </p:pic>
      <p:pic>
        <p:nvPicPr>
          <p:cNvPr id="1736" name="Google Shape;1736;p44"/>
          <p:cNvPicPr preferRelativeResize="0"/>
          <p:nvPr/>
        </p:nvPicPr>
        <p:blipFill rotWithShape="1">
          <a:blip r:embed="rId6">
            <a:alphaModFix/>
          </a:blip>
          <a:srcRect b="45539" l="44285" r="48031" t="46638"/>
          <a:stretch/>
        </p:blipFill>
        <p:spPr>
          <a:xfrm>
            <a:off x="6615763" y="3740750"/>
            <a:ext cx="169825" cy="174025"/>
          </a:xfrm>
          <a:prstGeom prst="rect">
            <a:avLst/>
          </a:prstGeom>
          <a:noFill/>
          <a:ln>
            <a:noFill/>
          </a:ln>
        </p:spPr>
      </p:pic>
      <p:pic>
        <p:nvPicPr>
          <p:cNvPr id="1737" name="Google Shape;1737;p44"/>
          <p:cNvPicPr preferRelativeResize="0"/>
          <p:nvPr/>
        </p:nvPicPr>
        <p:blipFill rotWithShape="1">
          <a:blip r:embed="rId6">
            <a:alphaModFix/>
          </a:blip>
          <a:srcRect b="45539" l="44285" r="48031" t="46638"/>
          <a:stretch/>
        </p:blipFill>
        <p:spPr>
          <a:xfrm>
            <a:off x="6310775" y="3845937"/>
            <a:ext cx="169825" cy="174025"/>
          </a:xfrm>
          <a:prstGeom prst="rect">
            <a:avLst/>
          </a:prstGeom>
          <a:noFill/>
          <a:ln>
            <a:noFill/>
          </a:ln>
        </p:spPr>
      </p:pic>
      <p:pic>
        <p:nvPicPr>
          <p:cNvPr id="1738" name="Google Shape;1738;p44"/>
          <p:cNvPicPr preferRelativeResize="0"/>
          <p:nvPr/>
        </p:nvPicPr>
        <p:blipFill rotWithShape="1">
          <a:blip r:embed="rId6">
            <a:alphaModFix/>
          </a:blip>
          <a:srcRect b="45539" l="44285" r="48031" t="46638"/>
          <a:stretch/>
        </p:blipFill>
        <p:spPr>
          <a:xfrm>
            <a:off x="6357625" y="4052525"/>
            <a:ext cx="169825" cy="174025"/>
          </a:xfrm>
          <a:prstGeom prst="rect">
            <a:avLst/>
          </a:prstGeom>
          <a:noFill/>
          <a:ln>
            <a:noFill/>
          </a:ln>
        </p:spPr>
      </p:pic>
      <p:pic>
        <p:nvPicPr>
          <p:cNvPr id="1739" name="Google Shape;1739;p44"/>
          <p:cNvPicPr preferRelativeResize="0"/>
          <p:nvPr/>
        </p:nvPicPr>
        <p:blipFill rotWithShape="1">
          <a:blip r:embed="rId6">
            <a:alphaModFix/>
          </a:blip>
          <a:srcRect b="45539" l="44285" r="48031" t="46638"/>
          <a:stretch/>
        </p:blipFill>
        <p:spPr>
          <a:xfrm>
            <a:off x="6401975" y="3878500"/>
            <a:ext cx="169825" cy="174025"/>
          </a:xfrm>
          <a:prstGeom prst="rect">
            <a:avLst/>
          </a:prstGeom>
          <a:noFill/>
          <a:ln>
            <a:noFill/>
          </a:ln>
        </p:spPr>
      </p:pic>
      <p:pic>
        <p:nvPicPr>
          <p:cNvPr id="1740" name="Google Shape;1740;p44"/>
          <p:cNvPicPr preferRelativeResize="0"/>
          <p:nvPr/>
        </p:nvPicPr>
        <p:blipFill rotWithShape="1">
          <a:blip r:embed="rId6">
            <a:alphaModFix/>
          </a:blip>
          <a:srcRect b="45539" l="44285" r="48031" t="46638"/>
          <a:stretch/>
        </p:blipFill>
        <p:spPr>
          <a:xfrm>
            <a:off x="6439150" y="3588350"/>
            <a:ext cx="169825" cy="174025"/>
          </a:xfrm>
          <a:prstGeom prst="rect">
            <a:avLst/>
          </a:prstGeom>
          <a:noFill/>
          <a:ln>
            <a:noFill/>
          </a:ln>
        </p:spPr>
      </p:pic>
      <p:pic>
        <p:nvPicPr>
          <p:cNvPr id="1741" name="Google Shape;1741;p44"/>
          <p:cNvPicPr preferRelativeResize="0"/>
          <p:nvPr/>
        </p:nvPicPr>
        <p:blipFill rotWithShape="1">
          <a:blip r:embed="rId6">
            <a:alphaModFix/>
          </a:blip>
          <a:srcRect b="45539" l="44285" r="48031" t="46638"/>
          <a:stretch/>
        </p:blipFill>
        <p:spPr>
          <a:xfrm>
            <a:off x="6561350" y="3504487"/>
            <a:ext cx="169825" cy="174025"/>
          </a:xfrm>
          <a:prstGeom prst="rect">
            <a:avLst/>
          </a:prstGeom>
          <a:noFill/>
          <a:ln>
            <a:noFill/>
          </a:ln>
        </p:spPr>
      </p:pic>
      <p:pic>
        <p:nvPicPr>
          <p:cNvPr id="1742" name="Google Shape;1742;p44"/>
          <p:cNvPicPr preferRelativeResize="0"/>
          <p:nvPr/>
        </p:nvPicPr>
        <p:blipFill rotWithShape="1">
          <a:blip r:embed="rId6">
            <a:alphaModFix/>
          </a:blip>
          <a:srcRect b="45539" l="44285" r="48031" t="46638"/>
          <a:stretch/>
        </p:blipFill>
        <p:spPr>
          <a:xfrm>
            <a:off x="6439150" y="3435650"/>
            <a:ext cx="169825" cy="174025"/>
          </a:xfrm>
          <a:prstGeom prst="rect">
            <a:avLst/>
          </a:prstGeom>
          <a:noFill/>
          <a:ln>
            <a:noFill/>
          </a:ln>
        </p:spPr>
      </p:pic>
      <p:pic>
        <p:nvPicPr>
          <p:cNvPr id="1743" name="Google Shape;1743;p44"/>
          <p:cNvPicPr preferRelativeResize="0"/>
          <p:nvPr/>
        </p:nvPicPr>
        <p:blipFill rotWithShape="1">
          <a:blip r:embed="rId6">
            <a:alphaModFix/>
          </a:blip>
          <a:srcRect b="45539" l="44285" r="48031" t="46638"/>
          <a:stretch/>
        </p:blipFill>
        <p:spPr>
          <a:xfrm>
            <a:off x="6697275" y="3762387"/>
            <a:ext cx="169825" cy="174025"/>
          </a:xfrm>
          <a:prstGeom prst="rect">
            <a:avLst/>
          </a:prstGeom>
          <a:noFill/>
          <a:ln>
            <a:noFill/>
          </a:ln>
        </p:spPr>
      </p:pic>
      <p:pic>
        <p:nvPicPr>
          <p:cNvPr id="1744" name="Google Shape;1744;p44"/>
          <p:cNvPicPr preferRelativeResize="0"/>
          <p:nvPr/>
        </p:nvPicPr>
        <p:blipFill rotWithShape="1">
          <a:blip r:embed="rId6">
            <a:alphaModFix/>
          </a:blip>
          <a:srcRect b="45539" l="44285" r="48031" t="46638"/>
          <a:stretch/>
        </p:blipFill>
        <p:spPr>
          <a:xfrm>
            <a:off x="6527463" y="3762387"/>
            <a:ext cx="169825" cy="174025"/>
          </a:xfrm>
          <a:prstGeom prst="rect">
            <a:avLst/>
          </a:prstGeom>
          <a:noFill/>
          <a:ln>
            <a:noFill/>
          </a:ln>
        </p:spPr>
      </p:pic>
      <p:pic>
        <p:nvPicPr>
          <p:cNvPr id="1745" name="Google Shape;1745;p44"/>
          <p:cNvPicPr preferRelativeResize="0"/>
          <p:nvPr/>
        </p:nvPicPr>
        <p:blipFill rotWithShape="1">
          <a:blip r:embed="rId6">
            <a:alphaModFix/>
          </a:blip>
          <a:srcRect b="45539" l="44285" r="48031" t="46638"/>
          <a:stretch/>
        </p:blipFill>
        <p:spPr>
          <a:xfrm>
            <a:off x="6655825" y="3609687"/>
            <a:ext cx="169825" cy="174025"/>
          </a:xfrm>
          <a:prstGeom prst="rect">
            <a:avLst/>
          </a:prstGeom>
          <a:noFill/>
          <a:ln>
            <a:noFill/>
          </a:ln>
        </p:spPr>
      </p:pic>
      <p:pic>
        <p:nvPicPr>
          <p:cNvPr id="1746" name="Google Shape;1746;p44"/>
          <p:cNvPicPr preferRelativeResize="0"/>
          <p:nvPr/>
        </p:nvPicPr>
        <p:blipFill rotWithShape="1">
          <a:blip r:embed="rId6">
            <a:alphaModFix/>
          </a:blip>
          <a:srcRect b="45539" l="44285" r="48031" t="46638"/>
          <a:stretch/>
        </p:blipFill>
        <p:spPr>
          <a:xfrm>
            <a:off x="6391525" y="3609688"/>
            <a:ext cx="169825" cy="174025"/>
          </a:xfrm>
          <a:prstGeom prst="rect">
            <a:avLst/>
          </a:prstGeom>
          <a:noFill/>
          <a:ln>
            <a:noFill/>
          </a:ln>
        </p:spPr>
      </p:pic>
      <p:pic>
        <p:nvPicPr>
          <p:cNvPr id="1747" name="Google Shape;1747;p44"/>
          <p:cNvPicPr preferRelativeResize="0"/>
          <p:nvPr/>
        </p:nvPicPr>
        <p:blipFill rotWithShape="1">
          <a:blip r:embed="rId6">
            <a:alphaModFix/>
          </a:blip>
          <a:srcRect b="45539" l="44285" r="48031" t="46638"/>
          <a:stretch/>
        </p:blipFill>
        <p:spPr>
          <a:xfrm>
            <a:off x="6357650" y="3762387"/>
            <a:ext cx="169825" cy="174025"/>
          </a:xfrm>
          <a:prstGeom prst="rect">
            <a:avLst/>
          </a:prstGeom>
          <a:noFill/>
          <a:ln>
            <a:noFill/>
          </a:ln>
        </p:spPr>
      </p:pic>
      <p:pic>
        <p:nvPicPr>
          <p:cNvPr id="1748" name="Google Shape;1748;p44"/>
          <p:cNvPicPr preferRelativeResize="0"/>
          <p:nvPr/>
        </p:nvPicPr>
        <p:blipFill rotWithShape="1">
          <a:blip r:embed="rId6">
            <a:alphaModFix/>
          </a:blip>
          <a:srcRect b="45539" l="44285" r="48031" t="46638"/>
          <a:stretch/>
        </p:blipFill>
        <p:spPr>
          <a:xfrm>
            <a:off x="6655825" y="3435650"/>
            <a:ext cx="169825" cy="174025"/>
          </a:xfrm>
          <a:prstGeom prst="rect">
            <a:avLst/>
          </a:prstGeom>
          <a:noFill/>
          <a:ln>
            <a:noFill/>
          </a:ln>
        </p:spPr>
      </p:pic>
      <p:pic>
        <p:nvPicPr>
          <p:cNvPr id="1749" name="Google Shape;1749;p44"/>
          <p:cNvPicPr preferRelativeResize="0"/>
          <p:nvPr/>
        </p:nvPicPr>
        <p:blipFill rotWithShape="1">
          <a:blip r:embed="rId6">
            <a:alphaModFix/>
          </a:blip>
          <a:srcRect b="45539" l="44285" r="48031" t="46638"/>
          <a:stretch/>
        </p:blipFill>
        <p:spPr>
          <a:xfrm>
            <a:off x="6527463" y="3330462"/>
            <a:ext cx="169825" cy="174025"/>
          </a:xfrm>
          <a:prstGeom prst="rect">
            <a:avLst/>
          </a:prstGeom>
          <a:noFill/>
          <a:ln>
            <a:noFill/>
          </a:ln>
        </p:spPr>
      </p:pic>
      <p:pic>
        <p:nvPicPr>
          <p:cNvPr id="1750" name="Google Shape;1750;p44"/>
          <p:cNvPicPr preferRelativeResize="0"/>
          <p:nvPr/>
        </p:nvPicPr>
        <p:blipFill rotWithShape="1">
          <a:blip r:embed="rId6">
            <a:alphaModFix/>
          </a:blip>
          <a:srcRect b="45539" l="44285" r="48031" t="46638"/>
          <a:stretch/>
        </p:blipFill>
        <p:spPr>
          <a:xfrm>
            <a:off x="6222475" y="3435650"/>
            <a:ext cx="169825" cy="174025"/>
          </a:xfrm>
          <a:prstGeom prst="rect">
            <a:avLst/>
          </a:prstGeom>
          <a:noFill/>
          <a:ln>
            <a:noFill/>
          </a:ln>
        </p:spPr>
      </p:pic>
      <p:pic>
        <p:nvPicPr>
          <p:cNvPr id="1751" name="Google Shape;1751;p44"/>
          <p:cNvPicPr preferRelativeResize="0"/>
          <p:nvPr/>
        </p:nvPicPr>
        <p:blipFill rotWithShape="1">
          <a:blip r:embed="rId6">
            <a:alphaModFix/>
          </a:blip>
          <a:srcRect b="45539" l="44285" r="48031" t="46638"/>
          <a:stretch/>
        </p:blipFill>
        <p:spPr>
          <a:xfrm>
            <a:off x="6269325" y="3642237"/>
            <a:ext cx="169825" cy="174025"/>
          </a:xfrm>
          <a:prstGeom prst="rect">
            <a:avLst/>
          </a:prstGeom>
          <a:noFill/>
          <a:ln>
            <a:noFill/>
          </a:ln>
        </p:spPr>
      </p:pic>
      <p:pic>
        <p:nvPicPr>
          <p:cNvPr id="1752" name="Google Shape;1752;p44"/>
          <p:cNvPicPr preferRelativeResize="0"/>
          <p:nvPr/>
        </p:nvPicPr>
        <p:blipFill rotWithShape="1">
          <a:blip r:embed="rId6">
            <a:alphaModFix/>
          </a:blip>
          <a:srcRect b="45539" l="44285" r="48031" t="46638"/>
          <a:stretch/>
        </p:blipFill>
        <p:spPr>
          <a:xfrm>
            <a:off x="6313675" y="3468212"/>
            <a:ext cx="169825" cy="174025"/>
          </a:xfrm>
          <a:prstGeom prst="rect">
            <a:avLst/>
          </a:prstGeom>
          <a:noFill/>
          <a:ln>
            <a:noFill/>
          </a:ln>
        </p:spPr>
      </p:pic>
      <p:pic>
        <p:nvPicPr>
          <p:cNvPr id="1753" name="Google Shape;1753;p44"/>
          <p:cNvPicPr preferRelativeResize="0"/>
          <p:nvPr/>
        </p:nvPicPr>
        <p:blipFill rotWithShape="1">
          <a:blip r:embed="rId6">
            <a:alphaModFix/>
          </a:blip>
          <a:srcRect b="45539" l="44285" r="48031" t="46638"/>
          <a:stretch/>
        </p:blipFill>
        <p:spPr>
          <a:xfrm>
            <a:off x="5972988" y="4019975"/>
            <a:ext cx="169825" cy="174025"/>
          </a:xfrm>
          <a:prstGeom prst="rect">
            <a:avLst/>
          </a:prstGeom>
          <a:noFill/>
          <a:ln>
            <a:noFill/>
          </a:ln>
        </p:spPr>
      </p:pic>
      <p:pic>
        <p:nvPicPr>
          <p:cNvPr id="1754" name="Google Shape;1754;p44"/>
          <p:cNvPicPr preferRelativeResize="0"/>
          <p:nvPr/>
        </p:nvPicPr>
        <p:blipFill rotWithShape="1">
          <a:blip r:embed="rId6">
            <a:alphaModFix/>
          </a:blip>
          <a:srcRect b="45539" l="44285" r="48031" t="46638"/>
          <a:stretch/>
        </p:blipFill>
        <p:spPr>
          <a:xfrm>
            <a:off x="6095188" y="3936112"/>
            <a:ext cx="169825" cy="174025"/>
          </a:xfrm>
          <a:prstGeom prst="rect">
            <a:avLst/>
          </a:prstGeom>
          <a:noFill/>
          <a:ln>
            <a:noFill/>
          </a:ln>
        </p:spPr>
      </p:pic>
      <p:pic>
        <p:nvPicPr>
          <p:cNvPr id="1755" name="Google Shape;1755;p44"/>
          <p:cNvPicPr preferRelativeResize="0"/>
          <p:nvPr/>
        </p:nvPicPr>
        <p:blipFill rotWithShape="1">
          <a:blip r:embed="rId6">
            <a:alphaModFix/>
          </a:blip>
          <a:srcRect b="45539" l="44285" r="48031" t="46638"/>
          <a:stretch/>
        </p:blipFill>
        <p:spPr>
          <a:xfrm>
            <a:off x="5972988" y="3867275"/>
            <a:ext cx="169825" cy="174025"/>
          </a:xfrm>
          <a:prstGeom prst="rect">
            <a:avLst/>
          </a:prstGeom>
          <a:noFill/>
          <a:ln>
            <a:noFill/>
          </a:ln>
        </p:spPr>
      </p:pic>
      <p:pic>
        <p:nvPicPr>
          <p:cNvPr id="1756" name="Google Shape;1756;p44"/>
          <p:cNvPicPr preferRelativeResize="0"/>
          <p:nvPr/>
        </p:nvPicPr>
        <p:blipFill rotWithShape="1">
          <a:blip r:embed="rId6">
            <a:alphaModFix/>
          </a:blip>
          <a:srcRect b="45539" l="44285" r="48031" t="46638"/>
          <a:stretch/>
        </p:blipFill>
        <p:spPr>
          <a:xfrm>
            <a:off x="6231113" y="4194012"/>
            <a:ext cx="169825" cy="174025"/>
          </a:xfrm>
          <a:prstGeom prst="rect">
            <a:avLst/>
          </a:prstGeom>
          <a:noFill/>
          <a:ln>
            <a:noFill/>
          </a:ln>
        </p:spPr>
      </p:pic>
      <p:pic>
        <p:nvPicPr>
          <p:cNvPr id="1757" name="Google Shape;1757;p44"/>
          <p:cNvPicPr preferRelativeResize="0"/>
          <p:nvPr/>
        </p:nvPicPr>
        <p:blipFill rotWithShape="1">
          <a:blip r:embed="rId6">
            <a:alphaModFix/>
          </a:blip>
          <a:srcRect b="45539" l="44285" r="48031" t="46638"/>
          <a:stretch/>
        </p:blipFill>
        <p:spPr>
          <a:xfrm>
            <a:off x="6061300" y="4194012"/>
            <a:ext cx="169825" cy="174025"/>
          </a:xfrm>
          <a:prstGeom prst="rect">
            <a:avLst/>
          </a:prstGeom>
          <a:noFill/>
          <a:ln>
            <a:noFill/>
          </a:ln>
        </p:spPr>
      </p:pic>
      <p:pic>
        <p:nvPicPr>
          <p:cNvPr id="1758" name="Google Shape;1758;p44"/>
          <p:cNvPicPr preferRelativeResize="0"/>
          <p:nvPr/>
        </p:nvPicPr>
        <p:blipFill rotWithShape="1">
          <a:blip r:embed="rId6">
            <a:alphaModFix/>
          </a:blip>
          <a:srcRect b="45539" l="44285" r="48031" t="46638"/>
          <a:stretch/>
        </p:blipFill>
        <p:spPr>
          <a:xfrm>
            <a:off x="6189663" y="4041312"/>
            <a:ext cx="169825" cy="174025"/>
          </a:xfrm>
          <a:prstGeom prst="rect">
            <a:avLst/>
          </a:prstGeom>
          <a:noFill/>
          <a:ln>
            <a:noFill/>
          </a:ln>
        </p:spPr>
      </p:pic>
      <p:pic>
        <p:nvPicPr>
          <p:cNvPr id="1759" name="Google Shape;1759;p44"/>
          <p:cNvPicPr preferRelativeResize="0"/>
          <p:nvPr/>
        </p:nvPicPr>
        <p:blipFill rotWithShape="1">
          <a:blip r:embed="rId6">
            <a:alphaModFix/>
          </a:blip>
          <a:srcRect b="45539" l="44285" r="48031" t="46638"/>
          <a:stretch/>
        </p:blipFill>
        <p:spPr>
          <a:xfrm>
            <a:off x="5925363" y="4041313"/>
            <a:ext cx="169825" cy="174025"/>
          </a:xfrm>
          <a:prstGeom prst="rect">
            <a:avLst/>
          </a:prstGeom>
          <a:noFill/>
          <a:ln>
            <a:noFill/>
          </a:ln>
        </p:spPr>
      </p:pic>
      <p:pic>
        <p:nvPicPr>
          <p:cNvPr id="1760" name="Google Shape;1760;p44"/>
          <p:cNvPicPr preferRelativeResize="0"/>
          <p:nvPr/>
        </p:nvPicPr>
        <p:blipFill rotWithShape="1">
          <a:blip r:embed="rId6">
            <a:alphaModFix/>
          </a:blip>
          <a:srcRect b="45539" l="44285" r="48031" t="46638"/>
          <a:stretch/>
        </p:blipFill>
        <p:spPr>
          <a:xfrm>
            <a:off x="5891488" y="4194012"/>
            <a:ext cx="169825" cy="174025"/>
          </a:xfrm>
          <a:prstGeom prst="rect">
            <a:avLst/>
          </a:prstGeom>
          <a:noFill/>
          <a:ln>
            <a:noFill/>
          </a:ln>
        </p:spPr>
      </p:pic>
      <p:pic>
        <p:nvPicPr>
          <p:cNvPr id="1761" name="Google Shape;1761;p44"/>
          <p:cNvPicPr preferRelativeResize="0"/>
          <p:nvPr/>
        </p:nvPicPr>
        <p:blipFill rotWithShape="1">
          <a:blip r:embed="rId6">
            <a:alphaModFix/>
          </a:blip>
          <a:srcRect b="45539" l="44285" r="48031" t="46638"/>
          <a:stretch/>
        </p:blipFill>
        <p:spPr>
          <a:xfrm>
            <a:off x="6189663" y="3867275"/>
            <a:ext cx="169825" cy="174025"/>
          </a:xfrm>
          <a:prstGeom prst="rect">
            <a:avLst/>
          </a:prstGeom>
          <a:noFill/>
          <a:ln>
            <a:noFill/>
          </a:ln>
        </p:spPr>
      </p:pic>
      <p:pic>
        <p:nvPicPr>
          <p:cNvPr id="1762" name="Google Shape;1762;p44"/>
          <p:cNvPicPr preferRelativeResize="0"/>
          <p:nvPr/>
        </p:nvPicPr>
        <p:blipFill rotWithShape="1">
          <a:blip r:embed="rId6">
            <a:alphaModFix/>
          </a:blip>
          <a:srcRect b="45539" l="44285" r="48031" t="46638"/>
          <a:stretch/>
        </p:blipFill>
        <p:spPr>
          <a:xfrm>
            <a:off x="6061300" y="3762087"/>
            <a:ext cx="169825" cy="174025"/>
          </a:xfrm>
          <a:prstGeom prst="rect">
            <a:avLst/>
          </a:prstGeom>
          <a:noFill/>
          <a:ln>
            <a:noFill/>
          </a:ln>
        </p:spPr>
      </p:pic>
      <p:pic>
        <p:nvPicPr>
          <p:cNvPr id="1763" name="Google Shape;1763;p44"/>
          <p:cNvPicPr preferRelativeResize="0"/>
          <p:nvPr/>
        </p:nvPicPr>
        <p:blipFill rotWithShape="1">
          <a:blip r:embed="rId6">
            <a:alphaModFix/>
          </a:blip>
          <a:srcRect b="45539" l="44285" r="48031" t="46638"/>
          <a:stretch/>
        </p:blipFill>
        <p:spPr>
          <a:xfrm>
            <a:off x="5803163" y="4073862"/>
            <a:ext cx="169825" cy="174025"/>
          </a:xfrm>
          <a:prstGeom prst="rect">
            <a:avLst/>
          </a:prstGeom>
          <a:noFill/>
          <a:ln>
            <a:noFill/>
          </a:ln>
        </p:spPr>
      </p:pic>
      <p:pic>
        <p:nvPicPr>
          <p:cNvPr id="1764" name="Google Shape;1764;p44"/>
          <p:cNvPicPr preferRelativeResize="0"/>
          <p:nvPr/>
        </p:nvPicPr>
        <p:blipFill rotWithShape="1">
          <a:blip r:embed="rId6">
            <a:alphaModFix/>
          </a:blip>
          <a:srcRect b="45539" l="44285" r="48031" t="46638"/>
          <a:stretch/>
        </p:blipFill>
        <p:spPr>
          <a:xfrm>
            <a:off x="7095050" y="4019975"/>
            <a:ext cx="169825" cy="174025"/>
          </a:xfrm>
          <a:prstGeom prst="rect">
            <a:avLst/>
          </a:prstGeom>
          <a:noFill/>
          <a:ln>
            <a:noFill/>
          </a:ln>
        </p:spPr>
      </p:pic>
      <p:pic>
        <p:nvPicPr>
          <p:cNvPr id="1765" name="Google Shape;1765;p44"/>
          <p:cNvPicPr preferRelativeResize="0"/>
          <p:nvPr/>
        </p:nvPicPr>
        <p:blipFill rotWithShape="1">
          <a:blip r:embed="rId6">
            <a:alphaModFix/>
          </a:blip>
          <a:srcRect b="45539" l="44285" r="48031" t="46638"/>
          <a:stretch/>
        </p:blipFill>
        <p:spPr>
          <a:xfrm>
            <a:off x="7353175" y="4194012"/>
            <a:ext cx="169825" cy="174025"/>
          </a:xfrm>
          <a:prstGeom prst="rect">
            <a:avLst/>
          </a:prstGeom>
          <a:noFill/>
          <a:ln>
            <a:noFill/>
          </a:ln>
        </p:spPr>
      </p:pic>
      <p:pic>
        <p:nvPicPr>
          <p:cNvPr id="1766" name="Google Shape;1766;p44"/>
          <p:cNvPicPr preferRelativeResize="0"/>
          <p:nvPr/>
        </p:nvPicPr>
        <p:blipFill rotWithShape="1">
          <a:blip r:embed="rId6">
            <a:alphaModFix/>
          </a:blip>
          <a:srcRect b="45539" l="44285" r="48031" t="46638"/>
          <a:stretch/>
        </p:blipFill>
        <p:spPr>
          <a:xfrm>
            <a:off x="7183363" y="4194012"/>
            <a:ext cx="169825" cy="174025"/>
          </a:xfrm>
          <a:prstGeom prst="rect">
            <a:avLst/>
          </a:prstGeom>
          <a:noFill/>
          <a:ln>
            <a:noFill/>
          </a:ln>
        </p:spPr>
      </p:pic>
      <p:pic>
        <p:nvPicPr>
          <p:cNvPr id="1767" name="Google Shape;1767;p44"/>
          <p:cNvPicPr preferRelativeResize="0"/>
          <p:nvPr/>
        </p:nvPicPr>
        <p:blipFill rotWithShape="1">
          <a:blip r:embed="rId6">
            <a:alphaModFix/>
          </a:blip>
          <a:srcRect b="45539" l="44285" r="48031" t="46638"/>
          <a:stretch/>
        </p:blipFill>
        <p:spPr>
          <a:xfrm>
            <a:off x="7047425" y="4041313"/>
            <a:ext cx="169825" cy="174025"/>
          </a:xfrm>
          <a:prstGeom prst="rect">
            <a:avLst/>
          </a:prstGeom>
          <a:noFill/>
          <a:ln>
            <a:noFill/>
          </a:ln>
        </p:spPr>
      </p:pic>
      <p:pic>
        <p:nvPicPr>
          <p:cNvPr id="1768" name="Google Shape;1768;p44"/>
          <p:cNvPicPr preferRelativeResize="0"/>
          <p:nvPr/>
        </p:nvPicPr>
        <p:blipFill rotWithShape="1">
          <a:blip r:embed="rId6">
            <a:alphaModFix/>
          </a:blip>
          <a:srcRect b="45539" l="44285" r="48031" t="46638"/>
          <a:stretch/>
        </p:blipFill>
        <p:spPr>
          <a:xfrm>
            <a:off x="7013550" y="4194012"/>
            <a:ext cx="169825" cy="174025"/>
          </a:xfrm>
          <a:prstGeom prst="rect">
            <a:avLst/>
          </a:prstGeom>
          <a:noFill/>
          <a:ln>
            <a:noFill/>
          </a:ln>
        </p:spPr>
      </p:pic>
      <p:pic>
        <p:nvPicPr>
          <p:cNvPr id="1769" name="Google Shape;1769;p44"/>
          <p:cNvPicPr preferRelativeResize="0"/>
          <p:nvPr/>
        </p:nvPicPr>
        <p:blipFill rotWithShape="1">
          <a:blip r:embed="rId6">
            <a:alphaModFix/>
          </a:blip>
          <a:srcRect b="45539" l="44285" r="48031" t="46638"/>
          <a:stretch/>
        </p:blipFill>
        <p:spPr>
          <a:xfrm>
            <a:off x="6878375" y="3867275"/>
            <a:ext cx="169825" cy="174025"/>
          </a:xfrm>
          <a:prstGeom prst="rect">
            <a:avLst/>
          </a:prstGeom>
          <a:noFill/>
          <a:ln>
            <a:noFill/>
          </a:ln>
        </p:spPr>
      </p:pic>
      <p:pic>
        <p:nvPicPr>
          <p:cNvPr id="1770" name="Google Shape;1770;p44"/>
          <p:cNvPicPr preferRelativeResize="0"/>
          <p:nvPr/>
        </p:nvPicPr>
        <p:blipFill rotWithShape="1">
          <a:blip r:embed="rId6">
            <a:alphaModFix/>
          </a:blip>
          <a:srcRect b="45539" l="44285" r="48031" t="46638"/>
          <a:stretch/>
        </p:blipFill>
        <p:spPr>
          <a:xfrm>
            <a:off x="6925225" y="4073862"/>
            <a:ext cx="169825" cy="174025"/>
          </a:xfrm>
          <a:prstGeom prst="rect">
            <a:avLst/>
          </a:prstGeom>
          <a:noFill/>
          <a:ln>
            <a:noFill/>
          </a:ln>
        </p:spPr>
      </p:pic>
      <p:pic>
        <p:nvPicPr>
          <p:cNvPr id="1771" name="Google Shape;1771;p44"/>
          <p:cNvPicPr preferRelativeResize="0"/>
          <p:nvPr/>
        </p:nvPicPr>
        <p:blipFill rotWithShape="1">
          <a:blip r:embed="rId6">
            <a:alphaModFix/>
          </a:blip>
          <a:srcRect b="45539" l="44285" r="48031" t="46638"/>
          <a:stretch/>
        </p:blipFill>
        <p:spPr>
          <a:xfrm>
            <a:off x="6969575" y="3899837"/>
            <a:ext cx="169825" cy="174025"/>
          </a:xfrm>
          <a:prstGeom prst="rect">
            <a:avLst/>
          </a:prstGeom>
          <a:noFill/>
          <a:ln>
            <a:noFill/>
          </a:ln>
        </p:spPr>
      </p:pic>
      <p:pic>
        <p:nvPicPr>
          <p:cNvPr id="1772" name="Google Shape;1772;p44"/>
          <p:cNvPicPr preferRelativeResize="0"/>
          <p:nvPr/>
        </p:nvPicPr>
        <p:blipFill rotWithShape="1">
          <a:blip r:embed="rId6">
            <a:alphaModFix/>
          </a:blip>
          <a:srcRect b="45539" l="44285" r="48031" t="46638"/>
          <a:stretch/>
        </p:blipFill>
        <p:spPr>
          <a:xfrm>
            <a:off x="7241525" y="4172675"/>
            <a:ext cx="169825" cy="174025"/>
          </a:xfrm>
          <a:prstGeom prst="rect">
            <a:avLst/>
          </a:prstGeom>
          <a:noFill/>
          <a:ln>
            <a:noFill/>
          </a:ln>
        </p:spPr>
      </p:pic>
      <p:pic>
        <p:nvPicPr>
          <p:cNvPr id="1773" name="Google Shape;1773;p44"/>
          <p:cNvPicPr preferRelativeResize="0"/>
          <p:nvPr/>
        </p:nvPicPr>
        <p:blipFill rotWithShape="1">
          <a:blip r:embed="rId6">
            <a:alphaModFix/>
          </a:blip>
          <a:srcRect b="45539" l="44285" r="48031" t="46638"/>
          <a:stretch/>
        </p:blipFill>
        <p:spPr>
          <a:xfrm>
            <a:off x="5545025" y="4163975"/>
            <a:ext cx="169825" cy="174025"/>
          </a:xfrm>
          <a:prstGeom prst="rect">
            <a:avLst/>
          </a:prstGeom>
          <a:noFill/>
          <a:ln>
            <a:noFill/>
          </a:ln>
        </p:spPr>
      </p:pic>
      <p:pic>
        <p:nvPicPr>
          <p:cNvPr id="1774" name="Google Shape;1774;p44"/>
          <p:cNvPicPr preferRelativeResize="0"/>
          <p:nvPr/>
        </p:nvPicPr>
        <p:blipFill rotWithShape="1">
          <a:blip r:embed="rId6">
            <a:alphaModFix/>
          </a:blip>
          <a:srcRect b="45539" l="44285" r="48031" t="46638"/>
          <a:stretch/>
        </p:blipFill>
        <p:spPr>
          <a:xfrm>
            <a:off x="5661050" y="4194012"/>
            <a:ext cx="169825" cy="174025"/>
          </a:xfrm>
          <a:prstGeom prst="rect">
            <a:avLst/>
          </a:prstGeom>
          <a:noFill/>
          <a:ln>
            <a:noFill/>
          </a:ln>
        </p:spPr>
      </p:pic>
      <p:pic>
        <p:nvPicPr>
          <p:cNvPr id="1775" name="Google Shape;1775;p44"/>
          <p:cNvPicPr preferRelativeResize="0"/>
          <p:nvPr/>
        </p:nvPicPr>
        <p:blipFill rotWithShape="1">
          <a:blip r:embed="rId6">
            <a:alphaModFix/>
          </a:blip>
          <a:srcRect b="45539" l="44285" r="48031" t="46638"/>
          <a:stretch/>
        </p:blipFill>
        <p:spPr>
          <a:xfrm>
            <a:off x="5661050" y="4119250"/>
            <a:ext cx="169825" cy="174025"/>
          </a:xfrm>
          <a:prstGeom prst="rect">
            <a:avLst/>
          </a:prstGeom>
          <a:noFill/>
          <a:ln>
            <a:noFill/>
          </a:ln>
        </p:spPr>
      </p:pic>
      <p:pic>
        <p:nvPicPr>
          <p:cNvPr id="1776" name="Google Shape;1776;p44"/>
          <p:cNvPicPr preferRelativeResize="0"/>
          <p:nvPr/>
        </p:nvPicPr>
        <p:blipFill rotWithShape="1">
          <a:blip r:embed="rId6">
            <a:alphaModFix/>
          </a:blip>
          <a:srcRect b="45539" l="44285" r="48031" t="46638"/>
          <a:stretch/>
        </p:blipFill>
        <p:spPr>
          <a:xfrm>
            <a:off x="5396725" y="4194012"/>
            <a:ext cx="169825" cy="174025"/>
          </a:xfrm>
          <a:prstGeom prst="rect">
            <a:avLst/>
          </a:prstGeom>
          <a:noFill/>
          <a:ln>
            <a:noFill/>
          </a:ln>
        </p:spPr>
      </p:pic>
      <p:pic>
        <p:nvPicPr>
          <p:cNvPr id="1777" name="Google Shape;1777;p44"/>
          <p:cNvPicPr preferRelativeResize="0"/>
          <p:nvPr/>
        </p:nvPicPr>
        <p:blipFill rotWithShape="1">
          <a:blip r:embed="rId6">
            <a:alphaModFix/>
          </a:blip>
          <a:srcRect b="45539" l="44285" r="48031" t="46638"/>
          <a:stretch/>
        </p:blipFill>
        <p:spPr>
          <a:xfrm>
            <a:off x="6017138" y="4073862"/>
            <a:ext cx="169825" cy="174025"/>
          </a:xfrm>
          <a:prstGeom prst="rect">
            <a:avLst/>
          </a:prstGeom>
          <a:noFill/>
          <a:ln>
            <a:noFill/>
          </a:ln>
        </p:spPr>
      </p:pic>
      <p:pic>
        <p:nvPicPr>
          <p:cNvPr id="1778" name="Google Shape;1778;p44"/>
          <p:cNvPicPr preferRelativeResize="0"/>
          <p:nvPr/>
        </p:nvPicPr>
        <p:blipFill rotWithShape="1">
          <a:blip r:embed="rId6">
            <a:alphaModFix/>
          </a:blip>
          <a:srcRect b="45539" l="44285" r="48031" t="46638"/>
          <a:stretch/>
        </p:blipFill>
        <p:spPr>
          <a:xfrm>
            <a:off x="6165300" y="4106700"/>
            <a:ext cx="169825" cy="174025"/>
          </a:xfrm>
          <a:prstGeom prst="rect">
            <a:avLst/>
          </a:prstGeom>
          <a:noFill/>
          <a:ln>
            <a:noFill/>
          </a:ln>
        </p:spPr>
      </p:pic>
      <p:pic>
        <p:nvPicPr>
          <p:cNvPr id="1779" name="Google Shape;1779;p44"/>
          <p:cNvPicPr preferRelativeResize="0"/>
          <p:nvPr/>
        </p:nvPicPr>
        <p:blipFill rotWithShape="1">
          <a:blip r:embed="rId6">
            <a:alphaModFix/>
          </a:blip>
          <a:srcRect b="45539" l="44285" r="48031" t="46638"/>
          <a:stretch/>
        </p:blipFill>
        <p:spPr>
          <a:xfrm>
            <a:off x="6327425" y="3455900"/>
            <a:ext cx="169825" cy="174025"/>
          </a:xfrm>
          <a:prstGeom prst="rect">
            <a:avLst/>
          </a:prstGeom>
          <a:noFill/>
          <a:ln>
            <a:noFill/>
          </a:ln>
        </p:spPr>
      </p:pic>
      <p:pic>
        <p:nvPicPr>
          <p:cNvPr id="1780" name="Google Shape;1780;p44"/>
          <p:cNvPicPr preferRelativeResize="0"/>
          <p:nvPr/>
        </p:nvPicPr>
        <p:blipFill rotWithShape="1">
          <a:blip r:embed="rId6">
            <a:alphaModFix/>
          </a:blip>
          <a:srcRect b="45539" l="44285" r="48031" t="46638"/>
          <a:stretch/>
        </p:blipFill>
        <p:spPr>
          <a:xfrm>
            <a:off x="6327425" y="3339787"/>
            <a:ext cx="169825" cy="174025"/>
          </a:xfrm>
          <a:prstGeom prst="rect">
            <a:avLst/>
          </a:prstGeom>
          <a:noFill/>
          <a:ln>
            <a:noFill/>
          </a:ln>
        </p:spPr>
      </p:pic>
      <p:pic>
        <p:nvPicPr>
          <p:cNvPr id="1781" name="Google Shape;1781;p44"/>
          <p:cNvPicPr preferRelativeResize="0"/>
          <p:nvPr/>
        </p:nvPicPr>
        <p:blipFill rotWithShape="1">
          <a:blip r:embed="rId6">
            <a:alphaModFix/>
          </a:blip>
          <a:srcRect b="45539" l="44285" r="48031" t="46638"/>
          <a:stretch/>
        </p:blipFill>
        <p:spPr>
          <a:xfrm>
            <a:off x="6439150" y="3455900"/>
            <a:ext cx="169825" cy="174025"/>
          </a:xfrm>
          <a:prstGeom prst="rect">
            <a:avLst/>
          </a:prstGeom>
          <a:noFill/>
          <a:ln>
            <a:noFill/>
          </a:ln>
        </p:spPr>
      </p:pic>
      <p:pic>
        <p:nvPicPr>
          <p:cNvPr id="1782" name="Google Shape;1782;p44"/>
          <p:cNvPicPr preferRelativeResize="0"/>
          <p:nvPr/>
        </p:nvPicPr>
        <p:blipFill rotWithShape="1">
          <a:blip r:embed="rId6">
            <a:alphaModFix/>
          </a:blip>
          <a:srcRect b="45539" l="44285" r="48031" t="46638"/>
          <a:stretch/>
        </p:blipFill>
        <p:spPr>
          <a:xfrm>
            <a:off x="6544875" y="3397175"/>
            <a:ext cx="169825" cy="174025"/>
          </a:xfrm>
          <a:prstGeom prst="rect">
            <a:avLst/>
          </a:prstGeom>
          <a:noFill/>
          <a:ln>
            <a:noFill/>
          </a:ln>
        </p:spPr>
      </p:pic>
      <p:pic>
        <p:nvPicPr>
          <p:cNvPr id="1783" name="Google Shape;1783;p44"/>
          <p:cNvPicPr preferRelativeResize="0"/>
          <p:nvPr/>
        </p:nvPicPr>
        <p:blipFill rotWithShape="1">
          <a:blip r:embed="rId6">
            <a:alphaModFix/>
          </a:blip>
          <a:srcRect b="45539" l="44285" r="48031" t="46638"/>
          <a:stretch/>
        </p:blipFill>
        <p:spPr>
          <a:xfrm>
            <a:off x="6445950" y="3397175"/>
            <a:ext cx="169825" cy="174025"/>
          </a:xfrm>
          <a:prstGeom prst="rect">
            <a:avLst/>
          </a:prstGeom>
          <a:noFill/>
          <a:ln>
            <a:noFill/>
          </a:ln>
        </p:spPr>
      </p:pic>
      <p:pic>
        <p:nvPicPr>
          <p:cNvPr id="1784" name="Google Shape;1784;p44"/>
          <p:cNvPicPr preferRelativeResize="0"/>
          <p:nvPr/>
        </p:nvPicPr>
        <p:blipFill rotWithShape="1">
          <a:blip r:embed="rId6">
            <a:alphaModFix/>
          </a:blip>
          <a:srcRect b="45539" l="44285" r="48031" t="46638"/>
          <a:stretch/>
        </p:blipFill>
        <p:spPr>
          <a:xfrm>
            <a:off x="6391525" y="3310625"/>
            <a:ext cx="169825" cy="174025"/>
          </a:xfrm>
          <a:prstGeom prst="rect">
            <a:avLst/>
          </a:prstGeom>
          <a:noFill/>
          <a:ln>
            <a:noFill/>
          </a:ln>
        </p:spPr>
      </p:pic>
      <p:pic>
        <p:nvPicPr>
          <p:cNvPr id="1785" name="Google Shape;1785;p44"/>
          <p:cNvPicPr preferRelativeResize="0"/>
          <p:nvPr/>
        </p:nvPicPr>
        <p:blipFill rotWithShape="1">
          <a:blip r:embed="rId6">
            <a:alphaModFix/>
          </a:blip>
          <a:srcRect b="45539" l="44285" r="48031" t="46638"/>
          <a:stretch/>
        </p:blipFill>
        <p:spPr>
          <a:xfrm>
            <a:off x="6725175" y="3651612"/>
            <a:ext cx="169825" cy="174025"/>
          </a:xfrm>
          <a:prstGeom prst="rect">
            <a:avLst/>
          </a:prstGeom>
          <a:noFill/>
          <a:ln>
            <a:noFill/>
          </a:ln>
        </p:spPr>
      </p:pic>
      <p:pic>
        <p:nvPicPr>
          <p:cNvPr id="1786" name="Google Shape;1786;p44"/>
          <p:cNvPicPr preferRelativeResize="0"/>
          <p:nvPr/>
        </p:nvPicPr>
        <p:blipFill rotWithShape="1">
          <a:blip r:embed="rId6">
            <a:alphaModFix/>
          </a:blip>
          <a:srcRect b="45539" l="44285" r="48031" t="46638"/>
          <a:stretch/>
        </p:blipFill>
        <p:spPr>
          <a:xfrm>
            <a:off x="6792375" y="3727962"/>
            <a:ext cx="169825" cy="174025"/>
          </a:xfrm>
          <a:prstGeom prst="rect">
            <a:avLst/>
          </a:prstGeom>
          <a:noFill/>
          <a:ln>
            <a:noFill/>
          </a:ln>
        </p:spPr>
      </p:pic>
      <p:pic>
        <p:nvPicPr>
          <p:cNvPr id="1787" name="Google Shape;1787;p44"/>
          <p:cNvPicPr preferRelativeResize="0"/>
          <p:nvPr/>
        </p:nvPicPr>
        <p:blipFill rotWithShape="1">
          <a:blip r:embed="rId6">
            <a:alphaModFix/>
          </a:blip>
          <a:srcRect b="45539" l="44285" r="48031" t="46638"/>
          <a:stretch/>
        </p:blipFill>
        <p:spPr>
          <a:xfrm>
            <a:off x="6657400" y="3529212"/>
            <a:ext cx="169825" cy="174025"/>
          </a:xfrm>
          <a:prstGeom prst="rect">
            <a:avLst/>
          </a:prstGeom>
          <a:noFill/>
          <a:ln>
            <a:noFill/>
          </a:ln>
        </p:spPr>
      </p:pic>
      <p:pic>
        <p:nvPicPr>
          <p:cNvPr id="1788" name="Google Shape;1788;p44"/>
          <p:cNvPicPr preferRelativeResize="0"/>
          <p:nvPr/>
        </p:nvPicPr>
        <p:blipFill rotWithShape="1">
          <a:blip r:embed="rId6">
            <a:alphaModFix/>
          </a:blip>
          <a:srcRect b="45539" l="44285" r="48031" t="46638"/>
          <a:stretch/>
        </p:blipFill>
        <p:spPr>
          <a:xfrm>
            <a:off x="6158375" y="3532950"/>
            <a:ext cx="169825" cy="174025"/>
          </a:xfrm>
          <a:prstGeom prst="rect">
            <a:avLst/>
          </a:prstGeom>
          <a:noFill/>
          <a:ln>
            <a:noFill/>
          </a:ln>
        </p:spPr>
      </p:pic>
      <p:pic>
        <p:nvPicPr>
          <p:cNvPr id="1789" name="Google Shape;1789;p44"/>
          <p:cNvPicPr preferRelativeResize="0"/>
          <p:nvPr/>
        </p:nvPicPr>
        <p:blipFill rotWithShape="1">
          <a:blip r:embed="rId6">
            <a:alphaModFix/>
          </a:blip>
          <a:srcRect b="45539" l="44285" r="48031" t="46638"/>
          <a:stretch/>
        </p:blipFill>
        <p:spPr>
          <a:xfrm>
            <a:off x="6060000" y="3667887"/>
            <a:ext cx="169825" cy="174025"/>
          </a:xfrm>
          <a:prstGeom prst="rect">
            <a:avLst/>
          </a:prstGeom>
          <a:noFill/>
          <a:ln>
            <a:noFill/>
          </a:ln>
        </p:spPr>
      </p:pic>
      <p:pic>
        <p:nvPicPr>
          <p:cNvPr id="1790" name="Google Shape;1790;p44"/>
          <p:cNvPicPr preferRelativeResize="0"/>
          <p:nvPr/>
        </p:nvPicPr>
        <p:blipFill rotWithShape="1">
          <a:blip r:embed="rId6">
            <a:alphaModFix/>
          </a:blip>
          <a:srcRect b="45539" l="44285" r="48031" t="46638"/>
          <a:stretch/>
        </p:blipFill>
        <p:spPr>
          <a:xfrm>
            <a:off x="5896825" y="3930950"/>
            <a:ext cx="169825" cy="174025"/>
          </a:xfrm>
          <a:prstGeom prst="rect">
            <a:avLst/>
          </a:prstGeom>
          <a:noFill/>
          <a:ln>
            <a:noFill/>
          </a:ln>
        </p:spPr>
      </p:pic>
      <p:pic>
        <p:nvPicPr>
          <p:cNvPr id="1791" name="Google Shape;1791;p44"/>
          <p:cNvPicPr preferRelativeResize="0"/>
          <p:nvPr/>
        </p:nvPicPr>
        <p:blipFill rotWithShape="1">
          <a:blip r:embed="rId6">
            <a:alphaModFix/>
          </a:blip>
          <a:srcRect b="45539" l="44285" r="48031" t="46638"/>
          <a:stretch/>
        </p:blipFill>
        <p:spPr>
          <a:xfrm>
            <a:off x="6112125" y="3831112"/>
            <a:ext cx="169825" cy="174025"/>
          </a:xfrm>
          <a:prstGeom prst="rect">
            <a:avLst/>
          </a:prstGeom>
          <a:noFill/>
          <a:ln>
            <a:noFill/>
          </a:ln>
        </p:spPr>
      </p:pic>
      <p:pic>
        <p:nvPicPr>
          <p:cNvPr id="1792" name="Google Shape;1792;p44"/>
          <p:cNvPicPr preferRelativeResize="0"/>
          <p:nvPr/>
        </p:nvPicPr>
        <p:blipFill rotWithShape="1">
          <a:blip r:embed="rId6">
            <a:alphaModFix/>
          </a:blip>
          <a:srcRect b="45539" l="44285" r="48031" t="46638"/>
          <a:stretch/>
        </p:blipFill>
        <p:spPr>
          <a:xfrm>
            <a:off x="7435625" y="4194012"/>
            <a:ext cx="169825" cy="174025"/>
          </a:xfrm>
          <a:prstGeom prst="rect">
            <a:avLst/>
          </a:prstGeom>
          <a:noFill/>
          <a:ln>
            <a:noFill/>
          </a:ln>
        </p:spPr>
      </p:pic>
      <p:pic>
        <p:nvPicPr>
          <p:cNvPr id="1793" name="Google Shape;1793;p44"/>
          <p:cNvPicPr preferRelativeResize="0"/>
          <p:nvPr/>
        </p:nvPicPr>
        <p:blipFill rotWithShape="1">
          <a:blip r:embed="rId6">
            <a:alphaModFix/>
          </a:blip>
          <a:srcRect b="45539" l="44285" r="48031" t="46638"/>
          <a:stretch/>
        </p:blipFill>
        <p:spPr>
          <a:xfrm>
            <a:off x="6819575" y="3967537"/>
            <a:ext cx="169825" cy="174025"/>
          </a:xfrm>
          <a:prstGeom prst="rect">
            <a:avLst/>
          </a:prstGeom>
          <a:noFill/>
          <a:ln>
            <a:noFill/>
          </a:ln>
        </p:spPr>
      </p:pic>
      <p:pic>
        <p:nvPicPr>
          <p:cNvPr id="1794" name="Google Shape;1794;p44"/>
          <p:cNvPicPr preferRelativeResize="0"/>
          <p:nvPr/>
        </p:nvPicPr>
        <p:blipFill rotWithShape="1">
          <a:blip r:embed="rId6">
            <a:alphaModFix/>
          </a:blip>
          <a:srcRect b="45539" l="44285" r="48031" t="46638"/>
          <a:stretch/>
        </p:blipFill>
        <p:spPr>
          <a:xfrm>
            <a:off x="6960800" y="3960987"/>
            <a:ext cx="169825" cy="174025"/>
          </a:xfrm>
          <a:prstGeom prst="rect">
            <a:avLst/>
          </a:prstGeom>
          <a:noFill/>
          <a:ln>
            <a:noFill/>
          </a:ln>
        </p:spPr>
      </p:pic>
      <p:pic>
        <p:nvPicPr>
          <p:cNvPr id="1795" name="Google Shape;1795;p44"/>
          <p:cNvPicPr preferRelativeResize="0"/>
          <p:nvPr/>
        </p:nvPicPr>
        <p:blipFill rotWithShape="1">
          <a:blip r:embed="rId6">
            <a:alphaModFix/>
          </a:blip>
          <a:srcRect b="45539" l="44285" r="48031" t="46638"/>
          <a:stretch/>
        </p:blipFill>
        <p:spPr>
          <a:xfrm>
            <a:off x="6908275" y="4163975"/>
            <a:ext cx="169825" cy="174025"/>
          </a:xfrm>
          <a:prstGeom prst="rect">
            <a:avLst/>
          </a:prstGeom>
          <a:noFill/>
          <a:ln>
            <a:noFill/>
          </a:ln>
        </p:spPr>
      </p:pic>
      <p:pic>
        <p:nvPicPr>
          <p:cNvPr id="1796" name="Google Shape;1796;p44"/>
          <p:cNvPicPr preferRelativeResize="0"/>
          <p:nvPr/>
        </p:nvPicPr>
        <p:blipFill rotWithShape="1">
          <a:blip r:embed="rId6">
            <a:alphaModFix/>
          </a:blip>
          <a:srcRect b="45539" l="44285" r="48031" t="46638"/>
          <a:stretch/>
        </p:blipFill>
        <p:spPr>
          <a:xfrm>
            <a:off x="6518838" y="4136000"/>
            <a:ext cx="169825" cy="174025"/>
          </a:xfrm>
          <a:prstGeom prst="rect">
            <a:avLst/>
          </a:prstGeom>
          <a:noFill/>
          <a:ln>
            <a:noFill/>
          </a:ln>
        </p:spPr>
      </p:pic>
      <p:pic>
        <p:nvPicPr>
          <p:cNvPr id="1797" name="Google Shape;1797;p44"/>
          <p:cNvPicPr preferRelativeResize="0"/>
          <p:nvPr/>
        </p:nvPicPr>
        <p:blipFill rotWithShape="1">
          <a:blip r:embed="rId6">
            <a:alphaModFix/>
          </a:blip>
          <a:srcRect b="45539" l="44285" r="48031" t="46638"/>
          <a:stretch/>
        </p:blipFill>
        <p:spPr>
          <a:xfrm>
            <a:off x="6270563" y="4158000"/>
            <a:ext cx="169825" cy="174025"/>
          </a:xfrm>
          <a:prstGeom prst="rect">
            <a:avLst/>
          </a:prstGeom>
          <a:noFill/>
          <a:ln>
            <a:noFill/>
          </a:ln>
        </p:spPr>
      </p:pic>
      <p:pic>
        <p:nvPicPr>
          <p:cNvPr id="1798" name="Google Shape;1798;p44"/>
          <p:cNvPicPr preferRelativeResize="0"/>
          <p:nvPr/>
        </p:nvPicPr>
        <p:blipFill rotWithShape="1">
          <a:blip r:embed="rId6">
            <a:alphaModFix/>
          </a:blip>
          <a:srcRect b="45539" l="44285" r="48031" t="46638"/>
          <a:stretch/>
        </p:blipFill>
        <p:spPr>
          <a:xfrm>
            <a:off x="6390538" y="4063450"/>
            <a:ext cx="169825" cy="174025"/>
          </a:xfrm>
          <a:prstGeom prst="rect">
            <a:avLst/>
          </a:prstGeom>
          <a:noFill/>
          <a:ln>
            <a:noFill/>
          </a:ln>
        </p:spPr>
      </p:pic>
      <p:pic>
        <p:nvPicPr>
          <p:cNvPr id="1799" name="Google Shape;1799;p44"/>
          <p:cNvPicPr preferRelativeResize="0"/>
          <p:nvPr/>
        </p:nvPicPr>
        <p:blipFill rotWithShape="1">
          <a:blip r:embed="rId6">
            <a:alphaModFix/>
          </a:blip>
          <a:srcRect b="45539" l="44285" r="48031" t="46638"/>
          <a:stretch/>
        </p:blipFill>
        <p:spPr>
          <a:xfrm>
            <a:off x="6249575" y="3532950"/>
            <a:ext cx="169825" cy="174025"/>
          </a:xfrm>
          <a:prstGeom prst="rect">
            <a:avLst/>
          </a:prstGeom>
          <a:noFill/>
          <a:ln>
            <a:noFill/>
          </a:ln>
        </p:spPr>
      </p:pic>
      <p:pic>
        <p:nvPicPr>
          <p:cNvPr id="1800" name="Google Shape;1800;p44"/>
          <p:cNvPicPr preferRelativeResize="0"/>
          <p:nvPr/>
        </p:nvPicPr>
        <p:blipFill rotWithShape="1">
          <a:blip r:embed="rId6">
            <a:alphaModFix/>
          </a:blip>
          <a:srcRect b="45539" l="44285" r="48031" t="46638"/>
          <a:stretch/>
        </p:blipFill>
        <p:spPr>
          <a:xfrm>
            <a:off x="6270563" y="3312087"/>
            <a:ext cx="169825" cy="174025"/>
          </a:xfrm>
          <a:prstGeom prst="rect">
            <a:avLst/>
          </a:prstGeom>
          <a:noFill/>
          <a:ln>
            <a:noFill/>
          </a:ln>
        </p:spPr>
      </p:pic>
      <p:pic>
        <p:nvPicPr>
          <p:cNvPr id="1801" name="Google Shape;1801;p44"/>
          <p:cNvPicPr preferRelativeResize="0"/>
          <p:nvPr/>
        </p:nvPicPr>
        <p:blipFill rotWithShape="1">
          <a:blip r:embed="rId6">
            <a:alphaModFix/>
          </a:blip>
          <a:srcRect b="45539" l="44285" r="48031" t="46638"/>
          <a:stretch/>
        </p:blipFill>
        <p:spPr>
          <a:xfrm>
            <a:off x="7086375" y="4073862"/>
            <a:ext cx="169825" cy="174025"/>
          </a:xfrm>
          <a:prstGeom prst="rect">
            <a:avLst/>
          </a:prstGeom>
          <a:noFill/>
          <a:ln>
            <a:noFill/>
          </a:ln>
        </p:spPr>
      </p:pic>
      <p:pic>
        <p:nvPicPr>
          <p:cNvPr id="1802" name="Google Shape;1802;p44"/>
          <p:cNvPicPr preferRelativeResize="0"/>
          <p:nvPr/>
        </p:nvPicPr>
        <p:blipFill rotWithShape="1">
          <a:blip r:embed="rId6">
            <a:alphaModFix/>
          </a:blip>
          <a:srcRect b="45539" l="44285" r="48031" t="46638"/>
          <a:stretch/>
        </p:blipFill>
        <p:spPr>
          <a:xfrm>
            <a:off x="7069375" y="4172675"/>
            <a:ext cx="169825" cy="174025"/>
          </a:xfrm>
          <a:prstGeom prst="rect">
            <a:avLst/>
          </a:prstGeom>
          <a:noFill/>
          <a:ln>
            <a:noFill/>
          </a:ln>
        </p:spPr>
      </p:pic>
      <p:pic>
        <p:nvPicPr>
          <p:cNvPr id="1803" name="Google Shape;1803;p44"/>
          <p:cNvPicPr preferRelativeResize="0"/>
          <p:nvPr/>
        </p:nvPicPr>
        <p:blipFill rotWithShape="1">
          <a:blip r:embed="rId6">
            <a:alphaModFix/>
          </a:blip>
          <a:srcRect b="45539" l="44285" r="48031" t="46638"/>
          <a:stretch/>
        </p:blipFill>
        <p:spPr>
          <a:xfrm>
            <a:off x="5913175" y="4194000"/>
            <a:ext cx="169825" cy="174025"/>
          </a:xfrm>
          <a:prstGeom prst="rect">
            <a:avLst/>
          </a:prstGeom>
          <a:noFill/>
          <a:ln>
            <a:noFill/>
          </a:ln>
        </p:spPr>
      </p:pic>
      <p:pic>
        <p:nvPicPr>
          <p:cNvPr id="1804" name="Google Shape;1804;p44"/>
          <p:cNvPicPr preferRelativeResize="0"/>
          <p:nvPr/>
        </p:nvPicPr>
        <p:blipFill rotWithShape="1">
          <a:blip r:embed="rId6">
            <a:alphaModFix/>
          </a:blip>
          <a:srcRect b="45539" l="44285" r="48031" t="46638"/>
          <a:stretch/>
        </p:blipFill>
        <p:spPr>
          <a:xfrm>
            <a:off x="5803163" y="4136000"/>
            <a:ext cx="169825" cy="174025"/>
          </a:xfrm>
          <a:prstGeom prst="rect">
            <a:avLst/>
          </a:prstGeom>
          <a:noFill/>
          <a:ln>
            <a:noFill/>
          </a:ln>
        </p:spPr>
      </p:pic>
      <p:pic>
        <p:nvPicPr>
          <p:cNvPr id="1805" name="Google Shape;1805;p44"/>
          <p:cNvPicPr preferRelativeResize="0"/>
          <p:nvPr/>
        </p:nvPicPr>
        <p:blipFill rotWithShape="1">
          <a:blip r:embed="rId6">
            <a:alphaModFix/>
          </a:blip>
          <a:srcRect b="45539" l="44285" r="48031" t="46638"/>
          <a:stretch/>
        </p:blipFill>
        <p:spPr>
          <a:xfrm>
            <a:off x="5759013" y="4194000"/>
            <a:ext cx="169825" cy="174025"/>
          </a:xfrm>
          <a:prstGeom prst="rect">
            <a:avLst/>
          </a:prstGeom>
          <a:noFill/>
          <a:ln>
            <a:noFill/>
          </a:ln>
        </p:spPr>
      </p:pic>
      <p:pic>
        <p:nvPicPr>
          <p:cNvPr id="1806" name="Google Shape;1806;p44"/>
          <p:cNvPicPr preferRelativeResize="0"/>
          <p:nvPr/>
        </p:nvPicPr>
        <p:blipFill rotWithShape="1">
          <a:blip r:embed="rId6">
            <a:alphaModFix/>
          </a:blip>
          <a:srcRect b="45539" l="44285" r="48031" t="46638"/>
          <a:stretch/>
        </p:blipFill>
        <p:spPr>
          <a:xfrm>
            <a:off x="5316587" y="4251178"/>
            <a:ext cx="114037" cy="116875"/>
          </a:xfrm>
          <a:prstGeom prst="rect">
            <a:avLst/>
          </a:prstGeom>
          <a:noFill/>
          <a:ln>
            <a:noFill/>
          </a:ln>
        </p:spPr>
      </p:pic>
      <p:pic>
        <p:nvPicPr>
          <p:cNvPr id="1807" name="Google Shape;1807;p44"/>
          <p:cNvPicPr preferRelativeResize="0"/>
          <p:nvPr/>
        </p:nvPicPr>
        <p:blipFill rotWithShape="1">
          <a:blip r:embed="rId6">
            <a:alphaModFix/>
          </a:blip>
          <a:srcRect b="45539" l="44285" r="48031" t="46638"/>
          <a:stretch/>
        </p:blipFill>
        <p:spPr>
          <a:xfrm>
            <a:off x="5254325" y="4222600"/>
            <a:ext cx="114051" cy="116871"/>
          </a:xfrm>
          <a:prstGeom prst="rect">
            <a:avLst/>
          </a:prstGeom>
          <a:noFill/>
          <a:ln>
            <a:noFill/>
          </a:ln>
        </p:spPr>
      </p:pic>
      <p:pic>
        <p:nvPicPr>
          <p:cNvPr id="1808" name="Google Shape;1808;p44"/>
          <p:cNvPicPr preferRelativeResize="0"/>
          <p:nvPr/>
        </p:nvPicPr>
        <p:blipFill rotWithShape="1">
          <a:blip r:embed="rId6">
            <a:alphaModFix/>
          </a:blip>
          <a:srcRect b="45539" l="44285" r="48031" t="46638"/>
          <a:stretch/>
        </p:blipFill>
        <p:spPr>
          <a:xfrm>
            <a:off x="7574775" y="4251179"/>
            <a:ext cx="114051" cy="116887"/>
          </a:xfrm>
          <a:prstGeom prst="rect">
            <a:avLst/>
          </a:prstGeom>
          <a:noFill/>
          <a:ln>
            <a:noFill/>
          </a:ln>
        </p:spPr>
      </p:pic>
      <p:pic>
        <p:nvPicPr>
          <p:cNvPr id="1809" name="Google Shape;1809;p44"/>
          <p:cNvPicPr preferRelativeResize="0"/>
          <p:nvPr/>
        </p:nvPicPr>
        <p:blipFill rotWithShape="1">
          <a:blip r:embed="rId6">
            <a:alphaModFix/>
          </a:blip>
          <a:srcRect b="45539" l="44285" r="48031" t="46638"/>
          <a:stretch/>
        </p:blipFill>
        <p:spPr>
          <a:xfrm>
            <a:off x="7743675" y="4279763"/>
            <a:ext cx="114051" cy="116887"/>
          </a:xfrm>
          <a:prstGeom prst="rect">
            <a:avLst/>
          </a:prstGeom>
          <a:noFill/>
          <a:ln>
            <a:noFill/>
          </a:ln>
        </p:spPr>
      </p:pic>
      <p:pic>
        <p:nvPicPr>
          <p:cNvPr id="1810" name="Google Shape;1810;p44"/>
          <p:cNvPicPr preferRelativeResize="0"/>
          <p:nvPr/>
        </p:nvPicPr>
        <p:blipFill rotWithShape="1">
          <a:blip r:embed="rId6">
            <a:alphaModFix/>
          </a:blip>
          <a:srcRect b="45539" l="44285" r="48031" t="46638"/>
          <a:stretch/>
        </p:blipFill>
        <p:spPr>
          <a:xfrm>
            <a:off x="6814650" y="4082925"/>
            <a:ext cx="169825" cy="174025"/>
          </a:xfrm>
          <a:prstGeom prst="rect">
            <a:avLst/>
          </a:prstGeom>
          <a:noFill/>
          <a:ln>
            <a:noFill/>
          </a:ln>
        </p:spPr>
      </p:pic>
      <p:pic>
        <p:nvPicPr>
          <p:cNvPr id="1811" name="Google Shape;1811;p44"/>
          <p:cNvPicPr preferRelativeResize="0"/>
          <p:nvPr/>
        </p:nvPicPr>
        <p:blipFill rotWithShape="1">
          <a:blip r:embed="rId6">
            <a:alphaModFix/>
          </a:blip>
          <a:srcRect b="45539" l="44285" r="48031" t="46638"/>
          <a:stretch/>
        </p:blipFill>
        <p:spPr>
          <a:xfrm>
            <a:off x="6694050" y="4136000"/>
            <a:ext cx="169825" cy="174025"/>
          </a:xfrm>
          <a:prstGeom prst="rect">
            <a:avLst/>
          </a:prstGeom>
          <a:noFill/>
          <a:ln>
            <a:noFill/>
          </a:ln>
        </p:spPr>
      </p:pic>
      <p:pic>
        <p:nvPicPr>
          <p:cNvPr id="1812" name="Google Shape;1812;p44"/>
          <p:cNvPicPr preferRelativeResize="0"/>
          <p:nvPr/>
        </p:nvPicPr>
        <p:blipFill rotWithShape="1">
          <a:blip r:embed="rId6">
            <a:alphaModFix/>
          </a:blip>
          <a:srcRect b="45539" l="44285" r="48031" t="46638"/>
          <a:stretch/>
        </p:blipFill>
        <p:spPr>
          <a:xfrm>
            <a:off x="6463188" y="3339787"/>
            <a:ext cx="169825" cy="174025"/>
          </a:xfrm>
          <a:prstGeom prst="rect">
            <a:avLst/>
          </a:prstGeom>
          <a:noFill/>
          <a:ln>
            <a:noFill/>
          </a:ln>
        </p:spPr>
      </p:pic>
      <p:pic>
        <p:nvPicPr>
          <p:cNvPr id="1813" name="Google Shape;1813;p44"/>
          <p:cNvPicPr preferRelativeResize="0"/>
          <p:nvPr/>
        </p:nvPicPr>
        <p:blipFill rotWithShape="1">
          <a:blip r:embed="rId6">
            <a:alphaModFix/>
          </a:blip>
          <a:srcRect b="45539" l="44285" r="48031" t="46638"/>
          <a:stretch/>
        </p:blipFill>
        <p:spPr>
          <a:xfrm>
            <a:off x="6390688" y="3914775"/>
            <a:ext cx="169825" cy="174025"/>
          </a:xfrm>
          <a:prstGeom prst="rect">
            <a:avLst/>
          </a:prstGeom>
          <a:noFill/>
          <a:ln>
            <a:noFill/>
          </a:ln>
        </p:spPr>
      </p:pic>
      <p:pic>
        <p:nvPicPr>
          <p:cNvPr id="1814" name="Google Shape;1814;p44"/>
          <p:cNvPicPr preferRelativeResize="0"/>
          <p:nvPr/>
        </p:nvPicPr>
        <p:blipFill rotWithShape="1">
          <a:blip r:embed="rId6">
            <a:alphaModFix/>
          </a:blip>
          <a:srcRect b="45539" l="44285" r="48031" t="46638"/>
          <a:stretch/>
        </p:blipFill>
        <p:spPr>
          <a:xfrm>
            <a:off x="6048350" y="4066650"/>
            <a:ext cx="169825" cy="174025"/>
          </a:xfrm>
          <a:prstGeom prst="rect">
            <a:avLst/>
          </a:prstGeom>
          <a:noFill/>
          <a:ln>
            <a:noFill/>
          </a:ln>
        </p:spPr>
      </p:pic>
      <p:pic>
        <p:nvPicPr>
          <p:cNvPr id="1815" name="Google Shape;1815;p44"/>
          <p:cNvPicPr preferRelativeResize="0"/>
          <p:nvPr/>
        </p:nvPicPr>
        <p:blipFill rotWithShape="1">
          <a:blip r:embed="rId6">
            <a:alphaModFix/>
          </a:blip>
          <a:srcRect b="45539" l="44285" r="48031" t="46638"/>
          <a:stretch/>
        </p:blipFill>
        <p:spPr>
          <a:xfrm>
            <a:off x="6713550" y="4194600"/>
            <a:ext cx="169825" cy="174025"/>
          </a:xfrm>
          <a:prstGeom prst="rect">
            <a:avLst/>
          </a:prstGeom>
          <a:noFill/>
          <a:ln>
            <a:noFill/>
          </a:ln>
        </p:spPr>
      </p:pic>
      <p:pic>
        <p:nvPicPr>
          <p:cNvPr id="1816" name="Google Shape;1816;p44"/>
          <p:cNvPicPr preferRelativeResize="0"/>
          <p:nvPr/>
        </p:nvPicPr>
        <p:blipFill rotWithShape="1">
          <a:blip r:embed="rId6">
            <a:alphaModFix/>
          </a:blip>
          <a:srcRect b="45539" l="44285" r="48031" t="46638"/>
          <a:stretch/>
        </p:blipFill>
        <p:spPr>
          <a:xfrm>
            <a:off x="6290075" y="4187300"/>
            <a:ext cx="169825" cy="174025"/>
          </a:xfrm>
          <a:prstGeom prst="rect">
            <a:avLst/>
          </a:prstGeom>
          <a:noFill/>
          <a:ln>
            <a:noFill/>
          </a:ln>
        </p:spPr>
      </p:pic>
      <p:pic>
        <p:nvPicPr>
          <p:cNvPr id="1817" name="Google Shape;1817;p44"/>
          <p:cNvPicPr preferRelativeResize="0"/>
          <p:nvPr/>
        </p:nvPicPr>
        <p:blipFill rotWithShape="1">
          <a:blip r:embed="rId6">
            <a:alphaModFix/>
          </a:blip>
          <a:srcRect b="45539" l="44285" r="48031" t="46638"/>
          <a:stretch/>
        </p:blipFill>
        <p:spPr>
          <a:xfrm>
            <a:off x="6439150" y="3465012"/>
            <a:ext cx="169825" cy="174025"/>
          </a:xfrm>
          <a:prstGeom prst="rect">
            <a:avLst/>
          </a:prstGeom>
          <a:noFill/>
          <a:ln>
            <a:noFill/>
          </a:ln>
        </p:spPr>
      </p:pic>
      <p:pic>
        <p:nvPicPr>
          <p:cNvPr id="1818" name="Google Shape;1818;p44"/>
          <p:cNvPicPr preferRelativeResize="0"/>
          <p:nvPr/>
        </p:nvPicPr>
        <p:blipFill rotWithShape="1">
          <a:blip r:embed="rId6">
            <a:alphaModFix/>
          </a:blip>
          <a:srcRect b="45539" l="44285" r="48031" t="46638"/>
          <a:stretch/>
        </p:blipFill>
        <p:spPr>
          <a:xfrm>
            <a:off x="7353175" y="2249975"/>
            <a:ext cx="169825" cy="174025"/>
          </a:xfrm>
          <a:prstGeom prst="rect">
            <a:avLst/>
          </a:prstGeom>
          <a:noFill/>
          <a:ln>
            <a:noFill/>
          </a:ln>
        </p:spPr>
      </p:pic>
      <p:pic>
        <p:nvPicPr>
          <p:cNvPr id="1819" name="Google Shape;1819;p44"/>
          <p:cNvPicPr preferRelativeResize="0"/>
          <p:nvPr/>
        </p:nvPicPr>
        <p:blipFill rotWithShape="1">
          <a:blip r:embed="rId6">
            <a:alphaModFix/>
          </a:blip>
          <a:srcRect b="45539" l="44285" r="48031" t="46638"/>
          <a:stretch/>
        </p:blipFill>
        <p:spPr>
          <a:xfrm>
            <a:off x="6189663" y="1715850"/>
            <a:ext cx="169825" cy="174025"/>
          </a:xfrm>
          <a:prstGeom prst="rect">
            <a:avLst/>
          </a:prstGeom>
          <a:noFill/>
          <a:ln>
            <a:noFill/>
          </a:ln>
        </p:spPr>
      </p:pic>
      <p:pic>
        <p:nvPicPr>
          <p:cNvPr id="1820" name="Google Shape;1820;p44"/>
          <p:cNvPicPr preferRelativeResize="0"/>
          <p:nvPr/>
        </p:nvPicPr>
        <p:blipFill rotWithShape="1">
          <a:blip r:embed="rId6">
            <a:alphaModFix/>
          </a:blip>
          <a:srcRect b="45539" l="44285" r="48031" t="46638"/>
          <a:stretch/>
        </p:blipFill>
        <p:spPr>
          <a:xfrm>
            <a:off x="6497250" y="2201437"/>
            <a:ext cx="169825" cy="174025"/>
          </a:xfrm>
          <a:prstGeom prst="rect">
            <a:avLst/>
          </a:prstGeom>
          <a:noFill/>
          <a:ln>
            <a:noFill/>
          </a:ln>
        </p:spPr>
      </p:pic>
      <p:sp>
        <p:nvSpPr>
          <p:cNvPr id="1821" name="Google Shape;1821;p44"/>
          <p:cNvSpPr txBox="1"/>
          <p:nvPr/>
        </p:nvSpPr>
        <p:spPr>
          <a:xfrm>
            <a:off x="6582775" y="2583125"/>
            <a:ext cx="1590900" cy="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Low efficiency</a:t>
            </a:r>
            <a:endParaRPr>
              <a:latin typeface="Poppins"/>
              <a:ea typeface="Poppins"/>
              <a:cs typeface="Poppins"/>
              <a:sym typeface="Poppins"/>
            </a:endParaRPr>
          </a:p>
        </p:txBody>
      </p:sp>
      <p:sp>
        <p:nvSpPr>
          <p:cNvPr id="1822" name="Google Shape;1822;p44"/>
          <p:cNvSpPr txBox="1"/>
          <p:nvPr/>
        </p:nvSpPr>
        <p:spPr>
          <a:xfrm>
            <a:off x="6522175" y="4477175"/>
            <a:ext cx="1590900" cy="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High efficiency</a:t>
            </a:r>
            <a:endParaRPr>
              <a:latin typeface="Poppins"/>
              <a:ea typeface="Poppins"/>
              <a:cs typeface="Poppins"/>
              <a:sym typeface="Poppins"/>
            </a:endParaRPr>
          </a:p>
        </p:txBody>
      </p:sp>
      <p:sp>
        <p:nvSpPr>
          <p:cNvPr id="1823" name="Google Shape;1823;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p45"/>
          <p:cNvSpPr txBox="1"/>
          <p:nvPr>
            <p:ph idx="2" type="title"/>
          </p:nvPr>
        </p:nvSpPr>
        <p:spPr>
          <a:xfrm>
            <a:off x="720000" y="1025725"/>
            <a:ext cx="1702500" cy="9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829" name="Google Shape;1829;p45"/>
          <p:cNvSpPr txBox="1"/>
          <p:nvPr>
            <p:ph idx="1" type="subTitle"/>
          </p:nvPr>
        </p:nvSpPr>
        <p:spPr>
          <a:xfrm>
            <a:off x="720000" y="3252375"/>
            <a:ext cx="5598000" cy="4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1830" name="Google Shape;1830;p45"/>
          <p:cNvGrpSpPr/>
          <p:nvPr/>
        </p:nvGrpSpPr>
        <p:grpSpPr>
          <a:xfrm>
            <a:off x="-374387" y="3354325"/>
            <a:ext cx="3922590" cy="2969900"/>
            <a:chOff x="-374387" y="3354325"/>
            <a:chExt cx="3922590" cy="2969900"/>
          </a:xfrm>
        </p:grpSpPr>
        <p:pic>
          <p:nvPicPr>
            <p:cNvPr id="1831" name="Google Shape;1831;p45"/>
            <p:cNvPicPr preferRelativeResize="0"/>
            <p:nvPr/>
          </p:nvPicPr>
          <p:blipFill rotWithShape="1">
            <a:blip r:embed="rId3">
              <a:alphaModFix/>
            </a:blip>
            <a:srcRect b="26177" l="16960" r="7121" t="24718"/>
            <a:stretch/>
          </p:blipFill>
          <p:spPr>
            <a:xfrm>
              <a:off x="-374387" y="3354325"/>
              <a:ext cx="3891276" cy="2969900"/>
            </a:xfrm>
            <a:prstGeom prst="rect">
              <a:avLst/>
            </a:prstGeom>
            <a:noFill/>
            <a:ln>
              <a:noFill/>
            </a:ln>
          </p:spPr>
        </p:pic>
        <p:grpSp>
          <p:nvGrpSpPr>
            <p:cNvPr id="1832" name="Google Shape;1832;p45"/>
            <p:cNvGrpSpPr/>
            <p:nvPr/>
          </p:nvGrpSpPr>
          <p:grpSpPr>
            <a:xfrm>
              <a:off x="1853583" y="4445557"/>
              <a:ext cx="1694620" cy="1360169"/>
              <a:chOff x="7945225" y="4302000"/>
              <a:chExt cx="904666" cy="726121"/>
            </a:xfrm>
          </p:grpSpPr>
          <p:sp>
            <p:nvSpPr>
              <p:cNvPr id="1833" name="Google Shape;1833;p45"/>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5"/>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5"/>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36" name="Google Shape;1836;p45"/>
          <p:cNvSpPr txBox="1"/>
          <p:nvPr>
            <p:ph type="title"/>
          </p:nvPr>
        </p:nvSpPr>
        <p:spPr>
          <a:xfrm>
            <a:off x="720000" y="2079325"/>
            <a:ext cx="66633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Simulating </a:t>
            </a:r>
            <a:r>
              <a:rPr lang="en"/>
              <a:t>Glitch</a:t>
            </a:r>
            <a:r>
              <a:rPr lang="en">
                <a:solidFill>
                  <a:schemeClr val="dk1"/>
                </a:solidFill>
              </a:rPr>
              <a:t> Parameters</a:t>
            </a:r>
            <a:endParaRPr>
              <a:solidFill>
                <a:schemeClr val="dk1"/>
              </a:solidFill>
            </a:endParaRPr>
          </a:p>
        </p:txBody>
      </p:sp>
      <p:grpSp>
        <p:nvGrpSpPr>
          <p:cNvPr id="1837" name="Google Shape;1837;p45"/>
          <p:cNvGrpSpPr/>
          <p:nvPr/>
        </p:nvGrpSpPr>
        <p:grpSpPr>
          <a:xfrm>
            <a:off x="6487513" y="-1301175"/>
            <a:ext cx="4268216" cy="6666030"/>
            <a:chOff x="6128138" y="-1301175"/>
            <a:chExt cx="4268216" cy="6666030"/>
          </a:xfrm>
        </p:grpSpPr>
        <p:sp>
          <p:nvSpPr>
            <p:cNvPr id="1838" name="Google Shape;1838;p45"/>
            <p:cNvSpPr/>
            <p:nvPr/>
          </p:nvSpPr>
          <p:spPr>
            <a:xfrm>
              <a:off x="6368175" y="103161"/>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5"/>
            <p:cNvSpPr/>
            <p:nvPr/>
          </p:nvSpPr>
          <p:spPr>
            <a:xfrm>
              <a:off x="6711143" y="81300"/>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5"/>
            <p:cNvSpPr/>
            <p:nvPr/>
          </p:nvSpPr>
          <p:spPr>
            <a:xfrm>
              <a:off x="7243039" y="245650"/>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5"/>
            <p:cNvSpPr/>
            <p:nvPr/>
          </p:nvSpPr>
          <p:spPr>
            <a:xfrm>
              <a:off x="6875804" y="622450"/>
              <a:ext cx="1860443" cy="4595326"/>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5"/>
            <p:cNvSpPr/>
            <p:nvPr/>
          </p:nvSpPr>
          <p:spPr>
            <a:xfrm>
              <a:off x="6573850" y="621225"/>
              <a:ext cx="1860443" cy="4595326"/>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3" name="Google Shape;1843;p45"/>
            <p:cNvPicPr preferRelativeResize="0"/>
            <p:nvPr/>
          </p:nvPicPr>
          <p:blipFill rotWithShape="1">
            <a:blip r:embed="rId3">
              <a:alphaModFix/>
            </a:blip>
            <a:srcRect b="26177" l="16960" r="7121" t="24718"/>
            <a:stretch/>
          </p:blipFill>
          <p:spPr>
            <a:xfrm>
              <a:off x="6128138" y="-1301175"/>
              <a:ext cx="4198516" cy="3204401"/>
            </a:xfrm>
            <a:prstGeom prst="rect">
              <a:avLst/>
            </a:prstGeom>
            <a:noFill/>
            <a:ln>
              <a:noFill/>
            </a:ln>
          </p:spPr>
        </p:pic>
        <p:grpSp>
          <p:nvGrpSpPr>
            <p:cNvPr id="1844" name="Google Shape;1844;p45"/>
            <p:cNvGrpSpPr/>
            <p:nvPr/>
          </p:nvGrpSpPr>
          <p:grpSpPr>
            <a:xfrm rot="5400000">
              <a:off x="7873341" y="4254316"/>
              <a:ext cx="708100" cy="708500"/>
              <a:chOff x="3678700" y="407275"/>
              <a:chExt cx="708100" cy="708500"/>
            </a:xfrm>
          </p:grpSpPr>
          <p:sp>
            <p:nvSpPr>
              <p:cNvPr id="1845" name="Google Shape;1845;p45"/>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5"/>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5"/>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5"/>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5"/>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5"/>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5"/>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2" name="Google Shape;1852;p45"/>
            <p:cNvGrpSpPr/>
            <p:nvPr/>
          </p:nvGrpSpPr>
          <p:grpSpPr>
            <a:xfrm rot="5400000">
              <a:off x="8639847" y="3354200"/>
              <a:ext cx="457787" cy="458045"/>
              <a:chOff x="3678700" y="407275"/>
              <a:chExt cx="708100" cy="708500"/>
            </a:xfrm>
          </p:grpSpPr>
          <p:sp>
            <p:nvSpPr>
              <p:cNvPr id="1853" name="Google Shape;1853;p45"/>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5"/>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5"/>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5"/>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5"/>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5"/>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5"/>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0" name="Google Shape;1860;p45"/>
            <p:cNvGrpSpPr/>
            <p:nvPr/>
          </p:nvGrpSpPr>
          <p:grpSpPr>
            <a:xfrm>
              <a:off x="7787267" y="539497"/>
              <a:ext cx="208184" cy="208184"/>
              <a:chOff x="8356813" y="1074288"/>
              <a:chExt cx="351900" cy="351900"/>
            </a:xfrm>
          </p:grpSpPr>
          <p:sp>
            <p:nvSpPr>
              <p:cNvPr id="1861" name="Google Shape;1861;p45"/>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5"/>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3" name="Google Shape;1863;p45"/>
            <p:cNvGrpSpPr/>
            <p:nvPr/>
          </p:nvGrpSpPr>
          <p:grpSpPr>
            <a:xfrm>
              <a:off x="7194842" y="2467660"/>
              <a:ext cx="208184" cy="208184"/>
              <a:chOff x="8356813" y="1074288"/>
              <a:chExt cx="351900" cy="351900"/>
            </a:xfrm>
          </p:grpSpPr>
          <p:sp>
            <p:nvSpPr>
              <p:cNvPr id="1864" name="Google Shape;1864;p45"/>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5"/>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6" name="Google Shape;1866;p45"/>
            <p:cNvSpPr/>
            <p:nvPr/>
          </p:nvSpPr>
          <p:spPr>
            <a:xfrm>
              <a:off x="7095150" y="4164050"/>
              <a:ext cx="147900" cy="1479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45"/>
          <p:cNvGrpSpPr/>
          <p:nvPr/>
        </p:nvGrpSpPr>
        <p:grpSpPr>
          <a:xfrm>
            <a:off x="720000" y="3158451"/>
            <a:ext cx="4558967" cy="134100"/>
            <a:chOff x="796100" y="3019701"/>
            <a:chExt cx="4558967" cy="134100"/>
          </a:xfrm>
        </p:grpSpPr>
        <p:sp>
          <p:nvSpPr>
            <p:cNvPr id="1868" name="Google Shape;1868;p45"/>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69" name="Google Shape;1869;p45"/>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870" name="Google Shape;1870;p45"/>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1" name="Google Shape;1871;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sp>
        <p:nvSpPr>
          <p:cNvPr id="1876" name="Google Shape;1876;p46"/>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1877" name="Google Shape;1877;p46"/>
          <p:cNvPicPr preferRelativeResize="0"/>
          <p:nvPr/>
        </p:nvPicPr>
        <p:blipFill>
          <a:blip r:embed="rId3">
            <a:alphaModFix/>
          </a:blip>
          <a:stretch>
            <a:fillRect/>
          </a:stretch>
        </p:blipFill>
        <p:spPr>
          <a:xfrm>
            <a:off x="2082176" y="1103825"/>
            <a:ext cx="2199950" cy="2609126"/>
          </a:xfrm>
          <a:prstGeom prst="rect">
            <a:avLst/>
          </a:prstGeom>
          <a:noFill/>
          <a:ln>
            <a:noFill/>
          </a:ln>
        </p:spPr>
      </p:pic>
      <p:sp>
        <p:nvSpPr>
          <p:cNvPr id="1878" name="Google Shape;1878;p46"/>
          <p:cNvSpPr/>
          <p:nvPr/>
        </p:nvSpPr>
        <p:spPr>
          <a:xfrm>
            <a:off x="1409838" y="983875"/>
            <a:ext cx="970500" cy="1834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9" name="Google Shape;1879;p46"/>
          <p:cNvPicPr preferRelativeResize="0"/>
          <p:nvPr/>
        </p:nvPicPr>
        <p:blipFill>
          <a:blip r:embed="rId4">
            <a:alphaModFix/>
          </a:blip>
          <a:stretch>
            <a:fillRect/>
          </a:stretch>
        </p:blipFill>
        <p:spPr>
          <a:xfrm>
            <a:off x="2243338" y="967100"/>
            <a:ext cx="2511125" cy="1446000"/>
          </a:xfrm>
          <a:prstGeom prst="rect">
            <a:avLst/>
          </a:prstGeom>
          <a:noFill/>
          <a:ln>
            <a:noFill/>
          </a:ln>
        </p:spPr>
      </p:pic>
      <p:pic>
        <p:nvPicPr>
          <p:cNvPr id="1880" name="Google Shape;1880;p46"/>
          <p:cNvPicPr preferRelativeResize="0"/>
          <p:nvPr/>
        </p:nvPicPr>
        <p:blipFill>
          <a:blip r:embed="rId5">
            <a:alphaModFix/>
          </a:blip>
          <a:stretch>
            <a:fillRect/>
          </a:stretch>
        </p:blipFill>
        <p:spPr>
          <a:xfrm>
            <a:off x="1319813" y="3383400"/>
            <a:ext cx="3892776" cy="1167775"/>
          </a:xfrm>
          <a:prstGeom prst="rect">
            <a:avLst/>
          </a:prstGeom>
          <a:noFill/>
          <a:ln>
            <a:noFill/>
          </a:ln>
        </p:spPr>
      </p:pic>
      <p:sp>
        <p:nvSpPr>
          <p:cNvPr id="1881" name="Google Shape;1881;p46"/>
          <p:cNvSpPr/>
          <p:nvPr/>
        </p:nvSpPr>
        <p:spPr>
          <a:xfrm>
            <a:off x="4394513" y="954475"/>
            <a:ext cx="1068000" cy="186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6"/>
          <p:cNvSpPr/>
          <p:nvPr/>
        </p:nvSpPr>
        <p:spPr>
          <a:xfrm>
            <a:off x="810888" y="3088525"/>
            <a:ext cx="970500" cy="1834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6"/>
          <p:cNvSpPr/>
          <p:nvPr/>
        </p:nvSpPr>
        <p:spPr>
          <a:xfrm>
            <a:off x="4819613" y="3073825"/>
            <a:ext cx="1068000" cy="186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6"/>
          <p:cNvSpPr txBox="1"/>
          <p:nvPr/>
        </p:nvSpPr>
        <p:spPr>
          <a:xfrm>
            <a:off x="0" y="1693125"/>
            <a:ext cx="13521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BayesWave CBC+Glitch</a:t>
            </a:r>
            <a:endParaRPr>
              <a:latin typeface="Poppins"/>
              <a:ea typeface="Poppins"/>
              <a:cs typeface="Poppins"/>
              <a:sym typeface="Poppins"/>
            </a:endParaRPr>
          </a:p>
        </p:txBody>
      </p:sp>
      <p:sp>
        <p:nvSpPr>
          <p:cNvPr id="1885" name="Google Shape;1885;p46"/>
          <p:cNvSpPr txBox="1"/>
          <p:nvPr/>
        </p:nvSpPr>
        <p:spPr>
          <a:xfrm>
            <a:off x="0" y="3804925"/>
            <a:ext cx="810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Bilby θ</a:t>
            </a:r>
            <a:r>
              <a:rPr baseline="-25000" lang="en">
                <a:latin typeface="Poppins"/>
                <a:ea typeface="Poppins"/>
                <a:cs typeface="Poppins"/>
                <a:sym typeface="Poppins"/>
              </a:rPr>
              <a:t>p</a:t>
            </a:r>
            <a:endParaRPr baseline="-25000">
              <a:latin typeface="Poppins"/>
              <a:ea typeface="Poppins"/>
              <a:cs typeface="Poppins"/>
              <a:sym typeface="Poppins"/>
            </a:endParaRPr>
          </a:p>
        </p:txBody>
      </p:sp>
      <p:sp>
        <p:nvSpPr>
          <p:cNvPr id="1886" name="Google Shape;1886;p46"/>
          <p:cNvSpPr/>
          <p:nvPr/>
        </p:nvSpPr>
        <p:spPr>
          <a:xfrm flipH="1">
            <a:off x="4849963" y="2598250"/>
            <a:ext cx="1454400" cy="401400"/>
          </a:xfrm>
          <a:prstGeom prst="lef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7" name="Google Shape;1887;p46"/>
          <p:cNvPicPr preferRelativeResize="0"/>
          <p:nvPr/>
        </p:nvPicPr>
        <p:blipFill>
          <a:blip r:embed="rId3">
            <a:alphaModFix/>
          </a:blip>
          <a:stretch>
            <a:fillRect/>
          </a:stretch>
        </p:blipFill>
        <p:spPr>
          <a:xfrm>
            <a:off x="6205863" y="1494387"/>
            <a:ext cx="2199950" cy="2609126"/>
          </a:xfrm>
          <a:prstGeom prst="rect">
            <a:avLst/>
          </a:prstGeom>
          <a:noFill/>
          <a:ln>
            <a:noFill/>
          </a:ln>
        </p:spPr>
      </p:pic>
      <p:pic>
        <p:nvPicPr>
          <p:cNvPr id="1888" name="Google Shape;1888;p46"/>
          <p:cNvPicPr preferRelativeResize="0"/>
          <p:nvPr/>
        </p:nvPicPr>
        <p:blipFill rotWithShape="1">
          <a:blip r:embed="rId5">
            <a:alphaModFix/>
          </a:blip>
          <a:srcRect b="0" l="34768" r="0" t="0"/>
          <a:stretch/>
        </p:blipFill>
        <p:spPr>
          <a:xfrm>
            <a:off x="6304363" y="2075950"/>
            <a:ext cx="2021076" cy="1167775"/>
          </a:xfrm>
          <a:prstGeom prst="rect">
            <a:avLst/>
          </a:prstGeom>
          <a:noFill/>
          <a:ln>
            <a:noFill/>
          </a:ln>
        </p:spPr>
      </p:pic>
      <p:sp>
        <p:nvSpPr>
          <p:cNvPr id="1889" name="Google Shape;1889;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p47"/>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1895" name="Google Shape;1895;p47"/>
          <p:cNvPicPr preferRelativeResize="0"/>
          <p:nvPr/>
        </p:nvPicPr>
        <p:blipFill>
          <a:blip r:embed="rId3">
            <a:alphaModFix/>
          </a:blip>
          <a:stretch>
            <a:fillRect/>
          </a:stretch>
        </p:blipFill>
        <p:spPr>
          <a:xfrm>
            <a:off x="3426651" y="2050912"/>
            <a:ext cx="2199950" cy="2609126"/>
          </a:xfrm>
          <a:prstGeom prst="rect">
            <a:avLst/>
          </a:prstGeom>
          <a:noFill/>
          <a:ln>
            <a:noFill/>
          </a:ln>
        </p:spPr>
      </p:pic>
      <p:sp>
        <p:nvSpPr>
          <p:cNvPr id="1896" name="Google Shape;1896;p47"/>
          <p:cNvSpPr/>
          <p:nvPr/>
        </p:nvSpPr>
        <p:spPr>
          <a:xfrm>
            <a:off x="2743075" y="1131450"/>
            <a:ext cx="970500" cy="2948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7" name="Google Shape;1897;p47"/>
          <p:cNvPicPr preferRelativeResize="0"/>
          <p:nvPr/>
        </p:nvPicPr>
        <p:blipFill>
          <a:blip r:embed="rId4">
            <a:alphaModFix/>
          </a:blip>
          <a:stretch>
            <a:fillRect/>
          </a:stretch>
        </p:blipFill>
        <p:spPr>
          <a:xfrm>
            <a:off x="3582188" y="1139937"/>
            <a:ext cx="2511125" cy="1446000"/>
          </a:xfrm>
          <a:prstGeom prst="rect">
            <a:avLst/>
          </a:prstGeom>
          <a:noFill/>
          <a:ln>
            <a:noFill/>
          </a:ln>
        </p:spPr>
      </p:pic>
      <p:sp>
        <p:nvSpPr>
          <p:cNvPr id="1898" name="Google Shape;1898;p47"/>
          <p:cNvSpPr/>
          <p:nvPr/>
        </p:nvSpPr>
        <p:spPr>
          <a:xfrm>
            <a:off x="5727750" y="1139924"/>
            <a:ext cx="1068000" cy="29487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7"/>
          <p:cNvSpPr txBox="1"/>
          <p:nvPr/>
        </p:nvSpPr>
        <p:spPr>
          <a:xfrm>
            <a:off x="1377349" y="2405100"/>
            <a:ext cx="12774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BayesWave</a:t>
            </a:r>
            <a:endParaRPr>
              <a:latin typeface="Poppins"/>
              <a:ea typeface="Poppins"/>
              <a:cs typeface="Poppins"/>
              <a:sym typeface="Poppins"/>
            </a:endParaRPr>
          </a:p>
        </p:txBody>
      </p:sp>
      <p:sp>
        <p:nvSpPr>
          <p:cNvPr id="1900" name="Google Shape;1900;p47"/>
          <p:cNvSpPr txBox="1"/>
          <p:nvPr/>
        </p:nvSpPr>
        <p:spPr>
          <a:xfrm>
            <a:off x="3290700" y="1879900"/>
            <a:ext cx="613500" cy="3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CBC</a:t>
            </a:r>
            <a:endParaRPr>
              <a:latin typeface="Poppins"/>
              <a:ea typeface="Poppins"/>
              <a:cs typeface="Poppins"/>
              <a:sym typeface="Poppins"/>
            </a:endParaRPr>
          </a:p>
        </p:txBody>
      </p:sp>
      <p:sp>
        <p:nvSpPr>
          <p:cNvPr id="1901" name="Google Shape;1901;p47"/>
          <p:cNvSpPr txBox="1"/>
          <p:nvPr/>
        </p:nvSpPr>
        <p:spPr>
          <a:xfrm>
            <a:off x="3375100" y="3551250"/>
            <a:ext cx="832800" cy="2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Glitch</a:t>
            </a:r>
            <a:endParaRPr>
              <a:latin typeface="Poppins"/>
              <a:ea typeface="Poppins"/>
              <a:cs typeface="Poppins"/>
              <a:sym typeface="Poppins"/>
            </a:endParaRPr>
          </a:p>
        </p:txBody>
      </p:sp>
      <p:sp>
        <p:nvSpPr>
          <p:cNvPr id="1902" name="Google Shape;190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6" name="Shape 1906"/>
        <p:cNvGrpSpPr/>
        <p:nvPr/>
      </p:nvGrpSpPr>
      <p:grpSpPr>
        <a:xfrm>
          <a:off x="0" y="0"/>
          <a:ext cx="0" cy="0"/>
          <a:chOff x="0" y="0"/>
          <a:chExt cx="0" cy="0"/>
        </a:xfrm>
      </p:grpSpPr>
      <p:sp>
        <p:nvSpPr>
          <p:cNvPr id="1907" name="Google Shape;1907;p48"/>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1908" name="Google Shape;1908;p48"/>
          <p:cNvPicPr preferRelativeResize="0"/>
          <p:nvPr/>
        </p:nvPicPr>
        <p:blipFill>
          <a:blip r:embed="rId3">
            <a:alphaModFix/>
          </a:blip>
          <a:stretch>
            <a:fillRect/>
          </a:stretch>
        </p:blipFill>
        <p:spPr>
          <a:xfrm>
            <a:off x="3426651" y="2050912"/>
            <a:ext cx="2199950" cy="2609126"/>
          </a:xfrm>
          <a:prstGeom prst="rect">
            <a:avLst/>
          </a:prstGeom>
          <a:noFill/>
          <a:ln>
            <a:noFill/>
          </a:ln>
        </p:spPr>
      </p:pic>
      <p:sp>
        <p:nvSpPr>
          <p:cNvPr id="1909" name="Google Shape;1909;p48"/>
          <p:cNvSpPr/>
          <p:nvPr/>
        </p:nvSpPr>
        <p:spPr>
          <a:xfrm>
            <a:off x="2743075" y="1131450"/>
            <a:ext cx="970500" cy="2948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0" name="Google Shape;1910;p48"/>
          <p:cNvPicPr preferRelativeResize="0"/>
          <p:nvPr/>
        </p:nvPicPr>
        <p:blipFill>
          <a:blip r:embed="rId4">
            <a:alphaModFix/>
          </a:blip>
          <a:stretch>
            <a:fillRect/>
          </a:stretch>
        </p:blipFill>
        <p:spPr>
          <a:xfrm>
            <a:off x="3582188" y="1139937"/>
            <a:ext cx="2511125" cy="1446000"/>
          </a:xfrm>
          <a:prstGeom prst="rect">
            <a:avLst/>
          </a:prstGeom>
          <a:noFill/>
          <a:ln>
            <a:noFill/>
          </a:ln>
        </p:spPr>
      </p:pic>
      <p:sp>
        <p:nvSpPr>
          <p:cNvPr id="1911" name="Google Shape;1911;p48"/>
          <p:cNvSpPr/>
          <p:nvPr/>
        </p:nvSpPr>
        <p:spPr>
          <a:xfrm>
            <a:off x="5727750" y="1139924"/>
            <a:ext cx="1068000" cy="29487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8"/>
          <p:cNvSpPr txBox="1"/>
          <p:nvPr/>
        </p:nvSpPr>
        <p:spPr>
          <a:xfrm>
            <a:off x="1377349" y="2405100"/>
            <a:ext cx="12774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BayesWave</a:t>
            </a:r>
            <a:endParaRPr>
              <a:latin typeface="Poppins"/>
              <a:ea typeface="Poppins"/>
              <a:cs typeface="Poppins"/>
              <a:sym typeface="Poppins"/>
            </a:endParaRPr>
          </a:p>
        </p:txBody>
      </p:sp>
      <p:sp>
        <p:nvSpPr>
          <p:cNvPr id="1913" name="Google Shape;1913;p48"/>
          <p:cNvSpPr txBox="1"/>
          <p:nvPr/>
        </p:nvSpPr>
        <p:spPr>
          <a:xfrm>
            <a:off x="3290700" y="1879900"/>
            <a:ext cx="613500" cy="3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CBC</a:t>
            </a:r>
            <a:endParaRPr>
              <a:latin typeface="Poppins"/>
              <a:ea typeface="Poppins"/>
              <a:cs typeface="Poppins"/>
              <a:sym typeface="Poppins"/>
            </a:endParaRPr>
          </a:p>
        </p:txBody>
      </p:sp>
      <p:sp>
        <p:nvSpPr>
          <p:cNvPr id="1914" name="Google Shape;1914;p48"/>
          <p:cNvSpPr txBox="1"/>
          <p:nvPr/>
        </p:nvSpPr>
        <p:spPr>
          <a:xfrm>
            <a:off x="3375100" y="3551250"/>
            <a:ext cx="832800" cy="2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Glitch</a:t>
            </a:r>
            <a:endParaRPr>
              <a:latin typeface="Poppins"/>
              <a:ea typeface="Poppins"/>
              <a:cs typeface="Poppins"/>
              <a:sym typeface="Poppins"/>
            </a:endParaRPr>
          </a:p>
        </p:txBody>
      </p:sp>
      <p:cxnSp>
        <p:nvCxnSpPr>
          <p:cNvPr id="1915" name="Google Shape;1915;p48"/>
          <p:cNvCxnSpPr/>
          <p:nvPr/>
        </p:nvCxnSpPr>
        <p:spPr>
          <a:xfrm>
            <a:off x="3240025" y="1125825"/>
            <a:ext cx="3348300" cy="1434900"/>
          </a:xfrm>
          <a:prstGeom prst="straightConnector1">
            <a:avLst/>
          </a:prstGeom>
          <a:noFill/>
          <a:ln cap="flat" cmpd="sng" w="76200">
            <a:solidFill>
              <a:srgbClr val="CC0000"/>
            </a:solidFill>
            <a:prstDash val="solid"/>
            <a:round/>
            <a:headEnd len="med" w="med" type="none"/>
            <a:tailEnd len="med" w="med" type="none"/>
          </a:ln>
        </p:spPr>
      </p:cxnSp>
      <p:cxnSp>
        <p:nvCxnSpPr>
          <p:cNvPr id="1916" name="Google Shape;1916;p48"/>
          <p:cNvCxnSpPr/>
          <p:nvPr/>
        </p:nvCxnSpPr>
        <p:spPr>
          <a:xfrm flipH="1" rot="10800000">
            <a:off x="3178125" y="1221525"/>
            <a:ext cx="3410100" cy="1254900"/>
          </a:xfrm>
          <a:prstGeom prst="straightConnector1">
            <a:avLst/>
          </a:prstGeom>
          <a:noFill/>
          <a:ln cap="flat" cmpd="sng" w="76200">
            <a:solidFill>
              <a:srgbClr val="CC0000"/>
            </a:solidFill>
            <a:prstDash val="solid"/>
            <a:round/>
            <a:headEnd len="med" w="med" type="none"/>
            <a:tailEnd len="med" w="med" type="none"/>
          </a:ln>
        </p:spPr>
      </p:cxnSp>
      <p:sp>
        <p:nvSpPr>
          <p:cNvPr id="1917" name="Google Shape;1917;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49"/>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1923" name="Google Shape;1923;p49"/>
          <p:cNvPicPr preferRelativeResize="0"/>
          <p:nvPr/>
        </p:nvPicPr>
        <p:blipFill>
          <a:blip r:embed="rId3">
            <a:alphaModFix/>
          </a:blip>
          <a:stretch>
            <a:fillRect/>
          </a:stretch>
        </p:blipFill>
        <p:spPr>
          <a:xfrm>
            <a:off x="3426651" y="2050912"/>
            <a:ext cx="2199950" cy="2609126"/>
          </a:xfrm>
          <a:prstGeom prst="rect">
            <a:avLst/>
          </a:prstGeom>
          <a:noFill/>
          <a:ln>
            <a:noFill/>
          </a:ln>
        </p:spPr>
      </p:pic>
      <p:sp>
        <p:nvSpPr>
          <p:cNvPr id="1924" name="Google Shape;1924;p49"/>
          <p:cNvSpPr/>
          <p:nvPr/>
        </p:nvSpPr>
        <p:spPr>
          <a:xfrm>
            <a:off x="2743075" y="1131450"/>
            <a:ext cx="970500" cy="2948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5" name="Google Shape;1925;p49"/>
          <p:cNvPicPr preferRelativeResize="0"/>
          <p:nvPr/>
        </p:nvPicPr>
        <p:blipFill>
          <a:blip r:embed="rId4">
            <a:alphaModFix/>
          </a:blip>
          <a:stretch>
            <a:fillRect/>
          </a:stretch>
        </p:blipFill>
        <p:spPr>
          <a:xfrm>
            <a:off x="3582188" y="1139937"/>
            <a:ext cx="2511125" cy="1446000"/>
          </a:xfrm>
          <a:prstGeom prst="rect">
            <a:avLst/>
          </a:prstGeom>
          <a:noFill/>
          <a:ln>
            <a:noFill/>
          </a:ln>
        </p:spPr>
      </p:pic>
      <p:sp>
        <p:nvSpPr>
          <p:cNvPr id="1926" name="Google Shape;1926;p49"/>
          <p:cNvSpPr/>
          <p:nvPr/>
        </p:nvSpPr>
        <p:spPr>
          <a:xfrm>
            <a:off x="5727750" y="1139924"/>
            <a:ext cx="1068000" cy="29487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9"/>
          <p:cNvSpPr txBox="1"/>
          <p:nvPr/>
        </p:nvSpPr>
        <p:spPr>
          <a:xfrm>
            <a:off x="1377349" y="2405100"/>
            <a:ext cx="12774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BayesWave</a:t>
            </a:r>
            <a:endParaRPr>
              <a:latin typeface="Poppins"/>
              <a:ea typeface="Poppins"/>
              <a:cs typeface="Poppins"/>
              <a:sym typeface="Poppins"/>
            </a:endParaRPr>
          </a:p>
        </p:txBody>
      </p:sp>
      <p:sp>
        <p:nvSpPr>
          <p:cNvPr id="1928" name="Google Shape;1928;p49"/>
          <p:cNvSpPr txBox="1"/>
          <p:nvPr/>
        </p:nvSpPr>
        <p:spPr>
          <a:xfrm>
            <a:off x="3290700" y="1879900"/>
            <a:ext cx="613500" cy="3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CBC</a:t>
            </a:r>
            <a:endParaRPr>
              <a:latin typeface="Poppins"/>
              <a:ea typeface="Poppins"/>
              <a:cs typeface="Poppins"/>
              <a:sym typeface="Poppins"/>
            </a:endParaRPr>
          </a:p>
        </p:txBody>
      </p:sp>
      <p:sp>
        <p:nvSpPr>
          <p:cNvPr id="1929" name="Google Shape;1929;p49"/>
          <p:cNvSpPr txBox="1"/>
          <p:nvPr/>
        </p:nvSpPr>
        <p:spPr>
          <a:xfrm>
            <a:off x="3375100" y="3551250"/>
            <a:ext cx="832800" cy="2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Glitch</a:t>
            </a:r>
            <a:endParaRPr>
              <a:latin typeface="Poppins"/>
              <a:ea typeface="Poppins"/>
              <a:cs typeface="Poppins"/>
              <a:sym typeface="Poppins"/>
            </a:endParaRPr>
          </a:p>
        </p:txBody>
      </p:sp>
      <p:cxnSp>
        <p:nvCxnSpPr>
          <p:cNvPr id="1930" name="Google Shape;1930;p49"/>
          <p:cNvCxnSpPr/>
          <p:nvPr/>
        </p:nvCxnSpPr>
        <p:spPr>
          <a:xfrm>
            <a:off x="3240025" y="1125825"/>
            <a:ext cx="3348300" cy="1434900"/>
          </a:xfrm>
          <a:prstGeom prst="straightConnector1">
            <a:avLst/>
          </a:prstGeom>
          <a:noFill/>
          <a:ln cap="flat" cmpd="sng" w="76200">
            <a:solidFill>
              <a:srgbClr val="CC0000"/>
            </a:solidFill>
            <a:prstDash val="solid"/>
            <a:round/>
            <a:headEnd len="med" w="med" type="none"/>
            <a:tailEnd len="med" w="med" type="none"/>
          </a:ln>
        </p:spPr>
      </p:cxnSp>
      <p:cxnSp>
        <p:nvCxnSpPr>
          <p:cNvPr id="1931" name="Google Shape;1931;p49"/>
          <p:cNvCxnSpPr/>
          <p:nvPr/>
        </p:nvCxnSpPr>
        <p:spPr>
          <a:xfrm flipH="1" rot="10800000">
            <a:off x="3178125" y="1221525"/>
            <a:ext cx="3410100" cy="1254900"/>
          </a:xfrm>
          <a:prstGeom prst="straightConnector1">
            <a:avLst/>
          </a:prstGeom>
          <a:noFill/>
          <a:ln cap="flat" cmpd="sng" w="76200">
            <a:solidFill>
              <a:srgbClr val="CC0000"/>
            </a:solidFill>
            <a:prstDash val="solid"/>
            <a:round/>
            <a:headEnd len="med" w="med" type="none"/>
            <a:tailEnd len="med" w="med" type="none"/>
          </a:ln>
        </p:spPr>
      </p:cxnSp>
      <p:pic>
        <p:nvPicPr>
          <p:cNvPr id="1932" name="Google Shape;1932;p49"/>
          <p:cNvPicPr preferRelativeResize="0"/>
          <p:nvPr/>
        </p:nvPicPr>
        <p:blipFill>
          <a:blip r:embed="rId5">
            <a:alphaModFix/>
          </a:blip>
          <a:stretch>
            <a:fillRect/>
          </a:stretch>
        </p:blipFill>
        <p:spPr>
          <a:xfrm>
            <a:off x="5142650" y="2776500"/>
            <a:ext cx="2043449" cy="2146480"/>
          </a:xfrm>
          <a:prstGeom prst="rect">
            <a:avLst/>
          </a:prstGeom>
          <a:noFill/>
          <a:ln>
            <a:noFill/>
          </a:ln>
        </p:spPr>
      </p:pic>
      <p:sp>
        <p:nvSpPr>
          <p:cNvPr id="1933" name="Google Shape;1933;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50"/>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1939" name="Google Shape;1939;p50"/>
          <p:cNvPicPr preferRelativeResize="0"/>
          <p:nvPr/>
        </p:nvPicPr>
        <p:blipFill>
          <a:blip r:embed="rId3">
            <a:alphaModFix/>
          </a:blip>
          <a:stretch>
            <a:fillRect/>
          </a:stretch>
        </p:blipFill>
        <p:spPr>
          <a:xfrm>
            <a:off x="1096655" y="850075"/>
            <a:ext cx="2430581" cy="2851392"/>
          </a:xfrm>
          <a:prstGeom prst="rect">
            <a:avLst/>
          </a:prstGeom>
          <a:noFill/>
          <a:ln>
            <a:noFill/>
          </a:ln>
        </p:spPr>
      </p:pic>
      <p:sp>
        <p:nvSpPr>
          <p:cNvPr id="1940" name="Google Shape;1940;p50"/>
          <p:cNvSpPr txBox="1"/>
          <p:nvPr/>
        </p:nvSpPr>
        <p:spPr>
          <a:xfrm>
            <a:off x="1039700" y="2489724"/>
            <a:ext cx="9201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Glitch</a:t>
            </a:r>
            <a:endParaRPr>
              <a:latin typeface="Poppins"/>
              <a:ea typeface="Poppins"/>
              <a:cs typeface="Poppins"/>
              <a:sym typeface="Poppins"/>
            </a:endParaRPr>
          </a:p>
        </p:txBody>
      </p:sp>
      <p:pic>
        <p:nvPicPr>
          <p:cNvPr id="1941" name="Google Shape;1941;p50"/>
          <p:cNvPicPr preferRelativeResize="0"/>
          <p:nvPr/>
        </p:nvPicPr>
        <p:blipFill>
          <a:blip r:embed="rId4">
            <a:alphaModFix/>
          </a:blip>
          <a:stretch>
            <a:fillRect/>
          </a:stretch>
        </p:blipFill>
        <p:spPr>
          <a:xfrm>
            <a:off x="2992551" y="1643036"/>
            <a:ext cx="2257675" cy="2345790"/>
          </a:xfrm>
          <a:prstGeom prst="rect">
            <a:avLst/>
          </a:prstGeom>
          <a:noFill/>
          <a:ln>
            <a:noFill/>
          </a:ln>
        </p:spPr>
      </p:pic>
      <p:pic>
        <p:nvPicPr>
          <p:cNvPr id="1942" name="Google Shape;1942;p50"/>
          <p:cNvPicPr preferRelativeResize="0"/>
          <p:nvPr/>
        </p:nvPicPr>
        <p:blipFill>
          <a:blip r:embed="rId5">
            <a:alphaModFix/>
          </a:blip>
          <a:stretch>
            <a:fillRect/>
          </a:stretch>
        </p:blipFill>
        <p:spPr>
          <a:xfrm>
            <a:off x="5431526" y="2960375"/>
            <a:ext cx="1337300" cy="1337300"/>
          </a:xfrm>
          <a:prstGeom prst="rect">
            <a:avLst/>
          </a:prstGeom>
          <a:noFill/>
          <a:ln>
            <a:noFill/>
          </a:ln>
        </p:spPr>
      </p:pic>
      <p:pic>
        <p:nvPicPr>
          <p:cNvPr id="1943" name="Google Shape;1943;p50"/>
          <p:cNvPicPr preferRelativeResize="0"/>
          <p:nvPr/>
        </p:nvPicPr>
        <p:blipFill>
          <a:blip r:embed="rId6">
            <a:alphaModFix/>
          </a:blip>
          <a:stretch>
            <a:fillRect/>
          </a:stretch>
        </p:blipFill>
        <p:spPr>
          <a:xfrm>
            <a:off x="4904550" y="4056350"/>
            <a:ext cx="2324929" cy="697450"/>
          </a:xfrm>
          <a:prstGeom prst="rect">
            <a:avLst/>
          </a:prstGeom>
          <a:noFill/>
          <a:ln>
            <a:noFill/>
          </a:ln>
        </p:spPr>
      </p:pic>
      <p:sp>
        <p:nvSpPr>
          <p:cNvPr id="1944" name="Google Shape;1944;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33"/>
          <p:cNvSpPr txBox="1"/>
          <p:nvPr>
            <p:ph idx="2" type="title"/>
          </p:nvPr>
        </p:nvSpPr>
        <p:spPr>
          <a:xfrm>
            <a:off x="720000" y="1025725"/>
            <a:ext cx="1702500" cy="9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485" name="Google Shape;1485;p33"/>
          <p:cNvSpPr txBox="1"/>
          <p:nvPr>
            <p:ph idx="1" type="subTitle"/>
          </p:nvPr>
        </p:nvSpPr>
        <p:spPr>
          <a:xfrm>
            <a:off x="720000" y="3252375"/>
            <a:ext cx="5598000" cy="4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Glitches, Spin Precession, Bayes’ Theorem</a:t>
            </a:r>
            <a:endParaRPr/>
          </a:p>
        </p:txBody>
      </p:sp>
      <p:grpSp>
        <p:nvGrpSpPr>
          <p:cNvPr id="1486" name="Google Shape;1486;p33"/>
          <p:cNvGrpSpPr/>
          <p:nvPr/>
        </p:nvGrpSpPr>
        <p:grpSpPr>
          <a:xfrm>
            <a:off x="-374387" y="3354325"/>
            <a:ext cx="3922590" cy="2969900"/>
            <a:chOff x="-374387" y="3354325"/>
            <a:chExt cx="3922590" cy="2969900"/>
          </a:xfrm>
        </p:grpSpPr>
        <p:pic>
          <p:nvPicPr>
            <p:cNvPr id="1487" name="Google Shape;1487;p33"/>
            <p:cNvPicPr preferRelativeResize="0"/>
            <p:nvPr/>
          </p:nvPicPr>
          <p:blipFill rotWithShape="1">
            <a:blip r:embed="rId3">
              <a:alphaModFix/>
            </a:blip>
            <a:srcRect b="26177" l="16960" r="7121" t="24718"/>
            <a:stretch/>
          </p:blipFill>
          <p:spPr>
            <a:xfrm>
              <a:off x="-374387" y="3354325"/>
              <a:ext cx="3891276" cy="2969900"/>
            </a:xfrm>
            <a:prstGeom prst="rect">
              <a:avLst/>
            </a:prstGeom>
            <a:noFill/>
            <a:ln>
              <a:noFill/>
            </a:ln>
          </p:spPr>
        </p:pic>
        <p:grpSp>
          <p:nvGrpSpPr>
            <p:cNvPr id="1488" name="Google Shape;1488;p33"/>
            <p:cNvGrpSpPr/>
            <p:nvPr/>
          </p:nvGrpSpPr>
          <p:grpSpPr>
            <a:xfrm>
              <a:off x="1853583" y="4445557"/>
              <a:ext cx="1694620" cy="1360169"/>
              <a:chOff x="7945225" y="4302000"/>
              <a:chExt cx="904666" cy="726121"/>
            </a:xfrm>
          </p:grpSpPr>
          <p:sp>
            <p:nvSpPr>
              <p:cNvPr id="1489" name="Google Shape;1489;p33"/>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3"/>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3"/>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92" name="Google Shape;1492;p33"/>
          <p:cNvSpPr txBox="1"/>
          <p:nvPr>
            <p:ph type="title"/>
          </p:nvPr>
        </p:nvSpPr>
        <p:spPr>
          <a:xfrm>
            <a:off x="720000" y="2079325"/>
            <a:ext cx="55980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Background</a:t>
            </a:r>
            <a:endParaRPr>
              <a:solidFill>
                <a:schemeClr val="dk1"/>
              </a:solidFill>
            </a:endParaRPr>
          </a:p>
        </p:txBody>
      </p:sp>
      <p:grpSp>
        <p:nvGrpSpPr>
          <p:cNvPr id="1493" name="Google Shape;1493;p33"/>
          <p:cNvGrpSpPr/>
          <p:nvPr/>
        </p:nvGrpSpPr>
        <p:grpSpPr>
          <a:xfrm>
            <a:off x="6487513" y="-1301175"/>
            <a:ext cx="4268216" cy="6666030"/>
            <a:chOff x="6128138" y="-1301175"/>
            <a:chExt cx="4268216" cy="6666030"/>
          </a:xfrm>
        </p:grpSpPr>
        <p:sp>
          <p:nvSpPr>
            <p:cNvPr id="1494" name="Google Shape;1494;p33"/>
            <p:cNvSpPr/>
            <p:nvPr/>
          </p:nvSpPr>
          <p:spPr>
            <a:xfrm>
              <a:off x="6368175" y="103161"/>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3"/>
            <p:cNvSpPr/>
            <p:nvPr/>
          </p:nvSpPr>
          <p:spPr>
            <a:xfrm>
              <a:off x="6711143" y="81300"/>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3"/>
            <p:cNvSpPr/>
            <p:nvPr/>
          </p:nvSpPr>
          <p:spPr>
            <a:xfrm>
              <a:off x="7243039" y="245650"/>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3"/>
            <p:cNvSpPr/>
            <p:nvPr/>
          </p:nvSpPr>
          <p:spPr>
            <a:xfrm>
              <a:off x="6875804" y="622450"/>
              <a:ext cx="1860443" cy="4595326"/>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3"/>
            <p:cNvSpPr/>
            <p:nvPr/>
          </p:nvSpPr>
          <p:spPr>
            <a:xfrm>
              <a:off x="6573850" y="621225"/>
              <a:ext cx="1860443" cy="4595326"/>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9" name="Google Shape;1499;p33"/>
            <p:cNvPicPr preferRelativeResize="0"/>
            <p:nvPr/>
          </p:nvPicPr>
          <p:blipFill rotWithShape="1">
            <a:blip r:embed="rId3">
              <a:alphaModFix/>
            </a:blip>
            <a:srcRect b="26177" l="16960" r="7121" t="24718"/>
            <a:stretch/>
          </p:blipFill>
          <p:spPr>
            <a:xfrm>
              <a:off x="6128138" y="-1301175"/>
              <a:ext cx="4198516" cy="3204401"/>
            </a:xfrm>
            <a:prstGeom prst="rect">
              <a:avLst/>
            </a:prstGeom>
            <a:noFill/>
            <a:ln>
              <a:noFill/>
            </a:ln>
          </p:spPr>
        </p:pic>
        <p:grpSp>
          <p:nvGrpSpPr>
            <p:cNvPr id="1500" name="Google Shape;1500;p33"/>
            <p:cNvGrpSpPr/>
            <p:nvPr/>
          </p:nvGrpSpPr>
          <p:grpSpPr>
            <a:xfrm rot="5400000">
              <a:off x="7873341" y="4254316"/>
              <a:ext cx="708100" cy="708500"/>
              <a:chOff x="3678700" y="407275"/>
              <a:chExt cx="708100" cy="708500"/>
            </a:xfrm>
          </p:grpSpPr>
          <p:sp>
            <p:nvSpPr>
              <p:cNvPr id="1501" name="Google Shape;1501;p33"/>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3"/>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3"/>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3"/>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3"/>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3"/>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3"/>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33"/>
            <p:cNvGrpSpPr/>
            <p:nvPr/>
          </p:nvGrpSpPr>
          <p:grpSpPr>
            <a:xfrm rot="5400000">
              <a:off x="8639847" y="3354200"/>
              <a:ext cx="457787" cy="458045"/>
              <a:chOff x="3678700" y="407275"/>
              <a:chExt cx="708100" cy="708500"/>
            </a:xfrm>
          </p:grpSpPr>
          <p:sp>
            <p:nvSpPr>
              <p:cNvPr id="1509" name="Google Shape;1509;p33"/>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3"/>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3"/>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3"/>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3"/>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3"/>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33"/>
            <p:cNvGrpSpPr/>
            <p:nvPr/>
          </p:nvGrpSpPr>
          <p:grpSpPr>
            <a:xfrm>
              <a:off x="7787267" y="539497"/>
              <a:ext cx="208184" cy="208184"/>
              <a:chOff x="8356813" y="1074288"/>
              <a:chExt cx="351900" cy="351900"/>
            </a:xfrm>
          </p:grpSpPr>
          <p:sp>
            <p:nvSpPr>
              <p:cNvPr id="1517" name="Google Shape;1517;p33"/>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3"/>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33"/>
            <p:cNvGrpSpPr/>
            <p:nvPr/>
          </p:nvGrpSpPr>
          <p:grpSpPr>
            <a:xfrm>
              <a:off x="7194842" y="2467660"/>
              <a:ext cx="208184" cy="208184"/>
              <a:chOff x="8356813" y="1074288"/>
              <a:chExt cx="351900" cy="351900"/>
            </a:xfrm>
          </p:grpSpPr>
          <p:sp>
            <p:nvSpPr>
              <p:cNvPr id="1520" name="Google Shape;1520;p33"/>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3"/>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2" name="Google Shape;1522;p33"/>
            <p:cNvSpPr/>
            <p:nvPr/>
          </p:nvSpPr>
          <p:spPr>
            <a:xfrm>
              <a:off x="7095150" y="4164050"/>
              <a:ext cx="147900" cy="1479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3" name="Google Shape;1523;p33"/>
          <p:cNvGrpSpPr/>
          <p:nvPr/>
        </p:nvGrpSpPr>
        <p:grpSpPr>
          <a:xfrm>
            <a:off x="796100" y="3019701"/>
            <a:ext cx="4558967" cy="134100"/>
            <a:chOff x="796100" y="3019701"/>
            <a:chExt cx="4558967" cy="134100"/>
          </a:xfrm>
        </p:grpSpPr>
        <p:sp>
          <p:nvSpPr>
            <p:cNvPr id="1524" name="Google Shape;1524;p33"/>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25" name="Google Shape;1525;p33"/>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526" name="Google Shape;1526;p33"/>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7" name="Google Shape;1527;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8" name="Shape 1948"/>
        <p:cNvGrpSpPr/>
        <p:nvPr/>
      </p:nvGrpSpPr>
      <p:grpSpPr>
        <a:xfrm>
          <a:off x="0" y="0"/>
          <a:ext cx="0" cy="0"/>
          <a:chOff x="0" y="0"/>
          <a:chExt cx="0" cy="0"/>
        </a:xfrm>
      </p:grpSpPr>
      <p:sp>
        <p:nvSpPr>
          <p:cNvPr id="1949" name="Google Shape;1949;p51"/>
          <p:cNvSpPr txBox="1"/>
          <p:nvPr>
            <p:ph type="title"/>
          </p:nvPr>
        </p:nvSpPr>
        <p:spPr>
          <a:xfrm>
            <a:off x="720000" y="445025"/>
            <a:ext cx="212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950" name="Google Shape;1950;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51" name="Google Shape;1951;p51"/>
          <p:cNvPicPr preferRelativeResize="0"/>
          <p:nvPr/>
        </p:nvPicPr>
        <p:blipFill rotWithShape="1">
          <a:blip r:embed="rId3">
            <a:alphaModFix/>
          </a:blip>
          <a:srcRect b="0" l="4282" r="1395" t="0"/>
          <a:stretch/>
        </p:blipFill>
        <p:spPr>
          <a:xfrm>
            <a:off x="263125" y="1656263"/>
            <a:ext cx="4974674" cy="2198550"/>
          </a:xfrm>
          <a:prstGeom prst="rect">
            <a:avLst/>
          </a:prstGeom>
          <a:noFill/>
          <a:ln>
            <a:noFill/>
          </a:ln>
        </p:spPr>
      </p:pic>
      <p:sp>
        <p:nvSpPr>
          <p:cNvPr id="1952" name="Google Shape;1952;p51"/>
          <p:cNvSpPr txBox="1"/>
          <p:nvPr/>
        </p:nvSpPr>
        <p:spPr>
          <a:xfrm>
            <a:off x="3181100" y="526925"/>
            <a:ext cx="18945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Poppins"/>
                <a:ea typeface="Poppins"/>
                <a:cs typeface="Poppins"/>
                <a:sym typeface="Poppins"/>
              </a:rPr>
              <a:t>Efficiency &lt; 1%</a:t>
            </a:r>
            <a:endParaRPr sz="1900">
              <a:latin typeface="Poppins"/>
              <a:ea typeface="Poppins"/>
              <a:cs typeface="Poppins"/>
              <a:sym typeface="Poppins"/>
            </a:endParaRPr>
          </a:p>
        </p:txBody>
      </p:sp>
      <p:pic>
        <p:nvPicPr>
          <p:cNvPr id="1953" name="Google Shape;1953;p51"/>
          <p:cNvPicPr preferRelativeResize="0"/>
          <p:nvPr/>
        </p:nvPicPr>
        <p:blipFill rotWithShape="1">
          <a:blip r:embed="rId4">
            <a:alphaModFix/>
          </a:blip>
          <a:srcRect b="0" l="2652" r="-3887" t="0"/>
          <a:stretch/>
        </p:blipFill>
        <p:spPr>
          <a:xfrm>
            <a:off x="5310950" y="1277775"/>
            <a:ext cx="3899474" cy="2807674"/>
          </a:xfrm>
          <a:prstGeom prst="rect">
            <a:avLst/>
          </a:prstGeom>
          <a:noFill/>
          <a:ln>
            <a:noFill/>
          </a:ln>
        </p:spPr>
      </p:pic>
      <p:sp>
        <p:nvSpPr>
          <p:cNvPr id="1954" name="Google Shape;1954;p51"/>
          <p:cNvSpPr/>
          <p:nvPr/>
        </p:nvSpPr>
        <p:spPr>
          <a:xfrm>
            <a:off x="3151050" y="526925"/>
            <a:ext cx="1894500" cy="490800"/>
          </a:xfrm>
          <a:prstGeom prst="roundRect">
            <a:avLst>
              <a:gd fmla="val 16667" name="adj"/>
            </a:avLst>
          </a:prstGeom>
          <a:solidFill>
            <a:srgbClr val="0C0A9E">
              <a:alpha val="313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1"/>
          <p:cNvSpPr txBox="1"/>
          <p:nvPr/>
        </p:nvSpPr>
        <p:spPr>
          <a:xfrm>
            <a:off x="2545113" y="1103450"/>
            <a:ext cx="4107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Poppins"/>
                <a:ea typeface="Poppins"/>
                <a:cs typeface="Poppins"/>
                <a:sym typeface="Poppins"/>
              </a:rPr>
              <a:t>L1</a:t>
            </a:r>
            <a:endParaRPr sz="19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sp>
        <p:nvSpPr>
          <p:cNvPr id="1960" name="Google Shape;1960;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Revising </a:t>
            </a:r>
            <a:r>
              <a:rPr lang="en">
                <a:solidFill>
                  <a:schemeClr val="dk1"/>
                </a:solidFill>
              </a:rPr>
              <a:t>Our Method</a:t>
            </a:r>
            <a:endParaRPr>
              <a:solidFill>
                <a:schemeClr val="dk1"/>
              </a:solidFill>
            </a:endParaRPr>
          </a:p>
        </p:txBody>
      </p:sp>
      <p:pic>
        <p:nvPicPr>
          <p:cNvPr id="1961" name="Google Shape;1961;p52"/>
          <p:cNvPicPr preferRelativeResize="0"/>
          <p:nvPr/>
        </p:nvPicPr>
        <p:blipFill rotWithShape="1">
          <a:blip r:embed="rId3">
            <a:alphaModFix/>
          </a:blip>
          <a:srcRect b="0" l="27342" r="23481" t="0"/>
          <a:stretch/>
        </p:blipFill>
        <p:spPr>
          <a:xfrm>
            <a:off x="1450200" y="2058825"/>
            <a:ext cx="2166601" cy="2377825"/>
          </a:xfrm>
          <a:prstGeom prst="rect">
            <a:avLst/>
          </a:prstGeom>
          <a:noFill/>
          <a:ln>
            <a:noFill/>
          </a:ln>
        </p:spPr>
      </p:pic>
      <p:pic>
        <p:nvPicPr>
          <p:cNvPr id="1962" name="Google Shape;1962;p52"/>
          <p:cNvPicPr preferRelativeResize="0"/>
          <p:nvPr/>
        </p:nvPicPr>
        <p:blipFill>
          <a:blip r:embed="rId4">
            <a:alphaModFix/>
          </a:blip>
          <a:stretch>
            <a:fillRect/>
          </a:stretch>
        </p:blipFill>
        <p:spPr>
          <a:xfrm>
            <a:off x="1923500" y="1017725"/>
            <a:ext cx="1237475" cy="1300199"/>
          </a:xfrm>
          <a:prstGeom prst="rect">
            <a:avLst/>
          </a:prstGeom>
          <a:noFill/>
          <a:ln>
            <a:noFill/>
          </a:ln>
        </p:spPr>
      </p:pic>
      <p:sp>
        <p:nvSpPr>
          <p:cNvPr id="1963" name="Google Shape;1963;p52"/>
          <p:cNvSpPr txBox="1"/>
          <p:nvPr/>
        </p:nvSpPr>
        <p:spPr>
          <a:xfrm>
            <a:off x="1861238" y="1335625"/>
            <a:ext cx="1362000" cy="8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Poppins"/>
                <a:ea typeface="Poppins"/>
                <a:cs typeface="Poppins"/>
                <a:sym typeface="Poppins"/>
              </a:rPr>
              <a:t>Take</a:t>
            </a:r>
            <a:endParaRPr sz="1900">
              <a:latin typeface="Poppins"/>
              <a:ea typeface="Poppins"/>
              <a:cs typeface="Poppins"/>
              <a:sym typeface="Poppins"/>
            </a:endParaRPr>
          </a:p>
          <a:p>
            <a:pPr indent="0" lvl="0" marL="0" rtl="0" algn="ctr">
              <a:spcBef>
                <a:spcPts val="0"/>
              </a:spcBef>
              <a:spcAft>
                <a:spcPts val="0"/>
              </a:spcAft>
              <a:buNone/>
            </a:pPr>
            <a:r>
              <a:rPr b="1" lang="en" sz="1900">
                <a:latin typeface="Poppins"/>
                <a:ea typeface="Poppins"/>
                <a:cs typeface="Poppins"/>
                <a:sym typeface="Poppins"/>
              </a:rPr>
              <a:t>One!</a:t>
            </a:r>
            <a:endParaRPr b="1" sz="1900">
              <a:latin typeface="Poppins"/>
              <a:ea typeface="Poppins"/>
              <a:cs typeface="Poppins"/>
              <a:sym typeface="Poppins"/>
            </a:endParaRPr>
          </a:p>
        </p:txBody>
      </p:sp>
      <p:pic>
        <p:nvPicPr>
          <p:cNvPr id="1964" name="Google Shape;1964;p52"/>
          <p:cNvPicPr preferRelativeResize="0"/>
          <p:nvPr/>
        </p:nvPicPr>
        <p:blipFill rotWithShape="1">
          <a:blip r:embed="rId5">
            <a:alphaModFix/>
          </a:blip>
          <a:srcRect b="46713" l="0" r="0" t="23595"/>
          <a:stretch/>
        </p:blipFill>
        <p:spPr>
          <a:xfrm>
            <a:off x="826925" y="2168475"/>
            <a:ext cx="2430575" cy="846601"/>
          </a:xfrm>
          <a:prstGeom prst="rect">
            <a:avLst/>
          </a:prstGeom>
          <a:noFill/>
          <a:ln>
            <a:noFill/>
          </a:ln>
        </p:spPr>
      </p:pic>
      <p:pic>
        <p:nvPicPr>
          <p:cNvPr id="1965" name="Google Shape;1965;p52"/>
          <p:cNvPicPr preferRelativeResize="0"/>
          <p:nvPr/>
        </p:nvPicPr>
        <p:blipFill>
          <a:blip r:embed="rId6">
            <a:alphaModFix/>
          </a:blip>
          <a:stretch>
            <a:fillRect/>
          </a:stretch>
        </p:blipFill>
        <p:spPr>
          <a:xfrm>
            <a:off x="3447975" y="2168475"/>
            <a:ext cx="1237475" cy="1237475"/>
          </a:xfrm>
          <a:prstGeom prst="rect">
            <a:avLst/>
          </a:prstGeom>
          <a:noFill/>
          <a:ln>
            <a:noFill/>
          </a:ln>
        </p:spPr>
      </p:pic>
      <p:pic>
        <p:nvPicPr>
          <p:cNvPr id="1966" name="Google Shape;1966;p52"/>
          <p:cNvPicPr preferRelativeResize="0"/>
          <p:nvPr/>
        </p:nvPicPr>
        <p:blipFill>
          <a:blip r:embed="rId7">
            <a:alphaModFix/>
          </a:blip>
          <a:stretch>
            <a:fillRect/>
          </a:stretch>
        </p:blipFill>
        <p:spPr>
          <a:xfrm>
            <a:off x="5718578" y="3056050"/>
            <a:ext cx="1148689" cy="1191596"/>
          </a:xfrm>
          <a:prstGeom prst="rect">
            <a:avLst/>
          </a:prstGeom>
          <a:noFill/>
          <a:ln>
            <a:noFill/>
          </a:ln>
        </p:spPr>
      </p:pic>
      <p:pic>
        <p:nvPicPr>
          <p:cNvPr id="1967" name="Google Shape;1967;p52"/>
          <p:cNvPicPr preferRelativeResize="0"/>
          <p:nvPr/>
        </p:nvPicPr>
        <p:blipFill>
          <a:blip r:embed="rId8">
            <a:alphaModFix/>
          </a:blip>
          <a:stretch>
            <a:fillRect/>
          </a:stretch>
        </p:blipFill>
        <p:spPr>
          <a:xfrm>
            <a:off x="5265926" y="4032615"/>
            <a:ext cx="1997025" cy="621460"/>
          </a:xfrm>
          <a:prstGeom prst="rect">
            <a:avLst/>
          </a:prstGeom>
          <a:noFill/>
          <a:ln>
            <a:noFill/>
          </a:ln>
        </p:spPr>
      </p:pic>
      <p:sp>
        <p:nvSpPr>
          <p:cNvPr id="1968" name="Google Shape;1968;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2" name="Shape 1972"/>
        <p:cNvGrpSpPr/>
        <p:nvPr/>
      </p:nvGrpSpPr>
      <p:grpSpPr>
        <a:xfrm>
          <a:off x="0" y="0"/>
          <a:ext cx="0" cy="0"/>
          <a:chOff x="0" y="0"/>
          <a:chExt cx="0" cy="0"/>
        </a:xfrm>
      </p:grpSpPr>
      <p:sp>
        <p:nvSpPr>
          <p:cNvPr id="1973" name="Google Shape;1973;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974" name="Google Shape;1974;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75" name="Google Shape;1975;p53"/>
          <p:cNvPicPr preferRelativeResize="0"/>
          <p:nvPr/>
        </p:nvPicPr>
        <p:blipFill>
          <a:blip r:embed="rId3">
            <a:alphaModFix/>
          </a:blip>
          <a:stretch>
            <a:fillRect/>
          </a:stretch>
        </p:blipFill>
        <p:spPr>
          <a:xfrm>
            <a:off x="904601" y="1592925"/>
            <a:ext cx="3468740" cy="2584849"/>
          </a:xfrm>
          <a:prstGeom prst="rect">
            <a:avLst/>
          </a:prstGeom>
          <a:noFill/>
          <a:ln>
            <a:noFill/>
          </a:ln>
        </p:spPr>
      </p:pic>
      <p:pic>
        <p:nvPicPr>
          <p:cNvPr id="1976" name="Google Shape;1976;p53"/>
          <p:cNvPicPr preferRelativeResize="0"/>
          <p:nvPr/>
        </p:nvPicPr>
        <p:blipFill>
          <a:blip r:embed="rId4">
            <a:alphaModFix/>
          </a:blip>
          <a:stretch>
            <a:fillRect/>
          </a:stretch>
        </p:blipFill>
        <p:spPr>
          <a:xfrm>
            <a:off x="5115725" y="1592925"/>
            <a:ext cx="3468751" cy="2596653"/>
          </a:xfrm>
          <a:prstGeom prst="rect">
            <a:avLst/>
          </a:prstGeom>
          <a:noFill/>
          <a:ln>
            <a:noFill/>
          </a:ln>
        </p:spPr>
      </p:pic>
      <p:pic>
        <p:nvPicPr>
          <p:cNvPr id="1977" name="Google Shape;1977;p53"/>
          <p:cNvPicPr preferRelativeResize="0"/>
          <p:nvPr/>
        </p:nvPicPr>
        <p:blipFill rotWithShape="1">
          <a:blip r:embed="rId5">
            <a:alphaModFix/>
          </a:blip>
          <a:srcRect b="4933" l="2502" r="3767" t="0"/>
          <a:stretch/>
        </p:blipFill>
        <p:spPr>
          <a:xfrm>
            <a:off x="3054325" y="0"/>
            <a:ext cx="4203725" cy="1536625"/>
          </a:xfrm>
          <a:prstGeom prst="rect">
            <a:avLst/>
          </a:prstGeom>
          <a:noFill/>
          <a:ln>
            <a:noFill/>
          </a:ln>
        </p:spPr>
      </p:pic>
      <p:sp>
        <p:nvSpPr>
          <p:cNvPr id="1978" name="Google Shape;1978;p53"/>
          <p:cNvSpPr txBox="1"/>
          <p:nvPr/>
        </p:nvSpPr>
        <p:spPr>
          <a:xfrm>
            <a:off x="1570675" y="4219850"/>
            <a:ext cx="21366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Poppins"/>
                <a:ea typeface="Poppins"/>
                <a:cs typeface="Poppins"/>
                <a:sym typeface="Poppins"/>
              </a:rPr>
              <a:t>Efficiency ~ 5.6%</a:t>
            </a:r>
            <a:endParaRPr sz="1900">
              <a:latin typeface="Poppins"/>
              <a:ea typeface="Poppins"/>
              <a:cs typeface="Poppins"/>
              <a:sym typeface="Poppins"/>
            </a:endParaRPr>
          </a:p>
        </p:txBody>
      </p:sp>
      <p:sp>
        <p:nvSpPr>
          <p:cNvPr id="1979" name="Google Shape;1979;p53"/>
          <p:cNvSpPr/>
          <p:nvPr/>
        </p:nvSpPr>
        <p:spPr>
          <a:xfrm>
            <a:off x="1582525" y="4219850"/>
            <a:ext cx="2112900" cy="490800"/>
          </a:xfrm>
          <a:prstGeom prst="roundRect">
            <a:avLst>
              <a:gd fmla="val 16667" name="adj"/>
            </a:avLst>
          </a:prstGeom>
          <a:solidFill>
            <a:srgbClr val="0C0A9E">
              <a:alpha val="313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3"/>
          <p:cNvSpPr txBox="1"/>
          <p:nvPr/>
        </p:nvSpPr>
        <p:spPr>
          <a:xfrm>
            <a:off x="5840363" y="4259050"/>
            <a:ext cx="24219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Poppins"/>
                <a:ea typeface="Poppins"/>
                <a:cs typeface="Poppins"/>
                <a:sym typeface="Poppins"/>
              </a:rPr>
              <a:t>Efficiency ~ 99.99%</a:t>
            </a:r>
            <a:endParaRPr sz="1900">
              <a:latin typeface="Poppins"/>
              <a:ea typeface="Poppins"/>
              <a:cs typeface="Poppins"/>
              <a:sym typeface="Poppins"/>
            </a:endParaRPr>
          </a:p>
        </p:txBody>
      </p:sp>
      <p:sp>
        <p:nvSpPr>
          <p:cNvPr id="1981" name="Google Shape;1981;p53"/>
          <p:cNvSpPr/>
          <p:nvPr/>
        </p:nvSpPr>
        <p:spPr>
          <a:xfrm>
            <a:off x="5828288" y="4219850"/>
            <a:ext cx="2433900" cy="490800"/>
          </a:xfrm>
          <a:prstGeom prst="roundRect">
            <a:avLst>
              <a:gd fmla="val 16667" name="adj"/>
            </a:avLst>
          </a:prstGeom>
          <a:solidFill>
            <a:srgbClr val="0C0A9E">
              <a:alpha val="313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54"/>
          <p:cNvSpPr txBox="1"/>
          <p:nvPr>
            <p:ph idx="2" type="title"/>
          </p:nvPr>
        </p:nvSpPr>
        <p:spPr>
          <a:xfrm>
            <a:off x="720000" y="1025725"/>
            <a:ext cx="1702500" cy="9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987" name="Google Shape;1987;p54"/>
          <p:cNvSpPr txBox="1"/>
          <p:nvPr>
            <p:ph idx="1" type="subTitle"/>
          </p:nvPr>
        </p:nvSpPr>
        <p:spPr>
          <a:xfrm>
            <a:off x="720000" y="3252375"/>
            <a:ext cx="5598000" cy="4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1988" name="Google Shape;1988;p54"/>
          <p:cNvGrpSpPr/>
          <p:nvPr/>
        </p:nvGrpSpPr>
        <p:grpSpPr>
          <a:xfrm>
            <a:off x="-374387" y="3354325"/>
            <a:ext cx="3922590" cy="2969900"/>
            <a:chOff x="-374387" y="3354325"/>
            <a:chExt cx="3922590" cy="2969900"/>
          </a:xfrm>
        </p:grpSpPr>
        <p:pic>
          <p:nvPicPr>
            <p:cNvPr id="1989" name="Google Shape;1989;p54"/>
            <p:cNvPicPr preferRelativeResize="0"/>
            <p:nvPr/>
          </p:nvPicPr>
          <p:blipFill rotWithShape="1">
            <a:blip r:embed="rId3">
              <a:alphaModFix/>
            </a:blip>
            <a:srcRect b="26177" l="16960" r="7121" t="24718"/>
            <a:stretch/>
          </p:blipFill>
          <p:spPr>
            <a:xfrm>
              <a:off x="-374387" y="3354325"/>
              <a:ext cx="3891276" cy="2969900"/>
            </a:xfrm>
            <a:prstGeom prst="rect">
              <a:avLst/>
            </a:prstGeom>
            <a:noFill/>
            <a:ln>
              <a:noFill/>
            </a:ln>
          </p:spPr>
        </p:pic>
        <p:grpSp>
          <p:nvGrpSpPr>
            <p:cNvPr id="1990" name="Google Shape;1990;p54"/>
            <p:cNvGrpSpPr/>
            <p:nvPr/>
          </p:nvGrpSpPr>
          <p:grpSpPr>
            <a:xfrm>
              <a:off x="1853583" y="4445557"/>
              <a:ext cx="1694620" cy="1360169"/>
              <a:chOff x="7945225" y="4302000"/>
              <a:chExt cx="904666" cy="726121"/>
            </a:xfrm>
          </p:grpSpPr>
          <p:sp>
            <p:nvSpPr>
              <p:cNvPr id="1991" name="Google Shape;1991;p54"/>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4"/>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4"/>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94" name="Google Shape;1994;p54"/>
          <p:cNvSpPr txBox="1"/>
          <p:nvPr>
            <p:ph type="title"/>
          </p:nvPr>
        </p:nvSpPr>
        <p:spPr>
          <a:xfrm>
            <a:off x="720000" y="2079325"/>
            <a:ext cx="89724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Simulating </a:t>
            </a:r>
            <a:r>
              <a:rPr lang="en"/>
              <a:t>Precession</a:t>
            </a:r>
            <a:r>
              <a:rPr lang="en">
                <a:solidFill>
                  <a:schemeClr val="dk1"/>
                </a:solidFill>
              </a:rPr>
              <a:t> Parameters</a:t>
            </a:r>
            <a:endParaRPr>
              <a:solidFill>
                <a:schemeClr val="dk1"/>
              </a:solidFill>
            </a:endParaRPr>
          </a:p>
        </p:txBody>
      </p:sp>
      <p:grpSp>
        <p:nvGrpSpPr>
          <p:cNvPr id="1995" name="Google Shape;1995;p54"/>
          <p:cNvGrpSpPr/>
          <p:nvPr/>
        </p:nvGrpSpPr>
        <p:grpSpPr>
          <a:xfrm>
            <a:off x="6487513" y="-1301175"/>
            <a:ext cx="4268216" cy="6666030"/>
            <a:chOff x="6128138" y="-1301175"/>
            <a:chExt cx="4268216" cy="6666030"/>
          </a:xfrm>
        </p:grpSpPr>
        <p:sp>
          <p:nvSpPr>
            <p:cNvPr id="1996" name="Google Shape;1996;p54"/>
            <p:cNvSpPr/>
            <p:nvPr/>
          </p:nvSpPr>
          <p:spPr>
            <a:xfrm>
              <a:off x="6368175" y="103161"/>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4"/>
            <p:cNvSpPr/>
            <p:nvPr/>
          </p:nvSpPr>
          <p:spPr>
            <a:xfrm>
              <a:off x="6711143" y="81300"/>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4"/>
            <p:cNvSpPr/>
            <p:nvPr/>
          </p:nvSpPr>
          <p:spPr>
            <a:xfrm>
              <a:off x="7243039" y="245650"/>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4"/>
            <p:cNvSpPr/>
            <p:nvPr/>
          </p:nvSpPr>
          <p:spPr>
            <a:xfrm>
              <a:off x="6875804" y="622450"/>
              <a:ext cx="1860443" cy="4595326"/>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4"/>
            <p:cNvSpPr/>
            <p:nvPr/>
          </p:nvSpPr>
          <p:spPr>
            <a:xfrm>
              <a:off x="6573850" y="621225"/>
              <a:ext cx="1860443" cy="4595326"/>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01" name="Google Shape;2001;p54"/>
            <p:cNvPicPr preferRelativeResize="0"/>
            <p:nvPr/>
          </p:nvPicPr>
          <p:blipFill rotWithShape="1">
            <a:blip r:embed="rId3">
              <a:alphaModFix/>
            </a:blip>
            <a:srcRect b="26177" l="16960" r="7121" t="24718"/>
            <a:stretch/>
          </p:blipFill>
          <p:spPr>
            <a:xfrm>
              <a:off x="6128138" y="-1301175"/>
              <a:ext cx="4198516" cy="3204401"/>
            </a:xfrm>
            <a:prstGeom prst="rect">
              <a:avLst/>
            </a:prstGeom>
            <a:noFill/>
            <a:ln>
              <a:noFill/>
            </a:ln>
          </p:spPr>
        </p:pic>
        <p:grpSp>
          <p:nvGrpSpPr>
            <p:cNvPr id="2002" name="Google Shape;2002;p54"/>
            <p:cNvGrpSpPr/>
            <p:nvPr/>
          </p:nvGrpSpPr>
          <p:grpSpPr>
            <a:xfrm rot="5400000">
              <a:off x="7873341" y="4254316"/>
              <a:ext cx="708100" cy="708500"/>
              <a:chOff x="3678700" y="407275"/>
              <a:chExt cx="708100" cy="708500"/>
            </a:xfrm>
          </p:grpSpPr>
          <p:sp>
            <p:nvSpPr>
              <p:cNvPr id="2003" name="Google Shape;2003;p54"/>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4"/>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4"/>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4"/>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4"/>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4"/>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4"/>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0" name="Google Shape;2010;p54"/>
            <p:cNvGrpSpPr/>
            <p:nvPr/>
          </p:nvGrpSpPr>
          <p:grpSpPr>
            <a:xfrm rot="5400000">
              <a:off x="8639847" y="3354200"/>
              <a:ext cx="457787" cy="458045"/>
              <a:chOff x="3678700" y="407275"/>
              <a:chExt cx="708100" cy="708500"/>
            </a:xfrm>
          </p:grpSpPr>
          <p:sp>
            <p:nvSpPr>
              <p:cNvPr id="2011" name="Google Shape;2011;p54"/>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4"/>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4"/>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4"/>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4"/>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54"/>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4"/>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8" name="Google Shape;2018;p54"/>
            <p:cNvGrpSpPr/>
            <p:nvPr/>
          </p:nvGrpSpPr>
          <p:grpSpPr>
            <a:xfrm>
              <a:off x="7787267" y="539497"/>
              <a:ext cx="208184" cy="208184"/>
              <a:chOff x="8356813" y="1074288"/>
              <a:chExt cx="351900" cy="351900"/>
            </a:xfrm>
          </p:grpSpPr>
          <p:sp>
            <p:nvSpPr>
              <p:cNvPr id="2019" name="Google Shape;2019;p54"/>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1" name="Google Shape;2021;p54"/>
            <p:cNvGrpSpPr/>
            <p:nvPr/>
          </p:nvGrpSpPr>
          <p:grpSpPr>
            <a:xfrm>
              <a:off x="7194842" y="2467660"/>
              <a:ext cx="208184" cy="208184"/>
              <a:chOff x="8356813" y="1074288"/>
              <a:chExt cx="351900" cy="351900"/>
            </a:xfrm>
          </p:grpSpPr>
          <p:sp>
            <p:nvSpPr>
              <p:cNvPr id="2022" name="Google Shape;2022;p54"/>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4" name="Google Shape;2024;p54"/>
            <p:cNvSpPr/>
            <p:nvPr/>
          </p:nvSpPr>
          <p:spPr>
            <a:xfrm>
              <a:off x="7095150" y="4164050"/>
              <a:ext cx="147900" cy="1479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5" name="Google Shape;2025;p54"/>
          <p:cNvGrpSpPr/>
          <p:nvPr/>
        </p:nvGrpSpPr>
        <p:grpSpPr>
          <a:xfrm>
            <a:off x="720000" y="3158451"/>
            <a:ext cx="4558967" cy="134100"/>
            <a:chOff x="796100" y="3019701"/>
            <a:chExt cx="4558967" cy="134100"/>
          </a:xfrm>
        </p:grpSpPr>
        <p:sp>
          <p:nvSpPr>
            <p:cNvPr id="2026" name="Google Shape;2026;p54"/>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7" name="Google Shape;2027;p54"/>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2028" name="Google Shape;2028;p54"/>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9" name="Google Shape;2029;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3" name="Shape 2033"/>
        <p:cNvGrpSpPr/>
        <p:nvPr/>
      </p:nvGrpSpPr>
      <p:grpSpPr>
        <a:xfrm>
          <a:off x="0" y="0"/>
          <a:ext cx="0" cy="0"/>
          <a:chOff x="0" y="0"/>
          <a:chExt cx="0" cy="0"/>
        </a:xfrm>
      </p:grpSpPr>
      <p:sp>
        <p:nvSpPr>
          <p:cNvPr id="2034" name="Google Shape;2034;p55"/>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2035" name="Google Shape;2035;p55"/>
          <p:cNvPicPr preferRelativeResize="0"/>
          <p:nvPr/>
        </p:nvPicPr>
        <p:blipFill>
          <a:blip r:embed="rId3">
            <a:alphaModFix/>
          </a:blip>
          <a:stretch>
            <a:fillRect/>
          </a:stretch>
        </p:blipFill>
        <p:spPr>
          <a:xfrm>
            <a:off x="1764951" y="1111375"/>
            <a:ext cx="2199950" cy="2609126"/>
          </a:xfrm>
          <a:prstGeom prst="rect">
            <a:avLst/>
          </a:prstGeom>
          <a:noFill/>
          <a:ln>
            <a:noFill/>
          </a:ln>
        </p:spPr>
      </p:pic>
      <p:sp>
        <p:nvSpPr>
          <p:cNvPr id="2036" name="Google Shape;2036;p55"/>
          <p:cNvSpPr/>
          <p:nvPr/>
        </p:nvSpPr>
        <p:spPr>
          <a:xfrm>
            <a:off x="1092613" y="991425"/>
            <a:ext cx="970500" cy="1834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7" name="Google Shape;2037;p55"/>
          <p:cNvPicPr preferRelativeResize="0"/>
          <p:nvPr/>
        </p:nvPicPr>
        <p:blipFill>
          <a:blip r:embed="rId4">
            <a:alphaModFix/>
          </a:blip>
          <a:stretch>
            <a:fillRect/>
          </a:stretch>
        </p:blipFill>
        <p:spPr>
          <a:xfrm>
            <a:off x="1926113" y="974650"/>
            <a:ext cx="2511125" cy="1446000"/>
          </a:xfrm>
          <a:prstGeom prst="rect">
            <a:avLst/>
          </a:prstGeom>
          <a:noFill/>
          <a:ln>
            <a:noFill/>
          </a:ln>
        </p:spPr>
      </p:pic>
      <p:pic>
        <p:nvPicPr>
          <p:cNvPr id="2038" name="Google Shape;2038;p55"/>
          <p:cNvPicPr preferRelativeResize="0"/>
          <p:nvPr/>
        </p:nvPicPr>
        <p:blipFill>
          <a:blip r:embed="rId5">
            <a:alphaModFix/>
          </a:blip>
          <a:stretch>
            <a:fillRect/>
          </a:stretch>
        </p:blipFill>
        <p:spPr>
          <a:xfrm>
            <a:off x="1319813" y="3383400"/>
            <a:ext cx="3892776" cy="1167775"/>
          </a:xfrm>
          <a:prstGeom prst="rect">
            <a:avLst/>
          </a:prstGeom>
          <a:noFill/>
          <a:ln>
            <a:noFill/>
          </a:ln>
        </p:spPr>
      </p:pic>
      <p:sp>
        <p:nvSpPr>
          <p:cNvPr id="2039" name="Google Shape;2039;p55"/>
          <p:cNvSpPr/>
          <p:nvPr/>
        </p:nvSpPr>
        <p:spPr>
          <a:xfrm>
            <a:off x="4077288" y="962025"/>
            <a:ext cx="1068000" cy="186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5"/>
          <p:cNvSpPr/>
          <p:nvPr/>
        </p:nvSpPr>
        <p:spPr>
          <a:xfrm>
            <a:off x="810888" y="3088525"/>
            <a:ext cx="970500" cy="1834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5"/>
          <p:cNvSpPr/>
          <p:nvPr/>
        </p:nvSpPr>
        <p:spPr>
          <a:xfrm>
            <a:off x="4819613" y="3073825"/>
            <a:ext cx="1068000" cy="186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5"/>
          <p:cNvSpPr txBox="1"/>
          <p:nvPr/>
        </p:nvSpPr>
        <p:spPr>
          <a:xfrm>
            <a:off x="1" y="1693125"/>
            <a:ext cx="1176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BW CBC+G</a:t>
            </a:r>
            <a:endParaRPr>
              <a:latin typeface="Poppins"/>
              <a:ea typeface="Poppins"/>
              <a:cs typeface="Poppins"/>
              <a:sym typeface="Poppins"/>
            </a:endParaRPr>
          </a:p>
        </p:txBody>
      </p:sp>
      <p:sp>
        <p:nvSpPr>
          <p:cNvPr id="2043" name="Google Shape;2043;p55"/>
          <p:cNvSpPr txBox="1"/>
          <p:nvPr/>
        </p:nvSpPr>
        <p:spPr>
          <a:xfrm>
            <a:off x="0" y="3804925"/>
            <a:ext cx="810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Bilby θ</a:t>
            </a:r>
            <a:r>
              <a:rPr baseline="-25000" lang="en">
                <a:latin typeface="Poppins"/>
                <a:ea typeface="Poppins"/>
                <a:cs typeface="Poppins"/>
                <a:sym typeface="Poppins"/>
              </a:rPr>
              <a:t>p</a:t>
            </a:r>
            <a:endParaRPr baseline="-25000">
              <a:latin typeface="Poppins"/>
              <a:ea typeface="Poppins"/>
              <a:cs typeface="Poppins"/>
              <a:sym typeface="Poppins"/>
            </a:endParaRPr>
          </a:p>
        </p:txBody>
      </p:sp>
      <p:sp>
        <p:nvSpPr>
          <p:cNvPr id="2044" name="Google Shape;2044;p55"/>
          <p:cNvSpPr/>
          <p:nvPr/>
        </p:nvSpPr>
        <p:spPr>
          <a:xfrm flipH="1">
            <a:off x="4849963" y="2598250"/>
            <a:ext cx="1454400" cy="401400"/>
          </a:xfrm>
          <a:prstGeom prst="lef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5" name="Google Shape;2045;p55"/>
          <p:cNvPicPr preferRelativeResize="0"/>
          <p:nvPr/>
        </p:nvPicPr>
        <p:blipFill>
          <a:blip r:embed="rId3">
            <a:alphaModFix/>
          </a:blip>
          <a:stretch>
            <a:fillRect/>
          </a:stretch>
        </p:blipFill>
        <p:spPr>
          <a:xfrm>
            <a:off x="6205863" y="1494387"/>
            <a:ext cx="2199950" cy="2609126"/>
          </a:xfrm>
          <a:prstGeom prst="rect">
            <a:avLst/>
          </a:prstGeom>
          <a:noFill/>
          <a:ln>
            <a:noFill/>
          </a:ln>
        </p:spPr>
      </p:pic>
      <p:pic>
        <p:nvPicPr>
          <p:cNvPr id="2046" name="Google Shape;2046;p55"/>
          <p:cNvPicPr preferRelativeResize="0"/>
          <p:nvPr/>
        </p:nvPicPr>
        <p:blipFill rotWithShape="1">
          <a:blip r:embed="rId5">
            <a:alphaModFix/>
          </a:blip>
          <a:srcRect b="0" l="34768" r="0" t="0"/>
          <a:stretch/>
        </p:blipFill>
        <p:spPr>
          <a:xfrm>
            <a:off x="6304363" y="2075950"/>
            <a:ext cx="2021076" cy="1167775"/>
          </a:xfrm>
          <a:prstGeom prst="rect">
            <a:avLst/>
          </a:prstGeom>
          <a:noFill/>
          <a:ln>
            <a:noFill/>
          </a:ln>
        </p:spPr>
      </p:pic>
      <p:sp>
        <p:nvSpPr>
          <p:cNvPr id="2047" name="Google Shape;2047;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1" name="Shape 2051"/>
        <p:cNvGrpSpPr/>
        <p:nvPr/>
      </p:nvGrpSpPr>
      <p:grpSpPr>
        <a:xfrm>
          <a:off x="0" y="0"/>
          <a:ext cx="0" cy="0"/>
          <a:chOff x="0" y="0"/>
          <a:chExt cx="0" cy="0"/>
        </a:xfrm>
      </p:grpSpPr>
      <p:sp>
        <p:nvSpPr>
          <p:cNvPr id="2052" name="Google Shape;2052;p56"/>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2053" name="Google Shape;2053;p56"/>
          <p:cNvPicPr preferRelativeResize="0"/>
          <p:nvPr/>
        </p:nvPicPr>
        <p:blipFill>
          <a:blip r:embed="rId3">
            <a:alphaModFix/>
          </a:blip>
          <a:stretch>
            <a:fillRect/>
          </a:stretch>
        </p:blipFill>
        <p:spPr>
          <a:xfrm>
            <a:off x="2428437" y="1949525"/>
            <a:ext cx="3892776" cy="1167775"/>
          </a:xfrm>
          <a:prstGeom prst="rect">
            <a:avLst/>
          </a:prstGeom>
          <a:noFill/>
          <a:ln>
            <a:noFill/>
          </a:ln>
        </p:spPr>
      </p:pic>
      <p:sp>
        <p:nvSpPr>
          <p:cNvPr id="2054" name="Google Shape;2054;p56"/>
          <p:cNvSpPr/>
          <p:nvPr/>
        </p:nvSpPr>
        <p:spPr>
          <a:xfrm>
            <a:off x="1919513" y="1654650"/>
            <a:ext cx="970500" cy="1834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6"/>
          <p:cNvSpPr/>
          <p:nvPr/>
        </p:nvSpPr>
        <p:spPr>
          <a:xfrm>
            <a:off x="5928238" y="1639950"/>
            <a:ext cx="1068000" cy="186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6"/>
          <p:cNvSpPr txBox="1"/>
          <p:nvPr/>
        </p:nvSpPr>
        <p:spPr>
          <a:xfrm>
            <a:off x="1108625" y="2371050"/>
            <a:ext cx="810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Bilby θ</a:t>
            </a:r>
            <a:r>
              <a:rPr baseline="-25000" lang="en">
                <a:latin typeface="Poppins"/>
                <a:ea typeface="Poppins"/>
                <a:cs typeface="Poppins"/>
                <a:sym typeface="Poppins"/>
              </a:rPr>
              <a:t>p</a:t>
            </a:r>
            <a:endParaRPr baseline="-25000">
              <a:latin typeface="Poppins"/>
              <a:ea typeface="Poppins"/>
              <a:cs typeface="Poppins"/>
              <a:sym typeface="Poppins"/>
            </a:endParaRPr>
          </a:p>
        </p:txBody>
      </p:sp>
      <p:cxnSp>
        <p:nvCxnSpPr>
          <p:cNvPr id="2057" name="Google Shape;2057;p56"/>
          <p:cNvCxnSpPr/>
          <p:nvPr/>
        </p:nvCxnSpPr>
        <p:spPr>
          <a:xfrm flipH="1" rot="10800000">
            <a:off x="2772950" y="1993600"/>
            <a:ext cx="3410100" cy="1254900"/>
          </a:xfrm>
          <a:prstGeom prst="straightConnector1">
            <a:avLst/>
          </a:prstGeom>
          <a:noFill/>
          <a:ln cap="flat" cmpd="sng" w="76200">
            <a:solidFill>
              <a:srgbClr val="CC0000"/>
            </a:solidFill>
            <a:prstDash val="solid"/>
            <a:round/>
            <a:headEnd len="med" w="med" type="none"/>
            <a:tailEnd len="med" w="med" type="none"/>
          </a:ln>
        </p:spPr>
      </p:cxnSp>
      <p:cxnSp>
        <p:nvCxnSpPr>
          <p:cNvPr id="2058" name="Google Shape;2058;p56"/>
          <p:cNvCxnSpPr/>
          <p:nvPr/>
        </p:nvCxnSpPr>
        <p:spPr>
          <a:xfrm>
            <a:off x="2772950" y="1903600"/>
            <a:ext cx="3348300" cy="1434900"/>
          </a:xfrm>
          <a:prstGeom prst="straightConnector1">
            <a:avLst/>
          </a:prstGeom>
          <a:noFill/>
          <a:ln cap="flat" cmpd="sng" w="76200">
            <a:solidFill>
              <a:srgbClr val="CC0000"/>
            </a:solidFill>
            <a:prstDash val="solid"/>
            <a:round/>
            <a:headEnd len="med" w="med" type="none"/>
            <a:tailEnd len="med" w="med" type="none"/>
          </a:ln>
        </p:spPr>
      </p:cxnSp>
      <p:sp>
        <p:nvSpPr>
          <p:cNvPr id="2059" name="Google Shape;2059;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3" name="Shape 2063"/>
        <p:cNvGrpSpPr/>
        <p:nvPr/>
      </p:nvGrpSpPr>
      <p:grpSpPr>
        <a:xfrm>
          <a:off x="0" y="0"/>
          <a:ext cx="0" cy="0"/>
          <a:chOff x="0" y="0"/>
          <a:chExt cx="0" cy="0"/>
        </a:xfrm>
      </p:grpSpPr>
      <p:sp>
        <p:nvSpPr>
          <p:cNvPr id="2064" name="Google Shape;2064;p57"/>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2065" name="Google Shape;2065;p57"/>
          <p:cNvPicPr preferRelativeResize="0"/>
          <p:nvPr/>
        </p:nvPicPr>
        <p:blipFill>
          <a:blip r:embed="rId3">
            <a:alphaModFix/>
          </a:blip>
          <a:stretch>
            <a:fillRect/>
          </a:stretch>
        </p:blipFill>
        <p:spPr>
          <a:xfrm>
            <a:off x="1199050" y="2447513"/>
            <a:ext cx="1600200" cy="781050"/>
          </a:xfrm>
          <a:prstGeom prst="rect">
            <a:avLst/>
          </a:prstGeom>
          <a:noFill/>
          <a:ln>
            <a:noFill/>
          </a:ln>
        </p:spPr>
      </p:pic>
      <p:sp>
        <p:nvSpPr>
          <p:cNvPr id="2066" name="Google Shape;2066;p57"/>
          <p:cNvSpPr txBox="1"/>
          <p:nvPr/>
        </p:nvSpPr>
        <p:spPr>
          <a:xfrm>
            <a:off x="4922650" y="2624150"/>
            <a:ext cx="25830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Bilby Spin Parameters Prior</a:t>
            </a:r>
            <a:endParaRPr>
              <a:latin typeface="Poppins"/>
              <a:ea typeface="Poppins"/>
              <a:cs typeface="Poppins"/>
              <a:sym typeface="Poppins"/>
            </a:endParaRPr>
          </a:p>
        </p:txBody>
      </p:sp>
      <p:sp>
        <p:nvSpPr>
          <p:cNvPr id="2067" name="Google Shape;2067;p57"/>
          <p:cNvSpPr/>
          <p:nvPr/>
        </p:nvSpPr>
        <p:spPr>
          <a:xfrm>
            <a:off x="3164875" y="2748050"/>
            <a:ext cx="1600200" cy="180000"/>
          </a:xfrm>
          <a:prstGeom prst="lef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2" name="Shape 2072"/>
        <p:cNvGrpSpPr/>
        <p:nvPr/>
      </p:nvGrpSpPr>
      <p:grpSpPr>
        <a:xfrm>
          <a:off x="0" y="0"/>
          <a:ext cx="0" cy="0"/>
          <a:chOff x="0" y="0"/>
          <a:chExt cx="0" cy="0"/>
        </a:xfrm>
      </p:grpSpPr>
      <p:sp>
        <p:nvSpPr>
          <p:cNvPr id="2073" name="Google Shape;2073;p58"/>
          <p:cNvSpPr txBox="1"/>
          <p:nvPr>
            <p:ph type="title"/>
          </p:nvPr>
        </p:nvSpPr>
        <p:spPr>
          <a:xfrm>
            <a:off x="720000" y="3043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Constructing Our </a:t>
            </a:r>
            <a:r>
              <a:rPr lang="en"/>
              <a:t>Approximate</a:t>
            </a:r>
            <a:endParaRPr/>
          </a:p>
        </p:txBody>
      </p:sp>
      <p:pic>
        <p:nvPicPr>
          <p:cNvPr id="2074" name="Google Shape;2074;p58"/>
          <p:cNvPicPr preferRelativeResize="0"/>
          <p:nvPr/>
        </p:nvPicPr>
        <p:blipFill>
          <a:blip r:embed="rId3">
            <a:alphaModFix/>
          </a:blip>
          <a:stretch>
            <a:fillRect/>
          </a:stretch>
        </p:blipFill>
        <p:spPr>
          <a:xfrm>
            <a:off x="1199050" y="2447513"/>
            <a:ext cx="1600200" cy="781050"/>
          </a:xfrm>
          <a:prstGeom prst="rect">
            <a:avLst/>
          </a:prstGeom>
          <a:noFill/>
          <a:ln>
            <a:noFill/>
          </a:ln>
        </p:spPr>
      </p:pic>
      <p:pic>
        <p:nvPicPr>
          <p:cNvPr id="2075" name="Google Shape;2075;p58"/>
          <p:cNvPicPr preferRelativeResize="0"/>
          <p:nvPr/>
        </p:nvPicPr>
        <p:blipFill>
          <a:blip r:embed="rId4">
            <a:alphaModFix/>
          </a:blip>
          <a:stretch>
            <a:fillRect/>
          </a:stretch>
        </p:blipFill>
        <p:spPr>
          <a:xfrm>
            <a:off x="2294601" y="1914937"/>
            <a:ext cx="709949" cy="712575"/>
          </a:xfrm>
          <a:prstGeom prst="rect">
            <a:avLst/>
          </a:prstGeom>
          <a:noFill/>
          <a:ln>
            <a:noFill/>
          </a:ln>
        </p:spPr>
      </p:pic>
      <p:pic>
        <p:nvPicPr>
          <p:cNvPr id="2076" name="Google Shape;2076;p58"/>
          <p:cNvPicPr preferRelativeResize="0"/>
          <p:nvPr/>
        </p:nvPicPr>
        <p:blipFill>
          <a:blip r:embed="rId5">
            <a:alphaModFix/>
          </a:blip>
          <a:stretch>
            <a:fillRect/>
          </a:stretch>
        </p:blipFill>
        <p:spPr>
          <a:xfrm>
            <a:off x="3296050" y="1881475"/>
            <a:ext cx="1237475" cy="1237475"/>
          </a:xfrm>
          <a:prstGeom prst="rect">
            <a:avLst/>
          </a:prstGeom>
          <a:noFill/>
          <a:ln>
            <a:noFill/>
          </a:ln>
        </p:spPr>
      </p:pic>
      <p:pic>
        <p:nvPicPr>
          <p:cNvPr id="2077" name="Google Shape;2077;p58"/>
          <p:cNvPicPr preferRelativeResize="0"/>
          <p:nvPr/>
        </p:nvPicPr>
        <p:blipFill>
          <a:blip r:embed="rId6">
            <a:alphaModFix/>
          </a:blip>
          <a:stretch>
            <a:fillRect/>
          </a:stretch>
        </p:blipFill>
        <p:spPr>
          <a:xfrm>
            <a:off x="5344309" y="3488028"/>
            <a:ext cx="1519890" cy="1854448"/>
          </a:xfrm>
          <a:prstGeom prst="rect">
            <a:avLst/>
          </a:prstGeom>
          <a:noFill/>
          <a:ln>
            <a:noFill/>
          </a:ln>
        </p:spPr>
      </p:pic>
      <p:sp>
        <p:nvSpPr>
          <p:cNvPr id="2078" name="Google Shape;2078;p58"/>
          <p:cNvSpPr/>
          <p:nvPr/>
        </p:nvSpPr>
        <p:spPr>
          <a:xfrm>
            <a:off x="4879808" y="3402773"/>
            <a:ext cx="670500" cy="1303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9" name="Google Shape;2079;p58"/>
          <p:cNvPicPr preferRelativeResize="0"/>
          <p:nvPr/>
        </p:nvPicPr>
        <p:blipFill>
          <a:blip r:embed="rId7">
            <a:alphaModFix/>
          </a:blip>
          <a:stretch>
            <a:fillRect/>
          </a:stretch>
        </p:blipFill>
        <p:spPr>
          <a:xfrm>
            <a:off x="5455653" y="3390850"/>
            <a:ext cx="1734874" cy="1027752"/>
          </a:xfrm>
          <a:prstGeom prst="rect">
            <a:avLst/>
          </a:prstGeom>
          <a:noFill/>
          <a:ln>
            <a:noFill/>
          </a:ln>
        </p:spPr>
      </p:pic>
      <p:sp>
        <p:nvSpPr>
          <p:cNvPr id="2080" name="Google Shape;2080;p58"/>
          <p:cNvSpPr txBox="1"/>
          <p:nvPr/>
        </p:nvSpPr>
        <p:spPr>
          <a:xfrm>
            <a:off x="3543900" y="3901500"/>
            <a:ext cx="1394100" cy="2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BW CBC+G</a:t>
            </a:r>
            <a:endParaRPr>
              <a:latin typeface="Poppins"/>
              <a:ea typeface="Poppins"/>
              <a:cs typeface="Poppins"/>
              <a:sym typeface="Poppins"/>
            </a:endParaRPr>
          </a:p>
        </p:txBody>
      </p:sp>
      <p:pic>
        <p:nvPicPr>
          <p:cNvPr id="2081" name="Google Shape;2081;p58"/>
          <p:cNvPicPr preferRelativeResize="0"/>
          <p:nvPr/>
        </p:nvPicPr>
        <p:blipFill>
          <a:blip r:embed="rId8">
            <a:alphaModFix/>
          </a:blip>
          <a:stretch>
            <a:fillRect/>
          </a:stretch>
        </p:blipFill>
        <p:spPr>
          <a:xfrm>
            <a:off x="5529903" y="2419400"/>
            <a:ext cx="1148689" cy="1191596"/>
          </a:xfrm>
          <a:prstGeom prst="rect">
            <a:avLst/>
          </a:prstGeom>
          <a:noFill/>
          <a:ln>
            <a:noFill/>
          </a:ln>
        </p:spPr>
      </p:pic>
      <p:sp>
        <p:nvSpPr>
          <p:cNvPr id="2082" name="Google Shape;2082;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6" name="Shape 2086"/>
        <p:cNvGrpSpPr/>
        <p:nvPr/>
      </p:nvGrpSpPr>
      <p:grpSpPr>
        <a:xfrm>
          <a:off x="0" y="0"/>
          <a:ext cx="0" cy="0"/>
          <a:chOff x="0" y="0"/>
          <a:chExt cx="0" cy="0"/>
        </a:xfrm>
      </p:grpSpPr>
      <p:sp>
        <p:nvSpPr>
          <p:cNvPr id="2087" name="Google Shape;2087;p59"/>
          <p:cNvSpPr txBox="1"/>
          <p:nvPr>
            <p:ph type="title"/>
          </p:nvPr>
        </p:nvSpPr>
        <p:spPr>
          <a:xfrm>
            <a:off x="720000" y="445025"/>
            <a:ext cx="187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2088" name="Google Shape;2088;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9" name="Google Shape;2089;p59"/>
          <p:cNvPicPr preferRelativeResize="0"/>
          <p:nvPr/>
        </p:nvPicPr>
        <p:blipFill rotWithShape="1">
          <a:blip r:embed="rId3">
            <a:alphaModFix/>
          </a:blip>
          <a:srcRect b="4671" l="4470" r="0" t="0"/>
          <a:stretch/>
        </p:blipFill>
        <p:spPr>
          <a:xfrm>
            <a:off x="60525" y="1942775"/>
            <a:ext cx="4787676" cy="2000800"/>
          </a:xfrm>
          <a:prstGeom prst="rect">
            <a:avLst/>
          </a:prstGeom>
          <a:noFill/>
          <a:ln>
            <a:noFill/>
          </a:ln>
        </p:spPr>
      </p:pic>
      <p:pic>
        <p:nvPicPr>
          <p:cNvPr id="2090" name="Google Shape;2090;p59"/>
          <p:cNvPicPr preferRelativeResize="0"/>
          <p:nvPr/>
        </p:nvPicPr>
        <p:blipFill rotWithShape="1">
          <a:blip r:embed="rId4">
            <a:alphaModFix/>
          </a:blip>
          <a:srcRect b="0" l="3533" r="3226" t="0"/>
          <a:stretch/>
        </p:blipFill>
        <p:spPr>
          <a:xfrm>
            <a:off x="4952225" y="1374025"/>
            <a:ext cx="4068851" cy="3194550"/>
          </a:xfrm>
          <a:prstGeom prst="rect">
            <a:avLst/>
          </a:prstGeom>
          <a:noFill/>
          <a:ln>
            <a:noFill/>
          </a:ln>
        </p:spPr>
      </p:pic>
      <p:sp>
        <p:nvSpPr>
          <p:cNvPr id="2091" name="Google Shape;2091;p59"/>
          <p:cNvSpPr txBox="1"/>
          <p:nvPr/>
        </p:nvSpPr>
        <p:spPr>
          <a:xfrm>
            <a:off x="3181100" y="526925"/>
            <a:ext cx="18945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Poppins"/>
                <a:ea typeface="Poppins"/>
                <a:cs typeface="Poppins"/>
                <a:sym typeface="Poppins"/>
              </a:rPr>
              <a:t>Efficiency &lt; 1%</a:t>
            </a:r>
            <a:endParaRPr sz="1900">
              <a:latin typeface="Poppins"/>
              <a:ea typeface="Poppins"/>
              <a:cs typeface="Poppins"/>
              <a:sym typeface="Poppins"/>
            </a:endParaRPr>
          </a:p>
        </p:txBody>
      </p:sp>
      <p:sp>
        <p:nvSpPr>
          <p:cNvPr id="2092" name="Google Shape;2092;p59"/>
          <p:cNvSpPr/>
          <p:nvPr/>
        </p:nvSpPr>
        <p:spPr>
          <a:xfrm>
            <a:off x="3151050" y="526925"/>
            <a:ext cx="1894500" cy="490800"/>
          </a:xfrm>
          <a:prstGeom prst="roundRect">
            <a:avLst>
              <a:gd fmla="val 16667" name="adj"/>
            </a:avLst>
          </a:prstGeom>
          <a:solidFill>
            <a:srgbClr val="0C0A9E">
              <a:alpha val="313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9"/>
          <p:cNvSpPr txBox="1"/>
          <p:nvPr/>
        </p:nvSpPr>
        <p:spPr>
          <a:xfrm>
            <a:off x="2249000" y="1374025"/>
            <a:ext cx="4107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Poppins"/>
                <a:ea typeface="Poppins"/>
                <a:cs typeface="Poppins"/>
                <a:sym typeface="Poppins"/>
              </a:rPr>
              <a:t>L1</a:t>
            </a:r>
            <a:endParaRPr sz="1900">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6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Went Wrong?</a:t>
            </a:r>
            <a:endParaRPr/>
          </a:p>
        </p:txBody>
      </p:sp>
      <p:sp>
        <p:nvSpPr>
          <p:cNvPr id="2099" name="Google Shape;2099;p60"/>
          <p:cNvSpPr txBox="1"/>
          <p:nvPr>
            <p:ph idx="1" type="subTitle"/>
          </p:nvPr>
        </p:nvSpPr>
        <p:spPr>
          <a:xfrm>
            <a:off x="619325" y="1540675"/>
            <a:ext cx="5143200" cy="3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Marginalize over glitches             Single glitch realization</a:t>
            </a:r>
            <a:endParaRPr/>
          </a:p>
          <a:p>
            <a:pPr indent="0" lvl="0" marL="0" rtl="0" algn="l">
              <a:spcBef>
                <a:spcPts val="0"/>
              </a:spcBef>
              <a:spcAft>
                <a:spcPts val="0"/>
              </a:spcAft>
              <a:buNone/>
            </a:pPr>
            <a:r>
              <a:t/>
            </a:r>
            <a:endParaRPr/>
          </a:p>
        </p:txBody>
      </p:sp>
      <p:sp>
        <p:nvSpPr>
          <p:cNvPr id="2100" name="Google Shape;2100;p60"/>
          <p:cNvSpPr txBox="1"/>
          <p:nvPr>
            <p:ph idx="2" type="subTitle"/>
          </p:nvPr>
        </p:nvSpPr>
        <p:spPr>
          <a:xfrm>
            <a:off x="720000" y="3552350"/>
            <a:ext cx="5578500" cy="6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Low efficiency</a:t>
            </a:r>
            <a:endParaRPr/>
          </a:p>
          <a:p>
            <a:pPr indent="0" lvl="0" marL="0" rtl="0" algn="l">
              <a:spcBef>
                <a:spcPts val="0"/>
              </a:spcBef>
              <a:spcAft>
                <a:spcPts val="0"/>
              </a:spcAft>
              <a:buNone/>
            </a:pPr>
            <a:r>
              <a:rPr lang="en"/>
              <a:t>-  CBC parameters don’t translate well between ‘IMRPhenomD’ and ‘NRSur’ waveforms</a:t>
            </a:r>
            <a:endParaRPr/>
          </a:p>
        </p:txBody>
      </p:sp>
      <p:sp>
        <p:nvSpPr>
          <p:cNvPr id="2101" name="Google Shape;2101;p60"/>
          <p:cNvSpPr txBox="1"/>
          <p:nvPr>
            <p:ph idx="3" type="subTitle"/>
          </p:nvPr>
        </p:nvSpPr>
        <p:spPr>
          <a:xfrm>
            <a:off x="720000" y="1178550"/>
            <a:ext cx="55785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Simulating </a:t>
            </a:r>
            <a:r>
              <a:rPr lang="en">
                <a:solidFill>
                  <a:schemeClr val="dk2"/>
                </a:solidFill>
              </a:rPr>
              <a:t>Glitch</a:t>
            </a:r>
            <a:r>
              <a:rPr lang="en"/>
              <a:t> Parameters</a:t>
            </a:r>
            <a:endParaRPr/>
          </a:p>
        </p:txBody>
      </p:sp>
      <p:sp>
        <p:nvSpPr>
          <p:cNvPr id="2102" name="Google Shape;2102;p60"/>
          <p:cNvSpPr txBox="1"/>
          <p:nvPr>
            <p:ph idx="4" type="subTitle"/>
          </p:nvPr>
        </p:nvSpPr>
        <p:spPr>
          <a:xfrm>
            <a:off x="720000" y="3226250"/>
            <a:ext cx="55785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Simulating </a:t>
            </a:r>
            <a:r>
              <a:rPr lang="en">
                <a:solidFill>
                  <a:schemeClr val="dk2"/>
                </a:solidFill>
              </a:rPr>
              <a:t>Precession</a:t>
            </a:r>
            <a:r>
              <a:rPr lang="en"/>
              <a:t> Parameters</a:t>
            </a:r>
            <a:endParaRPr/>
          </a:p>
        </p:txBody>
      </p:sp>
      <p:cxnSp>
        <p:nvCxnSpPr>
          <p:cNvPr id="2103" name="Google Shape;2103;p60"/>
          <p:cNvCxnSpPr/>
          <p:nvPr/>
        </p:nvCxnSpPr>
        <p:spPr>
          <a:xfrm>
            <a:off x="3201800" y="1474725"/>
            <a:ext cx="10200" cy="1519500"/>
          </a:xfrm>
          <a:prstGeom prst="straightConnector1">
            <a:avLst/>
          </a:prstGeom>
          <a:noFill/>
          <a:ln cap="flat" cmpd="sng" w="9525">
            <a:solidFill>
              <a:schemeClr val="dk2"/>
            </a:solidFill>
            <a:prstDash val="solid"/>
            <a:round/>
            <a:headEnd len="med" w="med" type="none"/>
            <a:tailEnd len="med" w="med" type="none"/>
          </a:ln>
        </p:spPr>
      </p:cxnSp>
      <p:cxnSp>
        <p:nvCxnSpPr>
          <p:cNvPr id="2104" name="Google Shape;2104;p60"/>
          <p:cNvCxnSpPr/>
          <p:nvPr/>
        </p:nvCxnSpPr>
        <p:spPr>
          <a:xfrm flipH="1" rot="10800000">
            <a:off x="859625" y="1874425"/>
            <a:ext cx="4896000" cy="11100"/>
          </a:xfrm>
          <a:prstGeom prst="straightConnector1">
            <a:avLst/>
          </a:prstGeom>
          <a:noFill/>
          <a:ln cap="flat" cmpd="sng" w="9525">
            <a:solidFill>
              <a:schemeClr val="dk2"/>
            </a:solidFill>
            <a:prstDash val="solid"/>
            <a:round/>
            <a:headEnd len="med" w="med" type="none"/>
            <a:tailEnd len="med" w="med" type="none"/>
          </a:ln>
        </p:spPr>
      </p:cxnSp>
      <p:sp>
        <p:nvSpPr>
          <p:cNvPr id="2105" name="Google Shape;2105;p60"/>
          <p:cNvSpPr txBox="1"/>
          <p:nvPr/>
        </p:nvSpPr>
        <p:spPr>
          <a:xfrm>
            <a:off x="226575" y="2009325"/>
            <a:ext cx="2975400" cy="80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Low efficiency</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BayesWave run couldn’t confidently find glitch</a:t>
            </a:r>
            <a:endParaRPr>
              <a:latin typeface="Poppins"/>
              <a:ea typeface="Poppins"/>
              <a:cs typeface="Poppins"/>
              <a:sym typeface="Poppins"/>
            </a:endParaRPr>
          </a:p>
        </p:txBody>
      </p:sp>
      <p:sp>
        <p:nvSpPr>
          <p:cNvPr id="2106" name="Google Shape;2106;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07" name="Google Shape;2107;p60"/>
          <p:cNvSpPr txBox="1"/>
          <p:nvPr/>
        </p:nvSpPr>
        <p:spPr>
          <a:xfrm>
            <a:off x="3523575" y="2009325"/>
            <a:ext cx="2975400" cy="67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Unusually High efficiency most of the time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Glitches didn’t intersect with waveform</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34"/>
          <p:cNvSpPr txBox="1"/>
          <p:nvPr>
            <p:ph type="title"/>
          </p:nvPr>
        </p:nvSpPr>
        <p:spPr>
          <a:xfrm>
            <a:off x="720000" y="919750"/>
            <a:ext cx="3145200" cy="140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Transient Noise Artifacts -</a:t>
            </a:r>
            <a:r>
              <a:rPr lang="en"/>
              <a:t> “Glitches”</a:t>
            </a:r>
            <a:endParaRPr/>
          </a:p>
        </p:txBody>
      </p:sp>
      <p:sp>
        <p:nvSpPr>
          <p:cNvPr id="1533" name="Google Shape;1533;p34"/>
          <p:cNvSpPr txBox="1"/>
          <p:nvPr>
            <p:ph idx="1" type="subTitle"/>
          </p:nvPr>
        </p:nvSpPr>
        <p:spPr>
          <a:xfrm>
            <a:off x="720000" y="2400550"/>
            <a:ext cx="3145200" cy="15954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Non-Gaussian</a:t>
            </a:r>
            <a:endParaRPr/>
          </a:p>
          <a:p>
            <a:pPr indent="-279400" lvl="0" marL="457200" rtl="0" algn="l">
              <a:spcBef>
                <a:spcPts val="0"/>
              </a:spcBef>
              <a:spcAft>
                <a:spcPts val="0"/>
              </a:spcAft>
              <a:buSzPts val="800"/>
              <a:buChar char="●"/>
            </a:pPr>
            <a:r>
              <a:rPr lang="en"/>
              <a:t>Vary in:</a:t>
            </a:r>
            <a:endParaRPr/>
          </a:p>
          <a:p>
            <a:pPr indent="-279400" lvl="1" marL="914400" rtl="0" algn="l">
              <a:spcBef>
                <a:spcPts val="0"/>
              </a:spcBef>
              <a:spcAft>
                <a:spcPts val="0"/>
              </a:spcAft>
              <a:buSzPts val="800"/>
              <a:buChar char="○"/>
            </a:pPr>
            <a:r>
              <a:rPr lang="en"/>
              <a:t>Sources</a:t>
            </a:r>
            <a:endParaRPr/>
          </a:p>
          <a:p>
            <a:pPr indent="-279400" lvl="1" marL="914400" rtl="0" algn="l">
              <a:spcBef>
                <a:spcPts val="0"/>
              </a:spcBef>
              <a:spcAft>
                <a:spcPts val="0"/>
              </a:spcAft>
              <a:buSzPts val="800"/>
              <a:buChar char="○"/>
            </a:pPr>
            <a:r>
              <a:rPr lang="en"/>
              <a:t>Frequency</a:t>
            </a:r>
            <a:endParaRPr/>
          </a:p>
          <a:p>
            <a:pPr indent="-279400" lvl="1" marL="914400" rtl="0" algn="l">
              <a:spcBef>
                <a:spcPts val="0"/>
              </a:spcBef>
              <a:spcAft>
                <a:spcPts val="0"/>
              </a:spcAft>
              <a:buSzPts val="800"/>
              <a:buChar char="○"/>
            </a:pPr>
            <a:r>
              <a:rPr lang="en"/>
              <a:t>Time</a:t>
            </a:r>
            <a:endParaRPr/>
          </a:p>
          <a:p>
            <a:pPr indent="-279400" lvl="1" marL="914400" rtl="0" algn="l">
              <a:spcBef>
                <a:spcPts val="0"/>
              </a:spcBef>
              <a:spcAft>
                <a:spcPts val="0"/>
              </a:spcAft>
              <a:buSzPts val="800"/>
              <a:buChar char="○"/>
            </a:pPr>
            <a:r>
              <a:rPr lang="en"/>
              <a:t>Duration</a:t>
            </a:r>
            <a:endParaRPr/>
          </a:p>
          <a:p>
            <a:pPr indent="-279400" lvl="1" marL="914400" rtl="0" algn="l">
              <a:spcBef>
                <a:spcPts val="0"/>
              </a:spcBef>
              <a:spcAft>
                <a:spcPts val="0"/>
              </a:spcAft>
              <a:buSzPts val="800"/>
              <a:buChar char="○"/>
            </a:pPr>
            <a:r>
              <a:rPr lang="en"/>
              <a:t>Strength</a:t>
            </a:r>
            <a:endParaRPr/>
          </a:p>
          <a:p>
            <a:pPr indent="-279400" lvl="0" marL="457200" rtl="0" algn="l">
              <a:spcBef>
                <a:spcPts val="0"/>
              </a:spcBef>
              <a:spcAft>
                <a:spcPts val="0"/>
              </a:spcAft>
              <a:buSzPts val="800"/>
              <a:buChar char="●"/>
            </a:pPr>
            <a:r>
              <a:rPr lang="en"/>
              <a:t>Interferes with Parameter Estimation</a:t>
            </a:r>
            <a:endParaRPr/>
          </a:p>
        </p:txBody>
      </p:sp>
      <p:pic>
        <p:nvPicPr>
          <p:cNvPr descr="https://www.ligo.org/science/Publication-GW170817BNS/images/bns_figure2.png" id="1534" name="Google Shape;1534;p34"/>
          <p:cNvPicPr preferRelativeResize="0"/>
          <p:nvPr/>
        </p:nvPicPr>
        <p:blipFill rotWithShape="1">
          <a:blip r:embed="rId3">
            <a:alphaModFix/>
          </a:blip>
          <a:srcRect b="44622" l="0" r="0" t="0"/>
          <a:stretch/>
        </p:blipFill>
        <p:spPr>
          <a:xfrm>
            <a:off x="3907950" y="1147538"/>
            <a:ext cx="4784274" cy="2848424"/>
          </a:xfrm>
          <a:prstGeom prst="rect">
            <a:avLst/>
          </a:prstGeom>
          <a:noFill/>
          <a:ln>
            <a:noFill/>
          </a:ln>
        </p:spPr>
      </p:pic>
      <p:sp>
        <p:nvSpPr>
          <p:cNvPr id="1535" name="Google Shape;1535;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1" name="Shape 2111"/>
        <p:cNvGrpSpPr/>
        <p:nvPr/>
      </p:nvGrpSpPr>
      <p:grpSpPr>
        <a:xfrm>
          <a:off x="0" y="0"/>
          <a:ext cx="0" cy="0"/>
          <a:chOff x="0" y="0"/>
          <a:chExt cx="0" cy="0"/>
        </a:xfrm>
      </p:grpSpPr>
      <p:sp>
        <p:nvSpPr>
          <p:cNvPr id="2112" name="Google Shape;2112;p61"/>
          <p:cNvSpPr txBox="1"/>
          <p:nvPr>
            <p:ph idx="1" type="subTitle"/>
          </p:nvPr>
        </p:nvSpPr>
        <p:spPr>
          <a:xfrm>
            <a:off x="713225" y="1160775"/>
            <a:ext cx="7710900" cy="34557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lang="en"/>
              <a:t>Try with simulated data</a:t>
            </a:r>
            <a:endParaRPr/>
          </a:p>
          <a:p>
            <a:pPr indent="-279400" lvl="1" marL="914400" rtl="0" algn="l">
              <a:lnSpc>
                <a:spcPct val="200000"/>
              </a:lnSpc>
              <a:spcBef>
                <a:spcPts val="0"/>
              </a:spcBef>
              <a:spcAft>
                <a:spcPts val="0"/>
              </a:spcAft>
              <a:buSzPts val="800"/>
              <a:buChar char="○"/>
            </a:pPr>
            <a:r>
              <a:rPr lang="en"/>
              <a:t>(So we know what’s right)</a:t>
            </a:r>
            <a:endParaRPr/>
          </a:p>
          <a:p>
            <a:pPr indent="-317500" lvl="0" marL="457200" rtl="0" algn="l">
              <a:lnSpc>
                <a:spcPct val="200000"/>
              </a:lnSpc>
              <a:spcBef>
                <a:spcPts val="0"/>
              </a:spcBef>
              <a:spcAft>
                <a:spcPts val="0"/>
              </a:spcAft>
              <a:buSzPts val="1400"/>
              <a:buChar char="●"/>
            </a:pPr>
            <a:r>
              <a:rPr lang="en"/>
              <a:t>Try with events where BayesWave can confidently fit glitch</a:t>
            </a:r>
            <a:endParaRPr/>
          </a:p>
          <a:p>
            <a:pPr indent="-317500" lvl="0" marL="457200" rtl="0" algn="l">
              <a:lnSpc>
                <a:spcPct val="200000"/>
              </a:lnSpc>
              <a:spcBef>
                <a:spcPts val="0"/>
              </a:spcBef>
              <a:spcAft>
                <a:spcPts val="0"/>
              </a:spcAft>
              <a:buSzPts val="1400"/>
              <a:buChar char="●"/>
            </a:pPr>
            <a:r>
              <a:rPr lang="en"/>
              <a:t>Try drawing from glitch prior</a:t>
            </a:r>
            <a:endParaRPr/>
          </a:p>
          <a:p>
            <a:pPr indent="-279400" lvl="1" marL="914400" rtl="0" algn="l">
              <a:lnSpc>
                <a:spcPct val="200000"/>
              </a:lnSpc>
              <a:spcBef>
                <a:spcPts val="0"/>
              </a:spcBef>
              <a:spcAft>
                <a:spcPts val="0"/>
              </a:spcAft>
              <a:buSzPts val="800"/>
              <a:buChar char="○"/>
            </a:pPr>
            <a:r>
              <a:rPr lang="en"/>
              <a:t>(Like we drew from the precession prior)</a:t>
            </a:r>
            <a:endParaRPr/>
          </a:p>
        </p:txBody>
      </p:sp>
      <p:sp>
        <p:nvSpPr>
          <p:cNvPr id="2113" name="Google Shape;2113;p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What’s </a:t>
            </a:r>
            <a:r>
              <a:rPr lang="en"/>
              <a:t>Next?</a:t>
            </a:r>
            <a:endParaRPr/>
          </a:p>
        </p:txBody>
      </p:sp>
      <p:sp>
        <p:nvSpPr>
          <p:cNvPr id="2114" name="Google Shape;2114;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sp>
        <p:nvSpPr>
          <p:cNvPr id="2119" name="Google Shape;2119;p62"/>
          <p:cNvSpPr txBox="1"/>
          <p:nvPr>
            <p:ph idx="1" type="subTitle"/>
          </p:nvPr>
        </p:nvSpPr>
        <p:spPr>
          <a:xfrm>
            <a:off x="713225" y="1160775"/>
            <a:ext cx="7710900" cy="3455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Sophie Hourihane</a:t>
            </a:r>
            <a:endParaRPr/>
          </a:p>
          <a:p>
            <a:pPr indent="-317500" lvl="0" marL="457200" rtl="0" algn="l">
              <a:spcBef>
                <a:spcPts val="0"/>
              </a:spcBef>
              <a:spcAft>
                <a:spcPts val="0"/>
              </a:spcAft>
              <a:buSzPts val="1400"/>
              <a:buChar char="●"/>
            </a:pPr>
            <a:r>
              <a:rPr lang="en"/>
              <a:t>Katerina Chatziioannou</a:t>
            </a:r>
            <a:endParaRPr/>
          </a:p>
          <a:p>
            <a:pPr indent="-317500" lvl="0" marL="457200" rtl="0" algn="l">
              <a:spcBef>
                <a:spcPts val="0"/>
              </a:spcBef>
              <a:spcAft>
                <a:spcPts val="0"/>
              </a:spcAft>
              <a:buSzPts val="1400"/>
              <a:buChar char="●"/>
            </a:pPr>
            <a:r>
              <a:rPr lang="en"/>
              <a:t>Alan Weinstein</a:t>
            </a:r>
            <a:endParaRPr/>
          </a:p>
          <a:p>
            <a:pPr indent="-317500" lvl="0" marL="457200" rtl="0" algn="l">
              <a:spcBef>
                <a:spcPts val="0"/>
              </a:spcBef>
              <a:spcAft>
                <a:spcPts val="0"/>
              </a:spcAft>
              <a:buSzPts val="1400"/>
              <a:buChar char="●"/>
            </a:pPr>
            <a:r>
              <a:rPr lang="en"/>
              <a:t>Rhiannon Udall</a:t>
            </a:r>
            <a:endParaRPr/>
          </a:p>
          <a:p>
            <a:pPr indent="-317500" lvl="0" marL="457200" rtl="0" algn="l">
              <a:spcBef>
                <a:spcPts val="0"/>
              </a:spcBef>
              <a:spcAft>
                <a:spcPts val="0"/>
              </a:spcAft>
              <a:buSzPts val="1400"/>
              <a:buChar char="●"/>
            </a:pPr>
            <a:r>
              <a:rPr lang="en"/>
              <a:t>Howard Deshong</a:t>
            </a:r>
            <a:endParaRPr/>
          </a:p>
          <a:p>
            <a:pPr indent="-317500" lvl="0" marL="457200" rtl="0" algn="l">
              <a:spcBef>
                <a:spcPts val="0"/>
              </a:spcBef>
              <a:spcAft>
                <a:spcPts val="0"/>
              </a:spcAft>
              <a:buSzPts val="1400"/>
              <a:buChar char="●"/>
            </a:pPr>
            <a:r>
              <a:rPr lang="en"/>
              <a:t>Jacob Golomb</a:t>
            </a:r>
            <a:endParaRPr/>
          </a:p>
          <a:p>
            <a:pPr indent="-317500" lvl="0" marL="457200" rtl="0" algn="l">
              <a:spcBef>
                <a:spcPts val="0"/>
              </a:spcBef>
              <a:spcAft>
                <a:spcPts val="0"/>
              </a:spcAft>
              <a:buSzPts val="1400"/>
              <a:buChar char="●"/>
            </a:pPr>
            <a:r>
              <a:rPr lang="en"/>
              <a:t>Simona Miller</a:t>
            </a:r>
            <a:endParaRPr/>
          </a:p>
          <a:p>
            <a:pPr indent="-317500" lvl="0" marL="457200" rtl="0" algn="l">
              <a:spcBef>
                <a:spcPts val="0"/>
              </a:spcBef>
              <a:spcAft>
                <a:spcPts val="0"/>
              </a:spcAft>
              <a:buSzPts val="1400"/>
              <a:buChar char="●"/>
            </a:pPr>
            <a:r>
              <a:rPr lang="en"/>
              <a:t>Jonah Kanner</a:t>
            </a:r>
            <a:endParaRPr/>
          </a:p>
        </p:txBody>
      </p:sp>
      <p:sp>
        <p:nvSpPr>
          <p:cNvPr id="2120" name="Google Shape;2120;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pic>
        <p:nvPicPr>
          <p:cNvPr id="2121" name="Google Shape;2121;p62"/>
          <p:cNvPicPr preferRelativeResize="0"/>
          <p:nvPr/>
        </p:nvPicPr>
        <p:blipFill>
          <a:blip r:embed="rId3">
            <a:alphaModFix/>
          </a:blip>
          <a:stretch>
            <a:fillRect/>
          </a:stretch>
        </p:blipFill>
        <p:spPr>
          <a:xfrm>
            <a:off x="6331325" y="820500"/>
            <a:ext cx="1747826" cy="1747826"/>
          </a:xfrm>
          <a:prstGeom prst="rect">
            <a:avLst/>
          </a:prstGeom>
          <a:noFill/>
          <a:ln>
            <a:noFill/>
          </a:ln>
        </p:spPr>
      </p:pic>
      <p:pic>
        <p:nvPicPr>
          <p:cNvPr id="2122" name="Google Shape;2122;p62"/>
          <p:cNvPicPr preferRelativeResize="0"/>
          <p:nvPr/>
        </p:nvPicPr>
        <p:blipFill>
          <a:blip r:embed="rId4">
            <a:alphaModFix/>
          </a:blip>
          <a:stretch>
            <a:fillRect/>
          </a:stretch>
        </p:blipFill>
        <p:spPr>
          <a:xfrm>
            <a:off x="5698144" y="2818507"/>
            <a:ext cx="3014174" cy="2261950"/>
          </a:xfrm>
          <a:prstGeom prst="rect">
            <a:avLst/>
          </a:prstGeom>
          <a:noFill/>
          <a:ln>
            <a:noFill/>
          </a:ln>
        </p:spPr>
      </p:pic>
      <p:pic>
        <p:nvPicPr>
          <p:cNvPr id="2123" name="Google Shape;2123;p62"/>
          <p:cNvPicPr preferRelativeResize="0"/>
          <p:nvPr/>
        </p:nvPicPr>
        <p:blipFill>
          <a:blip r:embed="rId5">
            <a:alphaModFix/>
          </a:blip>
          <a:stretch>
            <a:fillRect/>
          </a:stretch>
        </p:blipFill>
        <p:spPr>
          <a:xfrm>
            <a:off x="672225" y="2989600"/>
            <a:ext cx="4471277" cy="1919775"/>
          </a:xfrm>
          <a:prstGeom prst="rect">
            <a:avLst/>
          </a:prstGeom>
          <a:noFill/>
          <a:ln>
            <a:noFill/>
          </a:ln>
        </p:spPr>
      </p:pic>
      <p:sp>
        <p:nvSpPr>
          <p:cNvPr id="2124" name="Google Shape;2124;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35"/>
          <p:cNvSpPr txBox="1"/>
          <p:nvPr>
            <p:ph type="title"/>
          </p:nvPr>
        </p:nvSpPr>
        <p:spPr>
          <a:xfrm>
            <a:off x="735150" y="94050"/>
            <a:ext cx="3145200" cy="140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Spin Precession</a:t>
            </a:r>
            <a:endParaRPr/>
          </a:p>
        </p:txBody>
      </p:sp>
      <p:sp>
        <p:nvSpPr>
          <p:cNvPr id="1541" name="Google Shape;1541;p35"/>
          <p:cNvSpPr txBox="1"/>
          <p:nvPr>
            <p:ph idx="1" type="subTitle"/>
          </p:nvPr>
        </p:nvSpPr>
        <p:spPr>
          <a:xfrm>
            <a:off x="735150" y="1802650"/>
            <a:ext cx="3145200" cy="15954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Angular Momentum</a:t>
            </a:r>
            <a:endParaRPr/>
          </a:p>
          <a:p>
            <a:pPr indent="-279400" lvl="0" marL="457200" rtl="0" algn="l">
              <a:spcBef>
                <a:spcPts val="0"/>
              </a:spcBef>
              <a:spcAft>
                <a:spcPts val="0"/>
              </a:spcAft>
              <a:buSzPts val="800"/>
              <a:buChar char="●"/>
            </a:pPr>
            <a:r>
              <a:rPr lang="en"/>
              <a:t>Misaligned spin axes</a:t>
            </a:r>
            <a:endParaRPr/>
          </a:p>
          <a:p>
            <a:pPr indent="-279400" lvl="0" marL="457200" rtl="0" algn="l">
              <a:spcBef>
                <a:spcPts val="0"/>
              </a:spcBef>
              <a:spcAft>
                <a:spcPts val="0"/>
              </a:spcAft>
              <a:buSzPts val="800"/>
              <a:buChar char="●"/>
            </a:pPr>
            <a:r>
              <a:rPr lang="en"/>
              <a:t>Why do we care?</a:t>
            </a:r>
            <a:endParaRPr/>
          </a:p>
          <a:p>
            <a:pPr indent="-279400" lvl="1" marL="914400" rtl="0" algn="l">
              <a:spcBef>
                <a:spcPts val="0"/>
              </a:spcBef>
              <a:spcAft>
                <a:spcPts val="0"/>
              </a:spcAft>
              <a:buSzPts val="800"/>
              <a:buChar char="○"/>
            </a:pPr>
            <a:r>
              <a:rPr lang="en"/>
              <a:t>Dynamical capture</a:t>
            </a:r>
            <a:endParaRPr/>
          </a:p>
        </p:txBody>
      </p:sp>
      <p:sp>
        <p:nvSpPr>
          <p:cNvPr id="1542" name="Google Shape;1542;p35"/>
          <p:cNvSpPr txBox="1"/>
          <p:nvPr/>
        </p:nvSpPr>
        <p:spPr>
          <a:xfrm>
            <a:off x="6763750" y="1997600"/>
            <a:ext cx="19164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oppins"/>
                <a:ea typeface="Poppins"/>
                <a:cs typeface="Poppins"/>
                <a:sym typeface="Poppins"/>
              </a:rPr>
              <a:t>Image from Jacob Golomb</a:t>
            </a:r>
            <a:endParaRPr sz="1000">
              <a:latin typeface="Poppins"/>
              <a:ea typeface="Poppins"/>
              <a:cs typeface="Poppins"/>
              <a:sym typeface="Poppins"/>
            </a:endParaRPr>
          </a:p>
        </p:txBody>
      </p:sp>
      <p:pic>
        <p:nvPicPr>
          <p:cNvPr id="1543" name="Google Shape;1543;p35"/>
          <p:cNvPicPr preferRelativeResize="0"/>
          <p:nvPr/>
        </p:nvPicPr>
        <p:blipFill>
          <a:blip r:embed="rId3">
            <a:alphaModFix/>
          </a:blip>
          <a:stretch>
            <a:fillRect/>
          </a:stretch>
        </p:blipFill>
        <p:spPr>
          <a:xfrm>
            <a:off x="664275" y="2951175"/>
            <a:ext cx="7690135" cy="1440650"/>
          </a:xfrm>
          <a:prstGeom prst="rect">
            <a:avLst/>
          </a:prstGeom>
          <a:noFill/>
          <a:ln>
            <a:noFill/>
          </a:ln>
        </p:spPr>
      </p:pic>
      <p:pic>
        <p:nvPicPr>
          <p:cNvPr id="1544" name="Google Shape;1544;p35"/>
          <p:cNvPicPr preferRelativeResize="0"/>
          <p:nvPr/>
        </p:nvPicPr>
        <p:blipFill>
          <a:blip r:embed="rId4">
            <a:alphaModFix/>
          </a:blip>
          <a:stretch>
            <a:fillRect/>
          </a:stretch>
        </p:blipFill>
        <p:spPr>
          <a:xfrm>
            <a:off x="4032750" y="152400"/>
            <a:ext cx="4958850" cy="2349648"/>
          </a:xfrm>
          <a:prstGeom prst="rect">
            <a:avLst/>
          </a:prstGeom>
          <a:noFill/>
          <a:ln>
            <a:noFill/>
          </a:ln>
        </p:spPr>
      </p:pic>
      <p:sp>
        <p:nvSpPr>
          <p:cNvPr id="1545" name="Google Shape;1545;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GW200129  </a:t>
            </a:r>
            <a:endParaRPr/>
          </a:p>
        </p:txBody>
      </p:sp>
      <p:sp>
        <p:nvSpPr>
          <p:cNvPr id="1551" name="Google Shape;1551;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52" name="Google Shape;1552;p36"/>
          <p:cNvPicPr preferRelativeResize="0"/>
          <p:nvPr/>
        </p:nvPicPr>
        <p:blipFill>
          <a:blip r:embed="rId3">
            <a:alphaModFix/>
          </a:blip>
          <a:stretch>
            <a:fillRect/>
          </a:stretch>
        </p:blipFill>
        <p:spPr>
          <a:xfrm>
            <a:off x="5644307" y="0"/>
            <a:ext cx="3355887" cy="5143500"/>
          </a:xfrm>
          <a:prstGeom prst="rect">
            <a:avLst/>
          </a:prstGeom>
          <a:noFill/>
          <a:ln>
            <a:noFill/>
          </a:ln>
        </p:spPr>
      </p:pic>
      <p:sp>
        <p:nvSpPr>
          <p:cNvPr id="1553" name="Google Shape;1553;p36"/>
          <p:cNvSpPr/>
          <p:nvPr/>
        </p:nvSpPr>
        <p:spPr>
          <a:xfrm>
            <a:off x="7269525" y="2652325"/>
            <a:ext cx="261600" cy="303600"/>
          </a:xfrm>
          <a:prstGeom prst="ellipse">
            <a:avLst/>
          </a:prstGeom>
          <a:noFill/>
          <a:ln cap="flat" cmpd="sng" w="38100">
            <a:solidFill>
              <a:srgbClr val="EE8C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4" name="Google Shape;1554;p36"/>
          <p:cNvPicPr preferRelativeResize="0"/>
          <p:nvPr/>
        </p:nvPicPr>
        <p:blipFill rotWithShape="1">
          <a:blip r:embed="rId4">
            <a:alphaModFix/>
          </a:blip>
          <a:srcRect b="15871" l="72593" r="6141" t="57657"/>
          <a:stretch/>
        </p:blipFill>
        <p:spPr>
          <a:xfrm>
            <a:off x="528049" y="1145137"/>
            <a:ext cx="1989451" cy="1428324"/>
          </a:xfrm>
          <a:prstGeom prst="rect">
            <a:avLst/>
          </a:prstGeom>
          <a:noFill/>
          <a:ln>
            <a:noFill/>
          </a:ln>
        </p:spPr>
      </p:pic>
      <p:pic>
        <p:nvPicPr>
          <p:cNvPr id="1555" name="Google Shape;1555;p36"/>
          <p:cNvPicPr preferRelativeResize="0"/>
          <p:nvPr/>
        </p:nvPicPr>
        <p:blipFill rotWithShape="1">
          <a:blip r:embed="rId4">
            <a:alphaModFix/>
          </a:blip>
          <a:srcRect b="0" l="0" r="30805" t="51133"/>
          <a:stretch/>
        </p:blipFill>
        <p:spPr>
          <a:xfrm>
            <a:off x="338525" y="2700875"/>
            <a:ext cx="5140791" cy="2093976"/>
          </a:xfrm>
          <a:prstGeom prst="rect">
            <a:avLst/>
          </a:prstGeom>
          <a:noFill/>
          <a:ln>
            <a:noFill/>
          </a:ln>
        </p:spPr>
      </p:pic>
      <p:pic>
        <p:nvPicPr>
          <p:cNvPr id="1556" name="Google Shape;1556;p36"/>
          <p:cNvPicPr preferRelativeResize="0"/>
          <p:nvPr/>
        </p:nvPicPr>
        <p:blipFill rotWithShape="1">
          <a:blip r:embed="rId4">
            <a:alphaModFix/>
          </a:blip>
          <a:srcRect b="49088" l="66340" r="0" t="0"/>
          <a:stretch/>
        </p:blipFill>
        <p:spPr>
          <a:xfrm>
            <a:off x="2959950" y="260100"/>
            <a:ext cx="2571850" cy="2243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60" name="Shape 1560"/>
        <p:cNvGrpSpPr/>
        <p:nvPr/>
      </p:nvGrpSpPr>
      <p:grpSpPr>
        <a:xfrm>
          <a:off x="0" y="0"/>
          <a:ext cx="0" cy="0"/>
          <a:chOff x="0" y="0"/>
          <a:chExt cx="0" cy="0"/>
        </a:xfrm>
      </p:grpSpPr>
      <p:pic>
        <p:nvPicPr>
          <p:cNvPr id="1561" name="Google Shape;1561;p37"/>
          <p:cNvPicPr preferRelativeResize="0"/>
          <p:nvPr>
            <p:ph idx="2" type="pic"/>
          </p:nvPr>
        </p:nvPicPr>
        <p:blipFill rotWithShape="1">
          <a:blip r:embed="rId3">
            <a:alphaModFix/>
          </a:blip>
          <a:srcRect b="79" l="0" r="0" t="79"/>
          <a:stretch/>
        </p:blipFill>
        <p:spPr>
          <a:xfrm>
            <a:off x="0" y="0"/>
            <a:ext cx="9143999" cy="5143499"/>
          </a:xfrm>
          <a:prstGeom prst="rect">
            <a:avLst/>
          </a:prstGeom>
        </p:spPr>
      </p:pic>
      <p:sp>
        <p:nvSpPr>
          <p:cNvPr id="1562" name="Google Shape;1562;p37"/>
          <p:cNvSpPr txBox="1"/>
          <p:nvPr>
            <p:ph type="title"/>
          </p:nvPr>
        </p:nvSpPr>
        <p:spPr>
          <a:xfrm>
            <a:off x="241200" y="4448425"/>
            <a:ext cx="3573900" cy="45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1"/>
                </a:solidFill>
              </a:rPr>
              <a:t>Slide Credit:</a:t>
            </a:r>
            <a:r>
              <a:rPr lang="en" sz="1700"/>
              <a:t> Jonah Kanner</a:t>
            </a:r>
            <a:endParaRPr sz="1700">
              <a:solidFill>
                <a:schemeClr val="dk1"/>
              </a:solidFill>
            </a:endParaRPr>
          </a:p>
        </p:txBody>
      </p:sp>
      <p:sp>
        <p:nvSpPr>
          <p:cNvPr id="1563" name="Google Shape;1563;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38"/>
          <p:cNvSpPr txBox="1"/>
          <p:nvPr>
            <p:ph idx="2" type="title"/>
          </p:nvPr>
        </p:nvSpPr>
        <p:spPr>
          <a:xfrm>
            <a:off x="735663" y="940775"/>
            <a:ext cx="1702500" cy="9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569" name="Google Shape;1569;p38"/>
          <p:cNvSpPr txBox="1"/>
          <p:nvPr>
            <p:ph idx="1" type="subTitle"/>
          </p:nvPr>
        </p:nvSpPr>
        <p:spPr>
          <a:xfrm>
            <a:off x="720000" y="3252375"/>
            <a:ext cx="5598000" cy="4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BayesWave &amp; Bilby, Reweighting &amp; Efficiency</a:t>
            </a:r>
            <a:endParaRPr/>
          </a:p>
        </p:txBody>
      </p:sp>
      <p:grpSp>
        <p:nvGrpSpPr>
          <p:cNvPr id="1570" name="Google Shape;1570;p38"/>
          <p:cNvGrpSpPr/>
          <p:nvPr/>
        </p:nvGrpSpPr>
        <p:grpSpPr>
          <a:xfrm>
            <a:off x="-374387" y="3354325"/>
            <a:ext cx="3922590" cy="2969900"/>
            <a:chOff x="-374387" y="3354325"/>
            <a:chExt cx="3922590" cy="2969900"/>
          </a:xfrm>
        </p:grpSpPr>
        <p:pic>
          <p:nvPicPr>
            <p:cNvPr id="1571" name="Google Shape;1571;p38"/>
            <p:cNvPicPr preferRelativeResize="0"/>
            <p:nvPr/>
          </p:nvPicPr>
          <p:blipFill rotWithShape="1">
            <a:blip r:embed="rId3">
              <a:alphaModFix/>
            </a:blip>
            <a:srcRect b="26177" l="16960" r="7121" t="24718"/>
            <a:stretch/>
          </p:blipFill>
          <p:spPr>
            <a:xfrm>
              <a:off x="-374387" y="3354325"/>
              <a:ext cx="3891276" cy="2969900"/>
            </a:xfrm>
            <a:prstGeom prst="rect">
              <a:avLst/>
            </a:prstGeom>
            <a:noFill/>
            <a:ln>
              <a:noFill/>
            </a:ln>
          </p:spPr>
        </p:pic>
        <p:grpSp>
          <p:nvGrpSpPr>
            <p:cNvPr id="1572" name="Google Shape;1572;p38"/>
            <p:cNvGrpSpPr/>
            <p:nvPr/>
          </p:nvGrpSpPr>
          <p:grpSpPr>
            <a:xfrm>
              <a:off x="1853583" y="4445557"/>
              <a:ext cx="1694620" cy="1360169"/>
              <a:chOff x="7945225" y="4302000"/>
              <a:chExt cx="904666" cy="726121"/>
            </a:xfrm>
          </p:grpSpPr>
          <p:sp>
            <p:nvSpPr>
              <p:cNvPr id="1573" name="Google Shape;1573;p38"/>
              <p:cNvSpPr/>
              <p:nvPr/>
            </p:nvSpPr>
            <p:spPr>
              <a:xfrm>
                <a:off x="8176775" y="4445200"/>
                <a:ext cx="673116" cy="582921"/>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8"/>
              <p:cNvSpPr/>
              <p:nvPr/>
            </p:nvSpPr>
            <p:spPr>
              <a:xfrm>
                <a:off x="8164350" y="43020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8"/>
              <p:cNvSpPr/>
              <p:nvPr/>
            </p:nvSpPr>
            <p:spPr>
              <a:xfrm>
                <a:off x="7945225" y="4445200"/>
                <a:ext cx="480925" cy="416483"/>
              </a:xfrm>
              <a:custGeom>
                <a:rect b="b" l="l" r="r" t="t"/>
                <a:pathLst>
                  <a:path extrusionOk="0" h="44413" w="51285">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76" name="Google Shape;1576;p38"/>
          <p:cNvSpPr txBox="1"/>
          <p:nvPr>
            <p:ph type="title"/>
          </p:nvPr>
        </p:nvSpPr>
        <p:spPr>
          <a:xfrm>
            <a:off x="720000" y="2079325"/>
            <a:ext cx="55980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Objective &amp; Method</a:t>
            </a:r>
            <a:endParaRPr>
              <a:solidFill>
                <a:schemeClr val="dk1"/>
              </a:solidFill>
            </a:endParaRPr>
          </a:p>
        </p:txBody>
      </p:sp>
      <p:grpSp>
        <p:nvGrpSpPr>
          <p:cNvPr id="1577" name="Google Shape;1577;p38"/>
          <p:cNvGrpSpPr/>
          <p:nvPr/>
        </p:nvGrpSpPr>
        <p:grpSpPr>
          <a:xfrm>
            <a:off x="6487513" y="-1301175"/>
            <a:ext cx="4268216" cy="6666030"/>
            <a:chOff x="6128138" y="-1301175"/>
            <a:chExt cx="4268216" cy="6666030"/>
          </a:xfrm>
        </p:grpSpPr>
        <p:sp>
          <p:nvSpPr>
            <p:cNvPr id="1578" name="Google Shape;1578;p38"/>
            <p:cNvSpPr/>
            <p:nvPr/>
          </p:nvSpPr>
          <p:spPr>
            <a:xfrm>
              <a:off x="6368175" y="103161"/>
              <a:ext cx="4006263" cy="4749291"/>
            </a:xfrm>
            <a:custGeom>
              <a:rect b="b" l="l" r="r" t="t"/>
              <a:pathLst>
                <a:path extrusionOk="0" h="115794" w="97678">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8"/>
            <p:cNvSpPr/>
            <p:nvPr/>
          </p:nvSpPr>
          <p:spPr>
            <a:xfrm>
              <a:off x="6711143" y="81300"/>
              <a:ext cx="2925190" cy="3057668"/>
            </a:xfrm>
            <a:custGeom>
              <a:rect b="b" l="l" r="r" t="t"/>
              <a:pathLst>
                <a:path extrusionOk="0" h="74550" w="7132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8"/>
            <p:cNvSpPr/>
            <p:nvPr/>
          </p:nvSpPr>
          <p:spPr>
            <a:xfrm>
              <a:off x="7243039" y="245650"/>
              <a:ext cx="3153315" cy="5119205"/>
            </a:xfrm>
            <a:custGeom>
              <a:rect b="b" l="l" r="r" t="t"/>
              <a:pathLst>
                <a:path extrusionOk="0" h="124813" w="76882">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8"/>
            <p:cNvSpPr/>
            <p:nvPr/>
          </p:nvSpPr>
          <p:spPr>
            <a:xfrm>
              <a:off x="6875804" y="622450"/>
              <a:ext cx="1860443" cy="4595326"/>
            </a:xfrm>
            <a:custGeom>
              <a:rect b="b" l="l" r="r" t="t"/>
              <a:pathLst>
                <a:path extrusionOk="0" h="56267" w="23937">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8"/>
            <p:cNvSpPr/>
            <p:nvPr/>
          </p:nvSpPr>
          <p:spPr>
            <a:xfrm>
              <a:off x="6573850" y="621225"/>
              <a:ext cx="1860443" cy="4595326"/>
            </a:xfrm>
            <a:custGeom>
              <a:rect b="b" l="l" r="r" t="t"/>
              <a:pathLst>
                <a:path extrusionOk="0" h="56267" w="23937">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3" name="Google Shape;1583;p38"/>
            <p:cNvPicPr preferRelativeResize="0"/>
            <p:nvPr/>
          </p:nvPicPr>
          <p:blipFill rotWithShape="1">
            <a:blip r:embed="rId3">
              <a:alphaModFix/>
            </a:blip>
            <a:srcRect b="26177" l="16960" r="7121" t="24718"/>
            <a:stretch/>
          </p:blipFill>
          <p:spPr>
            <a:xfrm>
              <a:off x="6128138" y="-1301175"/>
              <a:ext cx="4198516" cy="3204401"/>
            </a:xfrm>
            <a:prstGeom prst="rect">
              <a:avLst/>
            </a:prstGeom>
            <a:noFill/>
            <a:ln>
              <a:noFill/>
            </a:ln>
          </p:spPr>
        </p:pic>
        <p:grpSp>
          <p:nvGrpSpPr>
            <p:cNvPr id="1584" name="Google Shape;1584;p38"/>
            <p:cNvGrpSpPr/>
            <p:nvPr/>
          </p:nvGrpSpPr>
          <p:grpSpPr>
            <a:xfrm rot="5400000">
              <a:off x="7873341" y="4254316"/>
              <a:ext cx="708100" cy="708500"/>
              <a:chOff x="3678700" y="407275"/>
              <a:chExt cx="708100" cy="708500"/>
            </a:xfrm>
          </p:grpSpPr>
          <p:sp>
            <p:nvSpPr>
              <p:cNvPr id="1585" name="Google Shape;1585;p38"/>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8"/>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8"/>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8"/>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8"/>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8"/>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8"/>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38"/>
            <p:cNvGrpSpPr/>
            <p:nvPr/>
          </p:nvGrpSpPr>
          <p:grpSpPr>
            <a:xfrm rot="5400000">
              <a:off x="8639847" y="3354200"/>
              <a:ext cx="457787" cy="458045"/>
              <a:chOff x="3678700" y="407275"/>
              <a:chExt cx="708100" cy="708500"/>
            </a:xfrm>
          </p:grpSpPr>
          <p:sp>
            <p:nvSpPr>
              <p:cNvPr id="1593" name="Google Shape;1593;p38"/>
              <p:cNvSpPr/>
              <p:nvPr/>
            </p:nvSpPr>
            <p:spPr>
              <a:xfrm>
                <a:off x="3678700" y="4072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8"/>
              <p:cNvSpPr/>
              <p:nvPr/>
            </p:nvSpPr>
            <p:spPr>
              <a:xfrm>
                <a:off x="3754875" y="483475"/>
                <a:ext cx="249900" cy="249875"/>
              </a:xfrm>
              <a:custGeom>
                <a:rect b="b" l="l" r="r" t="t"/>
                <a:pathLst>
                  <a:path extrusionOk="0" h="9995"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8"/>
              <p:cNvSpPr/>
              <p:nvPr/>
            </p:nvSpPr>
            <p:spPr>
              <a:xfrm>
                <a:off x="3831425" y="560025"/>
                <a:ext cx="249900" cy="249900"/>
              </a:xfrm>
              <a:custGeom>
                <a:rect b="b" l="l" r="r" t="t"/>
                <a:pathLst>
                  <a:path extrusionOk="0" h="9996" w="9996">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8"/>
              <p:cNvSpPr/>
              <p:nvPr/>
            </p:nvSpPr>
            <p:spPr>
              <a:xfrm>
                <a:off x="3907625" y="636575"/>
                <a:ext cx="249875" cy="249525"/>
              </a:xfrm>
              <a:custGeom>
                <a:rect b="b" l="l" r="r" t="t"/>
                <a:pathLst>
                  <a:path extrusionOk="0" h="9981" w="9995">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8"/>
              <p:cNvSpPr/>
              <p:nvPr/>
            </p:nvSpPr>
            <p:spPr>
              <a:xfrm>
                <a:off x="3984175" y="713150"/>
                <a:ext cx="249900" cy="249900"/>
              </a:xfrm>
              <a:custGeom>
                <a:rect b="b" l="l" r="r" t="t"/>
                <a:pathLst>
                  <a:path extrusionOk="0" h="9996" w="9996">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8"/>
              <p:cNvSpPr/>
              <p:nvPr/>
            </p:nvSpPr>
            <p:spPr>
              <a:xfrm>
                <a:off x="4061125" y="789700"/>
                <a:ext cx="249500" cy="249525"/>
              </a:xfrm>
              <a:custGeom>
                <a:rect b="b" l="l" r="r" t="t"/>
                <a:pathLst>
                  <a:path extrusionOk="0" h="9981" w="998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8"/>
              <p:cNvSpPr/>
              <p:nvPr/>
            </p:nvSpPr>
            <p:spPr>
              <a:xfrm>
                <a:off x="4136925" y="865875"/>
                <a:ext cx="249875" cy="249900"/>
              </a:xfrm>
              <a:custGeom>
                <a:rect b="b" l="l" r="r" t="t"/>
                <a:pathLst>
                  <a:path extrusionOk="0" h="9996" w="9995">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0" name="Google Shape;1600;p38"/>
            <p:cNvGrpSpPr/>
            <p:nvPr/>
          </p:nvGrpSpPr>
          <p:grpSpPr>
            <a:xfrm>
              <a:off x="7787267" y="539497"/>
              <a:ext cx="208184" cy="208184"/>
              <a:chOff x="8356813" y="1074288"/>
              <a:chExt cx="351900" cy="351900"/>
            </a:xfrm>
          </p:grpSpPr>
          <p:sp>
            <p:nvSpPr>
              <p:cNvPr id="1601" name="Google Shape;1601;p38"/>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3" name="Google Shape;1603;p38"/>
            <p:cNvGrpSpPr/>
            <p:nvPr/>
          </p:nvGrpSpPr>
          <p:grpSpPr>
            <a:xfrm>
              <a:off x="7194842" y="2467660"/>
              <a:ext cx="208184" cy="208184"/>
              <a:chOff x="8356813" y="1074288"/>
              <a:chExt cx="351900" cy="351900"/>
            </a:xfrm>
          </p:grpSpPr>
          <p:sp>
            <p:nvSpPr>
              <p:cNvPr id="1604" name="Google Shape;1604;p38"/>
              <p:cNvSpPr/>
              <p:nvPr/>
            </p:nvSpPr>
            <p:spPr>
              <a:xfrm>
                <a:off x="8356813" y="1074288"/>
                <a:ext cx="351900" cy="3519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6" name="Google Shape;1606;p38"/>
            <p:cNvSpPr/>
            <p:nvPr/>
          </p:nvSpPr>
          <p:spPr>
            <a:xfrm>
              <a:off x="7095150" y="4164050"/>
              <a:ext cx="147900" cy="147900"/>
            </a:xfrm>
            <a:prstGeom prst="ellipse">
              <a:avLst/>
            </a:prstGeom>
            <a:gradFill>
              <a:gsLst>
                <a:gs pos="0">
                  <a:schemeClr val="dk2"/>
                </a:gs>
                <a:gs pos="100000">
                  <a:srgbClr val="FFFFFF">
                    <a:alpha val="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38"/>
          <p:cNvGrpSpPr/>
          <p:nvPr/>
        </p:nvGrpSpPr>
        <p:grpSpPr>
          <a:xfrm>
            <a:off x="720000" y="3118276"/>
            <a:ext cx="4558967" cy="134100"/>
            <a:chOff x="796100" y="3019701"/>
            <a:chExt cx="4558967" cy="134100"/>
          </a:xfrm>
        </p:grpSpPr>
        <p:sp>
          <p:nvSpPr>
            <p:cNvPr id="1608" name="Google Shape;1608;p38"/>
            <p:cNvSpPr/>
            <p:nvPr/>
          </p:nvSpPr>
          <p:spPr>
            <a:xfrm>
              <a:off x="5220967" y="3019701"/>
              <a:ext cx="134100" cy="134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9" name="Google Shape;1609;p38"/>
            <p:cNvCxnSpPr/>
            <p:nvPr/>
          </p:nvCxnSpPr>
          <p:spPr>
            <a:xfrm>
              <a:off x="796100" y="3086750"/>
              <a:ext cx="4462800" cy="0"/>
            </a:xfrm>
            <a:prstGeom prst="straightConnector1">
              <a:avLst/>
            </a:prstGeom>
            <a:noFill/>
            <a:ln cap="flat" cmpd="sng" w="9525">
              <a:solidFill>
                <a:schemeClr val="dk2"/>
              </a:solidFill>
              <a:prstDash val="solid"/>
              <a:round/>
              <a:headEnd len="med" w="med" type="none"/>
              <a:tailEnd len="med" w="med" type="none"/>
            </a:ln>
          </p:spPr>
        </p:cxnSp>
        <p:sp>
          <p:nvSpPr>
            <p:cNvPr id="1610" name="Google Shape;1610;p38"/>
            <p:cNvSpPr/>
            <p:nvPr/>
          </p:nvSpPr>
          <p:spPr>
            <a:xfrm>
              <a:off x="5251079" y="3049843"/>
              <a:ext cx="73800" cy="73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1" name="Google Shape;1611;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p39"/>
          <p:cNvSpPr txBox="1"/>
          <p:nvPr>
            <p:ph idx="1" type="subTitle"/>
          </p:nvPr>
        </p:nvSpPr>
        <p:spPr>
          <a:xfrm>
            <a:off x="3019038" y="1630563"/>
            <a:ext cx="2864400" cy="1088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Parameter Estimation</a:t>
            </a:r>
            <a:endParaRPr/>
          </a:p>
          <a:p>
            <a:pPr indent="-317500" lvl="0" marL="457200" rtl="0" algn="l">
              <a:spcBef>
                <a:spcPts val="0"/>
              </a:spcBef>
              <a:spcAft>
                <a:spcPts val="0"/>
              </a:spcAft>
              <a:buSzPts val="1400"/>
              <a:buChar char="●"/>
            </a:pPr>
            <a:r>
              <a:rPr lang="en"/>
              <a:t>Compact Binary Coalescence Events</a:t>
            </a:r>
            <a:endParaRPr/>
          </a:p>
        </p:txBody>
      </p:sp>
      <p:sp>
        <p:nvSpPr>
          <p:cNvPr id="1617" name="Google Shape;1617;p39"/>
          <p:cNvSpPr txBox="1"/>
          <p:nvPr>
            <p:ph idx="2" type="subTitle"/>
          </p:nvPr>
        </p:nvSpPr>
        <p:spPr>
          <a:xfrm>
            <a:off x="118563" y="1630550"/>
            <a:ext cx="2825400" cy="1088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Glitch Subtraction? </a:t>
            </a:r>
            <a:r>
              <a:rPr lang="en">
                <a:solidFill>
                  <a:schemeClr val="dk2"/>
                </a:solidFill>
              </a:rPr>
              <a:t>Yes!</a:t>
            </a:r>
            <a:endParaRPr>
              <a:solidFill>
                <a:schemeClr val="dk2"/>
              </a:solidFill>
            </a:endParaRPr>
          </a:p>
          <a:p>
            <a:pPr indent="-317500" lvl="0" marL="457200" rtl="0" algn="l">
              <a:spcBef>
                <a:spcPts val="0"/>
              </a:spcBef>
              <a:spcAft>
                <a:spcPts val="0"/>
              </a:spcAft>
              <a:buSzPts val="1400"/>
              <a:buChar char="●"/>
            </a:pPr>
            <a:r>
              <a:rPr lang="en"/>
              <a:t>Spin Precession? </a:t>
            </a:r>
            <a:r>
              <a:rPr lang="en">
                <a:solidFill>
                  <a:schemeClr val="dk2"/>
                </a:solidFill>
              </a:rPr>
              <a:t>No :(</a:t>
            </a:r>
            <a:endParaRPr>
              <a:solidFill>
                <a:schemeClr val="dk2"/>
              </a:solidFill>
            </a:endParaRPr>
          </a:p>
        </p:txBody>
      </p:sp>
      <p:sp>
        <p:nvSpPr>
          <p:cNvPr id="1618" name="Google Shape;1618;p39"/>
          <p:cNvSpPr txBox="1"/>
          <p:nvPr>
            <p:ph idx="3" type="subTitle"/>
          </p:nvPr>
        </p:nvSpPr>
        <p:spPr>
          <a:xfrm>
            <a:off x="5958537" y="1680100"/>
            <a:ext cx="2825400" cy="1088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Glitch Subtraction? </a:t>
            </a:r>
            <a:r>
              <a:rPr lang="en">
                <a:solidFill>
                  <a:schemeClr val="dk2"/>
                </a:solidFill>
              </a:rPr>
              <a:t>No :(</a:t>
            </a:r>
            <a:endParaRPr>
              <a:solidFill>
                <a:schemeClr val="dk2"/>
              </a:solidFill>
            </a:endParaRPr>
          </a:p>
          <a:p>
            <a:pPr indent="-317500" lvl="0" marL="457200" rtl="0" algn="l">
              <a:spcBef>
                <a:spcPts val="0"/>
              </a:spcBef>
              <a:spcAft>
                <a:spcPts val="0"/>
              </a:spcAft>
              <a:buSzPts val="1400"/>
              <a:buChar char="●"/>
            </a:pPr>
            <a:r>
              <a:rPr lang="en"/>
              <a:t>Spin Precession? </a:t>
            </a:r>
            <a:r>
              <a:rPr lang="en">
                <a:solidFill>
                  <a:schemeClr val="dk2"/>
                </a:solidFill>
              </a:rPr>
              <a:t>Yes!</a:t>
            </a:r>
            <a:endParaRPr>
              <a:solidFill>
                <a:schemeClr val="dk2"/>
              </a:solidFill>
            </a:endParaRPr>
          </a:p>
        </p:txBody>
      </p:sp>
      <p:sp>
        <p:nvSpPr>
          <p:cNvPr id="1619" name="Google Shape;1619;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Bayesian </a:t>
            </a:r>
            <a:r>
              <a:rPr lang="en">
                <a:solidFill>
                  <a:schemeClr val="dk1"/>
                </a:solidFill>
              </a:rPr>
              <a:t>Inference Algorithms</a:t>
            </a:r>
            <a:endParaRPr/>
          </a:p>
        </p:txBody>
      </p:sp>
      <p:sp>
        <p:nvSpPr>
          <p:cNvPr id="1620" name="Google Shape;1620;p39"/>
          <p:cNvSpPr txBox="1"/>
          <p:nvPr>
            <p:ph idx="4" type="subTitle"/>
          </p:nvPr>
        </p:nvSpPr>
        <p:spPr>
          <a:xfrm>
            <a:off x="3019038" y="1304463"/>
            <a:ext cx="19818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Both</a:t>
            </a:r>
            <a:endParaRPr/>
          </a:p>
        </p:txBody>
      </p:sp>
      <p:sp>
        <p:nvSpPr>
          <p:cNvPr id="1621" name="Google Shape;1621;p39"/>
          <p:cNvSpPr txBox="1"/>
          <p:nvPr>
            <p:ph idx="5" type="subTitle"/>
          </p:nvPr>
        </p:nvSpPr>
        <p:spPr>
          <a:xfrm>
            <a:off x="226070" y="1304450"/>
            <a:ext cx="19818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BayesWave</a:t>
            </a:r>
            <a:endParaRPr>
              <a:solidFill>
                <a:schemeClr val="dk2"/>
              </a:solidFill>
            </a:endParaRPr>
          </a:p>
        </p:txBody>
      </p:sp>
      <p:sp>
        <p:nvSpPr>
          <p:cNvPr id="1622" name="Google Shape;1622;p39"/>
          <p:cNvSpPr txBox="1"/>
          <p:nvPr>
            <p:ph idx="6" type="subTitle"/>
          </p:nvPr>
        </p:nvSpPr>
        <p:spPr>
          <a:xfrm>
            <a:off x="6089034" y="1354000"/>
            <a:ext cx="1981800" cy="40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Bilby</a:t>
            </a:r>
            <a:endParaRPr>
              <a:solidFill>
                <a:schemeClr val="dk2"/>
              </a:solidFill>
            </a:endParaRPr>
          </a:p>
        </p:txBody>
      </p:sp>
      <p:sp>
        <p:nvSpPr>
          <p:cNvPr id="1623" name="Google Shape;1623;p39"/>
          <p:cNvSpPr/>
          <p:nvPr/>
        </p:nvSpPr>
        <p:spPr>
          <a:xfrm>
            <a:off x="1558400" y="2791550"/>
            <a:ext cx="5942700" cy="1088100"/>
          </a:xfrm>
          <a:prstGeom prst="roundRect">
            <a:avLst>
              <a:gd fmla="val 16667" name="adj"/>
            </a:avLst>
          </a:prstGeom>
          <a:solidFill>
            <a:srgbClr val="0C0A9E">
              <a:alpha val="313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9"/>
          <p:cNvSpPr txBox="1"/>
          <p:nvPr/>
        </p:nvSpPr>
        <p:spPr>
          <a:xfrm>
            <a:off x="1648500" y="3005400"/>
            <a:ext cx="5847000" cy="9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“Any such inference [of spin precession] is contingent upon the statistical and systematic uncertainty of the glitch mitigation”</a:t>
            </a:r>
            <a:endParaRPr>
              <a:latin typeface="Poppins"/>
              <a:ea typeface="Poppins"/>
              <a:cs typeface="Poppins"/>
              <a:sym typeface="Poppins"/>
            </a:endParaRPr>
          </a:p>
        </p:txBody>
      </p:sp>
      <p:sp>
        <p:nvSpPr>
          <p:cNvPr id="1625" name="Google Shape;1625;p39"/>
          <p:cNvSpPr txBox="1"/>
          <p:nvPr/>
        </p:nvSpPr>
        <p:spPr>
          <a:xfrm>
            <a:off x="3826400" y="3950700"/>
            <a:ext cx="3674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t>E. Payne, S. Hourihane, J. Golomb, R. Udall, R. Udall, D. Davis, and K. Chatziioannou, Phys. Rev. D 106, 104017 (2022)</a:t>
            </a:r>
            <a:endParaRPr sz="850"/>
          </a:p>
          <a:p>
            <a:pPr indent="0" lvl="0" marL="0" rtl="0" algn="l">
              <a:spcBef>
                <a:spcPts val="0"/>
              </a:spcBef>
              <a:spcAft>
                <a:spcPts val="0"/>
              </a:spcAft>
              <a:buNone/>
            </a:pPr>
            <a:r>
              <a:t/>
            </a:r>
            <a:endParaRPr>
              <a:latin typeface="Poppins"/>
              <a:ea typeface="Poppins"/>
              <a:cs typeface="Poppins"/>
              <a:sym typeface="Poppins"/>
            </a:endParaRPr>
          </a:p>
        </p:txBody>
      </p:sp>
      <p:sp>
        <p:nvSpPr>
          <p:cNvPr id="1626" name="Google Shape;1626;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40"/>
          <p:cNvSpPr txBox="1"/>
          <p:nvPr>
            <p:ph type="title"/>
          </p:nvPr>
        </p:nvSpPr>
        <p:spPr>
          <a:xfrm>
            <a:off x="720000" y="3893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Do We Want?</a:t>
            </a:r>
            <a:endParaRPr/>
          </a:p>
        </p:txBody>
      </p:sp>
      <p:pic>
        <p:nvPicPr>
          <p:cNvPr id="1632" name="Google Shape;1632;p40"/>
          <p:cNvPicPr preferRelativeResize="0"/>
          <p:nvPr/>
        </p:nvPicPr>
        <p:blipFill>
          <a:blip r:embed="rId3">
            <a:alphaModFix/>
          </a:blip>
          <a:stretch>
            <a:fillRect/>
          </a:stretch>
        </p:blipFill>
        <p:spPr>
          <a:xfrm>
            <a:off x="2078351" y="1111375"/>
            <a:ext cx="2199950" cy="2609126"/>
          </a:xfrm>
          <a:prstGeom prst="rect">
            <a:avLst/>
          </a:prstGeom>
          <a:noFill/>
          <a:ln>
            <a:noFill/>
          </a:ln>
        </p:spPr>
      </p:pic>
      <p:sp>
        <p:nvSpPr>
          <p:cNvPr id="1633" name="Google Shape;1633;p40"/>
          <p:cNvSpPr/>
          <p:nvPr/>
        </p:nvSpPr>
        <p:spPr>
          <a:xfrm>
            <a:off x="1406013" y="991425"/>
            <a:ext cx="970500" cy="1834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4" name="Google Shape;1634;p40"/>
          <p:cNvPicPr preferRelativeResize="0"/>
          <p:nvPr/>
        </p:nvPicPr>
        <p:blipFill>
          <a:blip r:embed="rId4">
            <a:alphaModFix/>
          </a:blip>
          <a:stretch>
            <a:fillRect/>
          </a:stretch>
        </p:blipFill>
        <p:spPr>
          <a:xfrm>
            <a:off x="2239513" y="974650"/>
            <a:ext cx="2511125" cy="1446000"/>
          </a:xfrm>
          <a:prstGeom prst="rect">
            <a:avLst/>
          </a:prstGeom>
          <a:noFill/>
          <a:ln>
            <a:noFill/>
          </a:ln>
        </p:spPr>
      </p:pic>
      <p:pic>
        <p:nvPicPr>
          <p:cNvPr id="1635" name="Google Shape;1635;p40"/>
          <p:cNvPicPr preferRelativeResize="0"/>
          <p:nvPr/>
        </p:nvPicPr>
        <p:blipFill>
          <a:blip r:embed="rId5">
            <a:alphaModFix/>
          </a:blip>
          <a:stretch>
            <a:fillRect/>
          </a:stretch>
        </p:blipFill>
        <p:spPr>
          <a:xfrm>
            <a:off x="1319813" y="3383400"/>
            <a:ext cx="3892776" cy="1167775"/>
          </a:xfrm>
          <a:prstGeom prst="rect">
            <a:avLst/>
          </a:prstGeom>
          <a:noFill/>
          <a:ln>
            <a:noFill/>
          </a:ln>
        </p:spPr>
      </p:pic>
      <p:sp>
        <p:nvSpPr>
          <p:cNvPr id="1636" name="Google Shape;1636;p40"/>
          <p:cNvSpPr/>
          <p:nvPr/>
        </p:nvSpPr>
        <p:spPr>
          <a:xfrm>
            <a:off x="4390688" y="962025"/>
            <a:ext cx="1068000" cy="186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0"/>
          <p:cNvSpPr/>
          <p:nvPr/>
        </p:nvSpPr>
        <p:spPr>
          <a:xfrm>
            <a:off x="810888" y="3088525"/>
            <a:ext cx="970500" cy="1834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0"/>
          <p:cNvSpPr/>
          <p:nvPr/>
        </p:nvSpPr>
        <p:spPr>
          <a:xfrm>
            <a:off x="4819613" y="3073825"/>
            <a:ext cx="1068000" cy="186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0"/>
          <p:cNvSpPr txBox="1"/>
          <p:nvPr/>
        </p:nvSpPr>
        <p:spPr>
          <a:xfrm>
            <a:off x="0" y="1693125"/>
            <a:ext cx="14295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BayesWave CBC+Glitch</a:t>
            </a:r>
            <a:endParaRPr>
              <a:latin typeface="Poppins"/>
              <a:ea typeface="Poppins"/>
              <a:cs typeface="Poppins"/>
              <a:sym typeface="Poppins"/>
            </a:endParaRPr>
          </a:p>
        </p:txBody>
      </p:sp>
      <p:sp>
        <p:nvSpPr>
          <p:cNvPr id="1640" name="Google Shape;1640;p40"/>
          <p:cNvSpPr txBox="1"/>
          <p:nvPr/>
        </p:nvSpPr>
        <p:spPr>
          <a:xfrm>
            <a:off x="0" y="3804925"/>
            <a:ext cx="810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Bilby θ</a:t>
            </a:r>
            <a:r>
              <a:rPr baseline="-25000" lang="en">
                <a:latin typeface="Poppins"/>
                <a:ea typeface="Poppins"/>
                <a:cs typeface="Poppins"/>
                <a:sym typeface="Poppins"/>
              </a:rPr>
              <a:t>p</a:t>
            </a:r>
            <a:endParaRPr baseline="-25000">
              <a:latin typeface="Poppins"/>
              <a:ea typeface="Poppins"/>
              <a:cs typeface="Poppins"/>
              <a:sym typeface="Poppins"/>
            </a:endParaRPr>
          </a:p>
        </p:txBody>
      </p:sp>
      <p:sp>
        <p:nvSpPr>
          <p:cNvPr id="1641" name="Google Shape;1641;p40"/>
          <p:cNvSpPr/>
          <p:nvPr/>
        </p:nvSpPr>
        <p:spPr>
          <a:xfrm flipH="1">
            <a:off x="4849963" y="2598250"/>
            <a:ext cx="1454400" cy="401400"/>
          </a:xfrm>
          <a:prstGeom prst="lef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2" name="Google Shape;1642;p40"/>
          <p:cNvGrpSpPr/>
          <p:nvPr/>
        </p:nvGrpSpPr>
        <p:grpSpPr>
          <a:xfrm>
            <a:off x="6205863" y="1494387"/>
            <a:ext cx="2199950" cy="2609126"/>
            <a:chOff x="6205863" y="1494387"/>
            <a:chExt cx="2199950" cy="2609126"/>
          </a:xfrm>
        </p:grpSpPr>
        <p:pic>
          <p:nvPicPr>
            <p:cNvPr id="1643" name="Google Shape;1643;p40"/>
            <p:cNvPicPr preferRelativeResize="0"/>
            <p:nvPr/>
          </p:nvPicPr>
          <p:blipFill>
            <a:blip r:embed="rId3">
              <a:alphaModFix/>
            </a:blip>
            <a:stretch>
              <a:fillRect/>
            </a:stretch>
          </p:blipFill>
          <p:spPr>
            <a:xfrm>
              <a:off x="6205863" y="1494387"/>
              <a:ext cx="2199950" cy="2609126"/>
            </a:xfrm>
            <a:prstGeom prst="rect">
              <a:avLst/>
            </a:prstGeom>
            <a:noFill/>
            <a:ln>
              <a:noFill/>
            </a:ln>
          </p:spPr>
        </p:pic>
        <p:pic>
          <p:nvPicPr>
            <p:cNvPr id="1644" name="Google Shape;1644;p40"/>
            <p:cNvPicPr preferRelativeResize="0"/>
            <p:nvPr/>
          </p:nvPicPr>
          <p:blipFill rotWithShape="1">
            <a:blip r:embed="rId5">
              <a:alphaModFix/>
            </a:blip>
            <a:srcRect b="0" l="34768" r="0" t="0"/>
            <a:stretch/>
          </p:blipFill>
          <p:spPr>
            <a:xfrm>
              <a:off x="6304363" y="2075950"/>
              <a:ext cx="2021076" cy="1167775"/>
            </a:xfrm>
            <a:prstGeom prst="rect">
              <a:avLst/>
            </a:prstGeom>
            <a:noFill/>
            <a:ln>
              <a:noFill/>
            </a:ln>
          </p:spPr>
        </p:pic>
      </p:grpSp>
      <p:sp>
        <p:nvSpPr>
          <p:cNvPr id="1645" name="Google Shape;1645;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46" name="Google Shape;1646;p4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troduction to Coding Workshop by Slidesgo">
  <a:themeElements>
    <a:clrScheme name="Simple Light">
      <a:dk1>
        <a:srgbClr val="1D1D1D"/>
      </a:dk1>
      <a:lt1>
        <a:srgbClr val="F5F8FF"/>
      </a:lt1>
      <a:dk2>
        <a:srgbClr val="0C0A9E"/>
      </a:dk2>
      <a:lt2>
        <a:srgbClr val="EB9109"/>
      </a:lt2>
      <a:accent1>
        <a:srgbClr val="8208D5"/>
      </a:accent1>
      <a:accent2>
        <a:srgbClr val="BFBEF7"/>
      </a:accent2>
      <a:accent3>
        <a:srgbClr val="FFFFFF"/>
      </a:accent3>
      <a:accent4>
        <a:srgbClr val="FFFFFF"/>
      </a:accent4>
      <a:accent5>
        <a:srgbClr val="FFFFFF"/>
      </a:accent5>
      <a:accent6>
        <a:srgbClr val="FFFFFF"/>
      </a:accent6>
      <a:hlink>
        <a:srgbClr val="1D1D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