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08d0ba807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08d0ba807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08d0ba807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08d0ba80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08d0ba807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08d0ba807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08d0ba807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08d0ba807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08d0ba807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08d0ba807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8d0ba807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8d0ba807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08d0ba807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08d0ba807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08d0ba807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08d0ba807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08d0ba807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08d0ba807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08d0ba807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08d0ba807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08d0ba80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08d0ba80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08d0ba80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08d0ba80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8d0ba807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8d0ba807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08d0ba807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08d0ba807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8d0ba80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8d0ba80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08d0ba80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08d0ba80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08d0ba80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08d0ba80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08d0ba807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08d0ba80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.jpg"/><Relationship Id="rId6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jp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12956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Determining the Effect of Glitch Subtraction on Parameter Estimation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Lilah Mercadante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3076325" y="3796975"/>
            <a:ext cx="37608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Mentors: Jonah Kanner, Alan Weinstein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Simulated Data: The Glitch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311700" y="1439225"/>
            <a:ext cx="4182300" cy="3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BayesWave reconstruction of a glitch from O3a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Chosen because I already have access to this data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○"/>
            </a:pPr>
            <a:r>
              <a:rPr lang="en" sz="2000">
                <a:solidFill>
                  <a:srgbClr val="000000"/>
                </a:solidFill>
              </a:rPr>
              <a:t>Plus event is in upcoming catalog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Decently loud glitch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Many small artifacts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982025"/>
            <a:ext cx="398145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10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Simulated Data: Signal + Noise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50" y="1363025"/>
            <a:ext cx="3914775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4325" y="1363025"/>
            <a:ext cx="389572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11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Simulated Data: Signal + Noise + Glitch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464100" y="1363025"/>
            <a:ext cx="4182300" cy="3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Chose Livingston detector for glitch injection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○"/>
            </a:pPr>
            <a:r>
              <a:rPr lang="en" sz="2000">
                <a:solidFill>
                  <a:srgbClr val="000000"/>
                </a:solidFill>
              </a:rPr>
              <a:t>Louder signal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Set each component to have the same start time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Cyclic time shift to move signal to the middle and move glitch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Glitch is loud compared to signal in both detectors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1515425"/>
            <a:ext cx="381952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12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Q Scans: Original Hanford Data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100" y="1349875"/>
            <a:ext cx="7282451" cy="36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13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Q Scans: Original Livingston Data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500" y="1322525"/>
            <a:ext cx="7337151" cy="3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14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Q Scans: BW-Cleaned Livingston Data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250" y="1322525"/>
            <a:ext cx="7331999" cy="36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15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Summary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We made simulated data and </a:t>
            </a:r>
            <a:r>
              <a:rPr lang="en" sz="2000">
                <a:solidFill>
                  <a:srgbClr val="000000"/>
                </a:solidFill>
              </a:rPr>
              <a:t>successfully</a:t>
            </a:r>
            <a:r>
              <a:rPr lang="en" sz="2000">
                <a:solidFill>
                  <a:srgbClr val="000000"/>
                </a:solidFill>
              </a:rPr>
              <a:t> ran BayesWave glitch subtraction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The PE jobs are still running, therefore we cannot yet draw conclusions or answer our project’s question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87217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16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Future Work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When PE finishes we can make comparisons and draw conclusions on the effect of that one glitch on the signal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Next we can move the glitch further away and run BW and PE again to start answering our question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In the far future we could run these same tests while also varying other parameters like the masses and distances of these sources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Hope to gain a better understanding of when BW glitch removal is </a:t>
            </a:r>
            <a:r>
              <a:rPr lang="en" sz="2000">
                <a:solidFill>
                  <a:srgbClr val="000000"/>
                </a:solidFill>
              </a:rPr>
              <a:t>necessary</a:t>
            </a:r>
            <a:r>
              <a:rPr lang="en" sz="2000">
                <a:solidFill>
                  <a:srgbClr val="000000"/>
                </a:solidFill>
              </a:rPr>
              <a:t> and when it is not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/>
          <p:nvPr/>
        </p:nvSpPr>
        <p:spPr>
          <a:xfrm>
            <a:off x="87217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7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Acknowledgements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National Science Foundation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National Science Foundation REU program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LIGO </a:t>
            </a:r>
            <a:r>
              <a:rPr lang="en" sz="2000">
                <a:solidFill>
                  <a:srgbClr val="000000"/>
                </a:solidFill>
              </a:rPr>
              <a:t>Laboratory</a:t>
            </a:r>
            <a:r>
              <a:rPr lang="en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Jonah Kanner, Derek Davis, Colm Talbot, Alan Weinstein for guidance and assistance in debugging code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Tyson Littenberg for help running BayesWave and overall project guidance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Jack Kwok for help debugging code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224" name="Google Shape;2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/>
          <p:nvPr/>
        </p:nvSpPr>
        <p:spPr>
          <a:xfrm>
            <a:off x="87217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18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</a:t>
            </a:r>
            <a:r>
              <a:rPr lang="en"/>
              <a:t>listening</a:t>
            </a:r>
            <a:r>
              <a:rPr lang="en"/>
              <a:t>! Any questions? </a:t>
            </a:r>
            <a:endParaRPr/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 txBox="1"/>
          <p:nvPr/>
        </p:nvSpPr>
        <p:spPr>
          <a:xfrm>
            <a:off x="87217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19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Outline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88775" y="1594300"/>
            <a:ext cx="6921000" cy="3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Average"/>
              <a:buAutoNum type="arabicPeriod"/>
            </a:pPr>
            <a:r>
              <a:rPr lang="en" sz="2500">
                <a:latin typeface="Average"/>
                <a:ea typeface="Average"/>
                <a:cs typeface="Average"/>
                <a:sym typeface="Average"/>
              </a:rPr>
              <a:t>Background on glitches</a:t>
            </a: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Average"/>
              <a:buAutoNum type="arabicPeriod"/>
            </a:pPr>
            <a:r>
              <a:rPr lang="en" sz="2500">
                <a:latin typeface="Average"/>
                <a:ea typeface="Average"/>
                <a:cs typeface="Average"/>
                <a:sym typeface="Average"/>
              </a:rPr>
              <a:t>Motivation </a:t>
            </a: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Average"/>
              <a:buAutoNum type="arabicPeriod"/>
            </a:pPr>
            <a:r>
              <a:rPr lang="en" sz="2500">
                <a:latin typeface="Average"/>
                <a:ea typeface="Average"/>
                <a:cs typeface="Average"/>
                <a:sym typeface="Average"/>
              </a:rPr>
              <a:t>Method/Research Plan </a:t>
            </a: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Average"/>
              <a:buAutoNum type="arabicPeriod"/>
            </a:pPr>
            <a:r>
              <a:rPr lang="en" sz="2500">
                <a:latin typeface="Average"/>
                <a:ea typeface="Average"/>
                <a:cs typeface="Average"/>
                <a:sym typeface="Average"/>
              </a:rPr>
              <a:t>Data</a:t>
            </a: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Average"/>
              <a:buAutoNum type="arabicPeriod"/>
            </a:pPr>
            <a:r>
              <a:rPr lang="en" sz="2500">
                <a:latin typeface="Average"/>
                <a:ea typeface="Average"/>
                <a:cs typeface="Average"/>
                <a:sym typeface="Average"/>
              </a:rPr>
              <a:t>Conclusions</a:t>
            </a: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2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Background : What is a glitch?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800" y="1017725"/>
            <a:ext cx="3438525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92650" y="1514275"/>
            <a:ext cx="5146200" cy="26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High amplitude abrupt noise transient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Non-Gaussian behavior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Can be 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registered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as false positives, weaken search 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sensitivity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Obscure signal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○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Make parameter estimation (PE) less accurate? 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Source? Unknown.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○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Environmental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disturbance, instrumental malfunction? 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56150" y="4241575"/>
            <a:ext cx="57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Image Citation:</a:t>
            </a: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B.  P.  Abbott,  Gw170817:  Observation  of  gravitational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waves  from  a  binary  neutron  star  inspiral,  Phys.  Rev.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119, 1 (2017).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3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Background : How Do We Remove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Glitches?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92650" y="1819075"/>
            <a:ext cx="5146200" cy="3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BayesWave (BW)  models glitches as superpositions of sine Gaussians.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Currently used by LVK to remove glitches before final publication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Being used to clean data for GWTC-2 Catalog to be published soon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Computationally intense, takes hours to run 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800" y="1017725"/>
            <a:ext cx="3438525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656150" y="4241575"/>
            <a:ext cx="57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Image Citation:</a:t>
            </a: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B.  P.  Abbott,  Gw170817:  Observation  of  gravitational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waves  from  a  binary  neutron  star  inspiral,  Phys.  Rev.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119, 1 (2017).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4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Motivation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1381075"/>
            <a:ext cx="8520600" cy="24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BayesWave glitch subtraction is a long process that requires moderate human intervention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Certain parameters set in BayesWave must be arbitrarily picked</a:t>
            </a:r>
            <a:endParaRPr sz="20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Segment length</a:t>
            </a:r>
            <a:endParaRPr sz="16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Upon further inspection of segment length parameter, found difficulty forming an </a:t>
            </a:r>
            <a:r>
              <a:rPr lang="en" sz="2000">
                <a:solidFill>
                  <a:srgbClr val="000000"/>
                </a:solidFill>
              </a:rPr>
              <a:t>algorithm</a:t>
            </a:r>
            <a:endParaRPr sz="20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No direct correlation to chirp mass or glitch’s distance from signal</a:t>
            </a:r>
            <a:endParaRPr sz="16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Do we always have to remove the glitch? 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5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516675" y="657050"/>
            <a:ext cx="6620700" cy="4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verage"/>
                <a:ea typeface="Average"/>
                <a:cs typeface="Average"/>
                <a:sym typeface="Average"/>
              </a:rPr>
              <a:t>Our Question: How important is glitch subtraction to accurate PE? </a:t>
            </a:r>
            <a:endParaRPr sz="30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verage"/>
                <a:ea typeface="Average"/>
                <a:cs typeface="Average"/>
                <a:sym typeface="Average"/>
              </a:rPr>
              <a:t>Specifically: Is there a distance at which the glitch is far enough away from the signal that glitch subtraction has little/no positive impact on PE?</a:t>
            </a:r>
            <a:endParaRPr sz="30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6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How Do We Test This?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Create a data sets</a:t>
            </a:r>
            <a:endParaRPr sz="20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Simulated signal, simulated gaussian noise, and a real glitch</a:t>
            </a:r>
            <a:endParaRPr sz="16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Inject glitch into one data set, leave the other clean </a:t>
            </a:r>
            <a:endParaRPr sz="20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Glitch can only be in one detector </a:t>
            </a:r>
            <a:endParaRPr sz="16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Run PE on both data sets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Run BayesWave on data with glitch to get cleaned data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Run PE on cleaned data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Compare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87217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7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Simulated Data: The Signal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1439225"/>
            <a:ext cx="4869900" cy="3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IMRPhenomD model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○"/>
            </a:pPr>
            <a:r>
              <a:rPr lang="en" sz="2000">
                <a:solidFill>
                  <a:srgbClr val="000000"/>
                </a:solidFill>
              </a:rPr>
              <a:t>Tapering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We chose “common” masses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○"/>
            </a:pPr>
            <a:r>
              <a:rPr lang="en" sz="2000">
                <a:solidFill>
                  <a:srgbClr val="000000"/>
                </a:solidFill>
              </a:rPr>
              <a:t>I chose masses of different size to be more realistic.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Distance = 1200 Mpc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rgbClr val="000000"/>
                </a:solidFill>
              </a:rPr>
              <a:t>Low freq. = 10 Hz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1058225"/>
            <a:ext cx="370522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8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Simulated Data: Noise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300" y="1194800"/>
            <a:ext cx="3990975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00" y="2021538"/>
            <a:ext cx="4701600" cy="12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076"/>
            <a:ext cx="110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226" y="5075"/>
            <a:ext cx="870775" cy="8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8645500" y="4774075"/>
            <a:ext cx="37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9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