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62" r:id="rId5"/>
    <p:sldId id="261" r:id="rId6"/>
    <p:sldId id="259"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20"/>
    <p:restoredTop sz="94712"/>
  </p:normalViewPr>
  <p:slideViewPr>
    <p:cSldViewPr snapToGrid="0" snapToObjects="1">
      <p:cViewPr varScale="1">
        <p:scale>
          <a:sx n="107" d="100"/>
          <a:sy n="107" d="100"/>
        </p:scale>
        <p:origin x="168"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3EBE6-19D8-384F-B7AD-E713086DF71B}" type="datetimeFigureOut">
              <a:rPr lang="en-US" smtClean="0"/>
              <a:t>3/6/20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E5ED9-CB9A-DF4E-B88E-1C6A0011C967}" type="slidenum">
              <a:rPr lang="en-US" smtClean="0"/>
              <a:t>‹#›</a:t>
            </a:fld>
            <a:endParaRPr lang="en-US"/>
          </a:p>
        </p:txBody>
      </p:sp>
    </p:spTree>
    <p:extLst>
      <p:ext uri="{BB962C8B-B14F-4D97-AF65-F5344CB8AC3E}">
        <p14:creationId xmlns:p14="http://schemas.microsoft.com/office/powerpoint/2010/main" val="4263111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067E6-AF7D-E244-881D-F0BCFC1C8C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DAD5C4-EEE6-3D49-B971-4F522FCBC4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044611-C4AC-8745-A666-9E4B1FDEC9E4}"/>
              </a:ext>
            </a:extLst>
          </p:cNvPr>
          <p:cNvSpPr>
            <a:spLocks noGrp="1"/>
          </p:cNvSpPr>
          <p:nvPr>
            <p:ph type="dt" sz="half" idx="10"/>
          </p:nvPr>
        </p:nvSpPr>
        <p:spPr/>
        <p:txBody>
          <a:bodyPr/>
          <a:lstStyle/>
          <a:p>
            <a:fld id="{F84FE949-49F6-3146-A822-DDCECD24B099}" type="datetime1">
              <a:rPr lang="en-US" smtClean="0"/>
              <a:t>3/6/20</a:t>
            </a:fld>
            <a:endParaRPr lang="en-US"/>
          </a:p>
        </p:txBody>
      </p:sp>
      <p:sp>
        <p:nvSpPr>
          <p:cNvPr id="5" name="Footer Placeholder 4">
            <a:extLst>
              <a:ext uri="{FF2B5EF4-FFF2-40B4-BE49-F238E27FC236}">
                <a16:creationId xmlns:a16="http://schemas.microsoft.com/office/drawing/2014/main" id="{684D7FF3-2D81-A741-830F-589E9871FC12}"/>
              </a:ext>
            </a:extLst>
          </p:cNvPr>
          <p:cNvSpPr>
            <a:spLocks noGrp="1"/>
          </p:cNvSpPr>
          <p:nvPr>
            <p:ph type="ftr" sz="quarter" idx="11"/>
          </p:nvPr>
        </p:nvSpPr>
        <p:spPr/>
        <p:txBody>
          <a:bodyPr/>
          <a:lstStyle/>
          <a:p>
            <a:r>
              <a:rPr lang="en-US"/>
              <a:t>G2000337-v1</a:t>
            </a:r>
          </a:p>
        </p:txBody>
      </p:sp>
      <p:sp>
        <p:nvSpPr>
          <p:cNvPr id="6" name="Slide Number Placeholder 5">
            <a:extLst>
              <a:ext uri="{FF2B5EF4-FFF2-40B4-BE49-F238E27FC236}">
                <a16:creationId xmlns:a16="http://schemas.microsoft.com/office/drawing/2014/main" id="{EF45F747-B83B-FA42-8298-5B9370610A1D}"/>
              </a:ext>
            </a:extLst>
          </p:cNvPr>
          <p:cNvSpPr>
            <a:spLocks noGrp="1"/>
          </p:cNvSpPr>
          <p:nvPr>
            <p:ph type="sldNum" sz="quarter" idx="12"/>
          </p:nvPr>
        </p:nvSpPr>
        <p:spPr/>
        <p:txBody>
          <a:bodyPr/>
          <a:lstStyle/>
          <a:p>
            <a:fld id="{4D5BE217-C8C9-284F-B585-79835178A500}" type="slidenum">
              <a:rPr lang="en-US" smtClean="0"/>
              <a:t>‹#›</a:t>
            </a:fld>
            <a:endParaRPr lang="en-US"/>
          </a:p>
        </p:txBody>
      </p:sp>
    </p:spTree>
    <p:extLst>
      <p:ext uri="{BB962C8B-B14F-4D97-AF65-F5344CB8AC3E}">
        <p14:creationId xmlns:p14="http://schemas.microsoft.com/office/powerpoint/2010/main" val="2042516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D19A2-2C66-BE47-8B2E-592C5EA165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538FDA-8CAF-DC42-99CD-21E377FBE54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8AAFD-62D0-014C-8284-CCCF01E95884}"/>
              </a:ext>
            </a:extLst>
          </p:cNvPr>
          <p:cNvSpPr>
            <a:spLocks noGrp="1"/>
          </p:cNvSpPr>
          <p:nvPr>
            <p:ph type="dt" sz="half" idx="10"/>
          </p:nvPr>
        </p:nvSpPr>
        <p:spPr/>
        <p:txBody>
          <a:bodyPr/>
          <a:lstStyle/>
          <a:p>
            <a:fld id="{5BFEC853-A37B-0249-A02E-803BCE1406E6}" type="datetime1">
              <a:rPr lang="en-US" smtClean="0"/>
              <a:t>3/6/20</a:t>
            </a:fld>
            <a:endParaRPr lang="en-US"/>
          </a:p>
        </p:txBody>
      </p:sp>
      <p:sp>
        <p:nvSpPr>
          <p:cNvPr id="5" name="Footer Placeholder 4">
            <a:extLst>
              <a:ext uri="{FF2B5EF4-FFF2-40B4-BE49-F238E27FC236}">
                <a16:creationId xmlns:a16="http://schemas.microsoft.com/office/drawing/2014/main" id="{CE1A08EF-24DA-C64D-B119-843E3EF21FA6}"/>
              </a:ext>
            </a:extLst>
          </p:cNvPr>
          <p:cNvSpPr>
            <a:spLocks noGrp="1"/>
          </p:cNvSpPr>
          <p:nvPr>
            <p:ph type="ftr" sz="quarter" idx="11"/>
          </p:nvPr>
        </p:nvSpPr>
        <p:spPr/>
        <p:txBody>
          <a:bodyPr/>
          <a:lstStyle/>
          <a:p>
            <a:r>
              <a:rPr lang="en-US"/>
              <a:t>G2000337-v1</a:t>
            </a:r>
          </a:p>
        </p:txBody>
      </p:sp>
      <p:sp>
        <p:nvSpPr>
          <p:cNvPr id="6" name="Slide Number Placeholder 5">
            <a:extLst>
              <a:ext uri="{FF2B5EF4-FFF2-40B4-BE49-F238E27FC236}">
                <a16:creationId xmlns:a16="http://schemas.microsoft.com/office/drawing/2014/main" id="{3C2AE51B-6FA9-6549-A477-E65E5851FD81}"/>
              </a:ext>
            </a:extLst>
          </p:cNvPr>
          <p:cNvSpPr>
            <a:spLocks noGrp="1"/>
          </p:cNvSpPr>
          <p:nvPr>
            <p:ph type="sldNum" sz="quarter" idx="12"/>
          </p:nvPr>
        </p:nvSpPr>
        <p:spPr/>
        <p:txBody>
          <a:bodyPr/>
          <a:lstStyle/>
          <a:p>
            <a:fld id="{4D5BE217-C8C9-284F-B585-79835178A500}" type="slidenum">
              <a:rPr lang="en-US" smtClean="0"/>
              <a:t>‹#›</a:t>
            </a:fld>
            <a:endParaRPr lang="en-US"/>
          </a:p>
        </p:txBody>
      </p:sp>
    </p:spTree>
    <p:extLst>
      <p:ext uri="{BB962C8B-B14F-4D97-AF65-F5344CB8AC3E}">
        <p14:creationId xmlns:p14="http://schemas.microsoft.com/office/powerpoint/2010/main" val="1483612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823884-FF30-7C42-B538-E96F7FB808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1A4DC0-F6B7-7E4F-B95C-A594E3DE17E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211D5-3586-E344-B608-F15CD8831A30}"/>
              </a:ext>
            </a:extLst>
          </p:cNvPr>
          <p:cNvSpPr>
            <a:spLocks noGrp="1"/>
          </p:cNvSpPr>
          <p:nvPr>
            <p:ph type="dt" sz="half" idx="10"/>
          </p:nvPr>
        </p:nvSpPr>
        <p:spPr/>
        <p:txBody>
          <a:bodyPr/>
          <a:lstStyle/>
          <a:p>
            <a:fld id="{0F581193-2E24-2F42-8B34-4DAF92F2D70E}" type="datetime1">
              <a:rPr lang="en-US" smtClean="0"/>
              <a:t>3/6/20</a:t>
            </a:fld>
            <a:endParaRPr lang="en-US"/>
          </a:p>
        </p:txBody>
      </p:sp>
      <p:sp>
        <p:nvSpPr>
          <p:cNvPr id="5" name="Footer Placeholder 4">
            <a:extLst>
              <a:ext uri="{FF2B5EF4-FFF2-40B4-BE49-F238E27FC236}">
                <a16:creationId xmlns:a16="http://schemas.microsoft.com/office/drawing/2014/main" id="{8A9BCBBD-D11E-A646-9BD5-4A470A60D980}"/>
              </a:ext>
            </a:extLst>
          </p:cNvPr>
          <p:cNvSpPr>
            <a:spLocks noGrp="1"/>
          </p:cNvSpPr>
          <p:nvPr>
            <p:ph type="ftr" sz="quarter" idx="11"/>
          </p:nvPr>
        </p:nvSpPr>
        <p:spPr/>
        <p:txBody>
          <a:bodyPr/>
          <a:lstStyle/>
          <a:p>
            <a:r>
              <a:rPr lang="en-US"/>
              <a:t>G2000337-v1</a:t>
            </a:r>
          </a:p>
        </p:txBody>
      </p:sp>
      <p:sp>
        <p:nvSpPr>
          <p:cNvPr id="6" name="Slide Number Placeholder 5">
            <a:extLst>
              <a:ext uri="{FF2B5EF4-FFF2-40B4-BE49-F238E27FC236}">
                <a16:creationId xmlns:a16="http://schemas.microsoft.com/office/drawing/2014/main" id="{76B6E48F-B735-FB43-9771-6088F7C735A8}"/>
              </a:ext>
            </a:extLst>
          </p:cNvPr>
          <p:cNvSpPr>
            <a:spLocks noGrp="1"/>
          </p:cNvSpPr>
          <p:nvPr>
            <p:ph type="sldNum" sz="quarter" idx="12"/>
          </p:nvPr>
        </p:nvSpPr>
        <p:spPr/>
        <p:txBody>
          <a:bodyPr/>
          <a:lstStyle/>
          <a:p>
            <a:fld id="{4D5BE217-C8C9-284F-B585-79835178A500}" type="slidenum">
              <a:rPr lang="en-US" smtClean="0"/>
              <a:t>‹#›</a:t>
            </a:fld>
            <a:endParaRPr lang="en-US"/>
          </a:p>
        </p:txBody>
      </p:sp>
    </p:spTree>
    <p:extLst>
      <p:ext uri="{BB962C8B-B14F-4D97-AF65-F5344CB8AC3E}">
        <p14:creationId xmlns:p14="http://schemas.microsoft.com/office/powerpoint/2010/main" val="1818621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022D-6512-4C45-AB0E-8D3E464821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935A5B-35D8-EF46-9330-6AD07E229B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46996B-467E-E249-A3C5-94AAAB591B20}"/>
              </a:ext>
            </a:extLst>
          </p:cNvPr>
          <p:cNvSpPr>
            <a:spLocks noGrp="1"/>
          </p:cNvSpPr>
          <p:nvPr>
            <p:ph type="dt" sz="half" idx="10"/>
          </p:nvPr>
        </p:nvSpPr>
        <p:spPr/>
        <p:txBody>
          <a:bodyPr/>
          <a:lstStyle/>
          <a:p>
            <a:fld id="{EE3B59B4-6AF4-D44B-A966-F1F1340EE6B5}" type="datetime1">
              <a:rPr lang="en-US" smtClean="0"/>
              <a:t>3/6/20</a:t>
            </a:fld>
            <a:endParaRPr lang="en-US"/>
          </a:p>
        </p:txBody>
      </p:sp>
      <p:sp>
        <p:nvSpPr>
          <p:cNvPr id="5" name="Footer Placeholder 4">
            <a:extLst>
              <a:ext uri="{FF2B5EF4-FFF2-40B4-BE49-F238E27FC236}">
                <a16:creationId xmlns:a16="http://schemas.microsoft.com/office/drawing/2014/main" id="{C8CC51CD-A1CC-3843-8B25-400C50D02ABC}"/>
              </a:ext>
            </a:extLst>
          </p:cNvPr>
          <p:cNvSpPr>
            <a:spLocks noGrp="1"/>
          </p:cNvSpPr>
          <p:nvPr>
            <p:ph type="ftr" sz="quarter" idx="11"/>
          </p:nvPr>
        </p:nvSpPr>
        <p:spPr/>
        <p:txBody>
          <a:bodyPr/>
          <a:lstStyle/>
          <a:p>
            <a:r>
              <a:rPr lang="en-US"/>
              <a:t>G2000337-v1</a:t>
            </a:r>
          </a:p>
        </p:txBody>
      </p:sp>
      <p:sp>
        <p:nvSpPr>
          <p:cNvPr id="6" name="Slide Number Placeholder 5">
            <a:extLst>
              <a:ext uri="{FF2B5EF4-FFF2-40B4-BE49-F238E27FC236}">
                <a16:creationId xmlns:a16="http://schemas.microsoft.com/office/drawing/2014/main" id="{A446AA82-CC89-F147-8A1F-7E5307A02CCB}"/>
              </a:ext>
            </a:extLst>
          </p:cNvPr>
          <p:cNvSpPr>
            <a:spLocks noGrp="1"/>
          </p:cNvSpPr>
          <p:nvPr>
            <p:ph type="sldNum" sz="quarter" idx="12"/>
          </p:nvPr>
        </p:nvSpPr>
        <p:spPr/>
        <p:txBody>
          <a:bodyPr/>
          <a:lstStyle/>
          <a:p>
            <a:fld id="{4D5BE217-C8C9-284F-B585-79835178A500}" type="slidenum">
              <a:rPr lang="en-US" smtClean="0"/>
              <a:t>‹#›</a:t>
            </a:fld>
            <a:endParaRPr lang="en-US"/>
          </a:p>
        </p:txBody>
      </p:sp>
    </p:spTree>
    <p:extLst>
      <p:ext uri="{BB962C8B-B14F-4D97-AF65-F5344CB8AC3E}">
        <p14:creationId xmlns:p14="http://schemas.microsoft.com/office/powerpoint/2010/main" val="303963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EE824-32E0-7446-AD2B-97542206FA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C018B6-458F-C340-B191-0B51079A1D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F34114C-0797-0841-B24D-2BBA74437C2B}"/>
              </a:ext>
            </a:extLst>
          </p:cNvPr>
          <p:cNvSpPr>
            <a:spLocks noGrp="1"/>
          </p:cNvSpPr>
          <p:nvPr>
            <p:ph type="dt" sz="half" idx="10"/>
          </p:nvPr>
        </p:nvSpPr>
        <p:spPr/>
        <p:txBody>
          <a:bodyPr/>
          <a:lstStyle/>
          <a:p>
            <a:fld id="{F3F1F7AE-13FC-EF4B-85F0-FAD350DB8AA8}" type="datetime1">
              <a:rPr lang="en-US" smtClean="0"/>
              <a:t>3/6/20</a:t>
            </a:fld>
            <a:endParaRPr lang="en-US"/>
          </a:p>
        </p:txBody>
      </p:sp>
      <p:sp>
        <p:nvSpPr>
          <p:cNvPr id="5" name="Footer Placeholder 4">
            <a:extLst>
              <a:ext uri="{FF2B5EF4-FFF2-40B4-BE49-F238E27FC236}">
                <a16:creationId xmlns:a16="http://schemas.microsoft.com/office/drawing/2014/main" id="{E8DF2781-B506-054E-A2AF-DBFD52111AFE}"/>
              </a:ext>
            </a:extLst>
          </p:cNvPr>
          <p:cNvSpPr>
            <a:spLocks noGrp="1"/>
          </p:cNvSpPr>
          <p:nvPr>
            <p:ph type="ftr" sz="quarter" idx="11"/>
          </p:nvPr>
        </p:nvSpPr>
        <p:spPr/>
        <p:txBody>
          <a:bodyPr/>
          <a:lstStyle/>
          <a:p>
            <a:r>
              <a:rPr lang="en-US"/>
              <a:t>G2000337-v1</a:t>
            </a:r>
          </a:p>
        </p:txBody>
      </p:sp>
      <p:sp>
        <p:nvSpPr>
          <p:cNvPr id="6" name="Slide Number Placeholder 5">
            <a:extLst>
              <a:ext uri="{FF2B5EF4-FFF2-40B4-BE49-F238E27FC236}">
                <a16:creationId xmlns:a16="http://schemas.microsoft.com/office/drawing/2014/main" id="{FEB42252-407B-6048-B8DD-BC5BEC2222DB}"/>
              </a:ext>
            </a:extLst>
          </p:cNvPr>
          <p:cNvSpPr>
            <a:spLocks noGrp="1"/>
          </p:cNvSpPr>
          <p:nvPr>
            <p:ph type="sldNum" sz="quarter" idx="12"/>
          </p:nvPr>
        </p:nvSpPr>
        <p:spPr/>
        <p:txBody>
          <a:bodyPr/>
          <a:lstStyle/>
          <a:p>
            <a:fld id="{4D5BE217-C8C9-284F-B585-79835178A500}" type="slidenum">
              <a:rPr lang="en-US" smtClean="0"/>
              <a:t>‹#›</a:t>
            </a:fld>
            <a:endParaRPr lang="en-US"/>
          </a:p>
        </p:txBody>
      </p:sp>
    </p:spTree>
    <p:extLst>
      <p:ext uri="{BB962C8B-B14F-4D97-AF65-F5344CB8AC3E}">
        <p14:creationId xmlns:p14="http://schemas.microsoft.com/office/powerpoint/2010/main" val="2622559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7B9DD-5A57-AE41-A657-C62D83BDD1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2A8967-DC28-9B4A-9DB7-44810B38EF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12A16A-3157-2340-B849-297B2DA5705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63F72D-D232-E647-82D2-FED3ECCA4EFA}"/>
              </a:ext>
            </a:extLst>
          </p:cNvPr>
          <p:cNvSpPr>
            <a:spLocks noGrp="1"/>
          </p:cNvSpPr>
          <p:nvPr>
            <p:ph type="dt" sz="half" idx="10"/>
          </p:nvPr>
        </p:nvSpPr>
        <p:spPr/>
        <p:txBody>
          <a:bodyPr/>
          <a:lstStyle/>
          <a:p>
            <a:fld id="{AB684E0C-2367-8B41-8D8C-A8532D74379E}" type="datetime1">
              <a:rPr lang="en-US" smtClean="0"/>
              <a:t>3/6/20</a:t>
            </a:fld>
            <a:endParaRPr lang="en-US"/>
          </a:p>
        </p:txBody>
      </p:sp>
      <p:sp>
        <p:nvSpPr>
          <p:cNvPr id="6" name="Footer Placeholder 5">
            <a:extLst>
              <a:ext uri="{FF2B5EF4-FFF2-40B4-BE49-F238E27FC236}">
                <a16:creationId xmlns:a16="http://schemas.microsoft.com/office/drawing/2014/main" id="{D05C19BB-CB15-CE40-AC66-2AFB62E84720}"/>
              </a:ext>
            </a:extLst>
          </p:cNvPr>
          <p:cNvSpPr>
            <a:spLocks noGrp="1"/>
          </p:cNvSpPr>
          <p:nvPr>
            <p:ph type="ftr" sz="quarter" idx="11"/>
          </p:nvPr>
        </p:nvSpPr>
        <p:spPr/>
        <p:txBody>
          <a:bodyPr/>
          <a:lstStyle/>
          <a:p>
            <a:r>
              <a:rPr lang="en-US"/>
              <a:t>G2000337-v1</a:t>
            </a:r>
          </a:p>
        </p:txBody>
      </p:sp>
      <p:sp>
        <p:nvSpPr>
          <p:cNvPr id="7" name="Slide Number Placeholder 6">
            <a:extLst>
              <a:ext uri="{FF2B5EF4-FFF2-40B4-BE49-F238E27FC236}">
                <a16:creationId xmlns:a16="http://schemas.microsoft.com/office/drawing/2014/main" id="{05489F51-C4B5-5948-B402-6E2104BADF35}"/>
              </a:ext>
            </a:extLst>
          </p:cNvPr>
          <p:cNvSpPr>
            <a:spLocks noGrp="1"/>
          </p:cNvSpPr>
          <p:nvPr>
            <p:ph type="sldNum" sz="quarter" idx="12"/>
          </p:nvPr>
        </p:nvSpPr>
        <p:spPr/>
        <p:txBody>
          <a:bodyPr/>
          <a:lstStyle/>
          <a:p>
            <a:fld id="{4D5BE217-C8C9-284F-B585-79835178A500}" type="slidenum">
              <a:rPr lang="en-US" smtClean="0"/>
              <a:t>‹#›</a:t>
            </a:fld>
            <a:endParaRPr lang="en-US"/>
          </a:p>
        </p:txBody>
      </p:sp>
    </p:spTree>
    <p:extLst>
      <p:ext uri="{BB962C8B-B14F-4D97-AF65-F5344CB8AC3E}">
        <p14:creationId xmlns:p14="http://schemas.microsoft.com/office/powerpoint/2010/main" val="258070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EAF0-B031-7743-8FB2-000A88EF06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1940BC-FF7B-6E48-B9DF-C9E2F8DF8E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22D08B5-3C16-084E-9BA8-54D3B465B05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497D1-7256-054A-866C-3D969B3152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9BE259D-DF90-3942-AB6B-E87C31B6C92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B797CC-0074-A34B-87A4-580AFF319140}"/>
              </a:ext>
            </a:extLst>
          </p:cNvPr>
          <p:cNvSpPr>
            <a:spLocks noGrp="1"/>
          </p:cNvSpPr>
          <p:nvPr>
            <p:ph type="dt" sz="half" idx="10"/>
          </p:nvPr>
        </p:nvSpPr>
        <p:spPr/>
        <p:txBody>
          <a:bodyPr/>
          <a:lstStyle/>
          <a:p>
            <a:fld id="{51876B4E-7ADA-0443-8425-DD38AFC7D844}" type="datetime1">
              <a:rPr lang="en-US" smtClean="0"/>
              <a:t>3/6/20</a:t>
            </a:fld>
            <a:endParaRPr lang="en-US"/>
          </a:p>
        </p:txBody>
      </p:sp>
      <p:sp>
        <p:nvSpPr>
          <p:cNvPr id="8" name="Footer Placeholder 7">
            <a:extLst>
              <a:ext uri="{FF2B5EF4-FFF2-40B4-BE49-F238E27FC236}">
                <a16:creationId xmlns:a16="http://schemas.microsoft.com/office/drawing/2014/main" id="{7B2DB751-9EB0-ED4F-8B15-3DE1CD513333}"/>
              </a:ext>
            </a:extLst>
          </p:cNvPr>
          <p:cNvSpPr>
            <a:spLocks noGrp="1"/>
          </p:cNvSpPr>
          <p:nvPr>
            <p:ph type="ftr" sz="quarter" idx="11"/>
          </p:nvPr>
        </p:nvSpPr>
        <p:spPr/>
        <p:txBody>
          <a:bodyPr/>
          <a:lstStyle/>
          <a:p>
            <a:r>
              <a:rPr lang="en-US"/>
              <a:t>G2000337-v1</a:t>
            </a:r>
          </a:p>
        </p:txBody>
      </p:sp>
      <p:sp>
        <p:nvSpPr>
          <p:cNvPr id="9" name="Slide Number Placeholder 8">
            <a:extLst>
              <a:ext uri="{FF2B5EF4-FFF2-40B4-BE49-F238E27FC236}">
                <a16:creationId xmlns:a16="http://schemas.microsoft.com/office/drawing/2014/main" id="{2B2681EE-2371-E842-8C4B-6825D84A79C7}"/>
              </a:ext>
            </a:extLst>
          </p:cNvPr>
          <p:cNvSpPr>
            <a:spLocks noGrp="1"/>
          </p:cNvSpPr>
          <p:nvPr>
            <p:ph type="sldNum" sz="quarter" idx="12"/>
          </p:nvPr>
        </p:nvSpPr>
        <p:spPr/>
        <p:txBody>
          <a:bodyPr/>
          <a:lstStyle/>
          <a:p>
            <a:fld id="{4D5BE217-C8C9-284F-B585-79835178A500}" type="slidenum">
              <a:rPr lang="en-US" smtClean="0"/>
              <a:t>‹#›</a:t>
            </a:fld>
            <a:endParaRPr lang="en-US"/>
          </a:p>
        </p:txBody>
      </p:sp>
    </p:spTree>
    <p:extLst>
      <p:ext uri="{BB962C8B-B14F-4D97-AF65-F5344CB8AC3E}">
        <p14:creationId xmlns:p14="http://schemas.microsoft.com/office/powerpoint/2010/main" val="296708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F975F-5B45-8143-9EBD-5A031BA7A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C0D2C5-FC45-4E42-80A8-A29DBB910ECB}"/>
              </a:ext>
            </a:extLst>
          </p:cNvPr>
          <p:cNvSpPr>
            <a:spLocks noGrp="1"/>
          </p:cNvSpPr>
          <p:nvPr>
            <p:ph type="dt" sz="half" idx="10"/>
          </p:nvPr>
        </p:nvSpPr>
        <p:spPr/>
        <p:txBody>
          <a:bodyPr/>
          <a:lstStyle/>
          <a:p>
            <a:fld id="{B6DFC45E-997E-6B44-900F-B30687C1DE47}" type="datetime1">
              <a:rPr lang="en-US" smtClean="0"/>
              <a:t>3/6/20</a:t>
            </a:fld>
            <a:endParaRPr lang="en-US"/>
          </a:p>
        </p:txBody>
      </p:sp>
      <p:sp>
        <p:nvSpPr>
          <p:cNvPr id="4" name="Footer Placeholder 3">
            <a:extLst>
              <a:ext uri="{FF2B5EF4-FFF2-40B4-BE49-F238E27FC236}">
                <a16:creationId xmlns:a16="http://schemas.microsoft.com/office/drawing/2014/main" id="{3FCB40AA-8FA7-4247-9199-E9D0346ACC1E}"/>
              </a:ext>
            </a:extLst>
          </p:cNvPr>
          <p:cNvSpPr>
            <a:spLocks noGrp="1"/>
          </p:cNvSpPr>
          <p:nvPr>
            <p:ph type="ftr" sz="quarter" idx="11"/>
          </p:nvPr>
        </p:nvSpPr>
        <p:spPr/>
        <p:txBody>
          <a:bodyPr/>
          <a:lstStyle/>
          <a:p>
            <a:r>
              <a:rPr lang="en-US"/>
              <a:t>G2000337-v1</a:t>
            </a:r>
          </a:p>
        </p:txBody>
      </p:sp>
      <p:sp>
        <p:nvSpPr>
          <p:cNvPr id="5" name="Slide Number Placeholder 4">
            <a:extLst>
              <a:ext uri="{FF2B5EF4-FFF2-40B4-BE49-F238E27FC236}">
                <a16:creationId xmlns:a16="http://schemas.microsoft.com/office/drawing/2014/main" id="{13FC2D2F-DA53-D645-99DE-4AFBDFF41E09}"/>
              </a:ext>
            </a:extLst>
          </p:cNvPr>
          <p:cNvSpPr>
            <a:spLocks noGrp="1"/>
          </p:cNvSpPr>
          <p:nvPr>
            <p:ph type="sldNum" sz="quarter" idx="12"/>
          </p:nvPr>
        </p:nvSpPr>
        <p:spPr/>
        <p:txBody>
          <a:bodyPr/>
          <a:lstStyle/>
          <a:p>
            <a:fld id="{4D5BE217-C8C9-284F-B585-79835178A500}" type="slidenum">
              <a:rPr lang="en-US" smtClean="0"/>
              <a:t>‹#›</a:t>
            </a:fld>
            <a:endParaRPr lang="en-US"/>
          </a:p>
        </p:txBody>
      </p:sp>
    </p:spTree>
    <p:extLst>
      <p:ext uri="{BB962C8B-B14F-4D97-AF65-F5344CB8AC3E}">
        <p14:creationId xmlns:p14="http://schemas.microsoft.com/office/powerpoint/2010/main" val="2366179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BC62C1-B854-D448-8591-0E4734456DE7}"/>
              </a:ext>
            </a:extLst>
          </p:cNvPr>
          <p:cNvSpPr>
            <a:spLocks noGrp="1"/>
          </p:cNvSpPr>
          <p:nvPr>
            <p:ph type="dt" sz="half" idx="10"/>
          </p:nvPr>
        </p:nvSpPr>
        <p:spPr/>
        <p:txBody>
          <a:bodyPr/>
          <a:lstStyle/>
          <a:p>
            <a:fld id="{7A66529C-DDAF-694E-BD86-D7C49B675CC7}" type="datetime1">
              <a:rPr lang="en-US" smtClean="0"/>
              <a:t>3/6/20</a:t>
            </a:fld>
            <a:endParaRPr lang="en-US"/>
          </a:p>
        </p:txBody>
      </p:sp>
      <p:sp>
        <p:nvSpPr>
          <p:cNvPr id="3" name="Footer Placeholder 2">
            <a:extLst>
              <a:ext uri="{FF2B5EF4-FFF2-40B4-BE49-F238E27FC236}">
                <a16:creationId xmlns:a16="http://schemas.microsoft.com/office/drawing/2014/main" id="{22932454-3212-8540-A671-B87881B219C4}"/>
              </a:ext>
            </a:extLst>
          </p:cNvPr>
          <p:cNvSpPr>
            <a:spLocks noGrp="1"/>
          </p:cNvSpPr>
          <p:nvPr>
            <p:ph type="ftr" sz="quarter" idx="11"/>
          </p:nvPr>
        </p:nvSpPr>
        <p:spPr/>
        <p:txBody>
          <a:bodyPr/>
          <a:lstStyle/>
          <a:p>
            <a:r>
              <a:rPr lang="en-US"/>
              <a:t>G2000337-v1</a:t>
            </a:r>
          </a:p>
        </p:txBody>
      </p:sp>
      <p:sp>
        <p:nvSpPr>
          <p:cNvPr id="4" name="Slide Number Placeholder 3">
            <a:extLst>
              <a:ext uri="{FF2B5EF4-FFF2-40B4-BE49-F238E27FC236}">
                <a16:creationId xmlns:a16="http://schemas.microsoft.com/office/drawing/2014/main" id="{30C40785-7754-D145-B28B-438FB6165A74}"/>
              </a:ext>
            </a:extLst>
          </p:cNvPr>
          <p:cNvSpPr>
            <a:spLocks noGrp="1"/>
          </p:cNvSpPr>
          <p:nvPr>
            <p:ph type="sldNum" sz="quarter" idx="12"/>
          </p:nvPr>
        </p:nvSpPr>
        <p:spPr/>
        <p:txBody>
          <a:bodyPr/>
          <a:lstStyle/>
          <a:p>
            <a:fld id="{4D5BE217-C8C9-284F-B585-79835178A500}" type="slidenum">
              <a:rPr lang="en-US" smtClean="0"/>
              <a:t>‹#›</a:t>
            </a:fld>
            <a:endParaRPr lang="en-US"/>
          </a:p>
        </p:txBody>
      </p:sp>
    </p:spTree>
    <p:extLst>
      <p:ext uri="{BB962C8B-B14F-4D97-AF65-F5344CB8AC3E}">
        <p14:creationId xmlns:p14="http://schemas.microsoft.com/office/powerpoint/2010/main" val="4254785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C36B-7ACD-AA4B-8127-E3F85ABF6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928329-E427-954C-9907-14C4AC1055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ED667E-D1B4-FB48-97A1-90EEB2F65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5FB1D3E-CDA8-1B40-958F-ADA4AD5CEC01}"/>
              </a:ext>
            </a:extLst>
          </p:cNvPr>
          <p:cNvSpPr>
            <a:spLocks noGrp="1"/>
          </p:cNvSpPr>
          <p:nvPr>
            <p:ph type="dt" sz="half" idx="10"/>
          </p:nvPr>
        </p:nvSpPr>
        <p:spPr/>
        <p:txBody>
          <a:bodyPr/>
          <a:lstStyle/>
          <a:p>
            <a:fld id="{16BD705A-3A6D-9C47-8A11-A4FC4D4FCE0F}" type="datetime1">
              <a:rPr lang="en-US" smtClean="0"/>
              <a:t>3/6/20</a:t>
            </a:fld>
            <a:endParaRPr lang="en-US"/>
          </a:p>
        </p:txBody>
      </p:sp>
      <p:sp>
        <p:nvSpPr>
          <p:cNvPr id="6" name="Footer Placeholder 5">
            <a:extLst>
              <a:ext uri="{FF2B5EF4-FFF2-40B4-BE49-F238E27FC236}">
                <a16:creationId xmlns:a16="http://schemas.microsoft.com/office/drawing/2014/main" id="{94DEE393-9F97-0048-8871-E0B32ECF31AE}"/>
              </a:ext>
            </a:extLst>
          </p:cNvPr>
          <p:cNvSpPr>
            <a:spLocks noGrp="1"/>
          </p:cNvSpPr>
          <p:nvPr>
            <p:ph type="ftr" sz="quarter" idx="11"/>
          </p:nvPr>
        </p:nvSpPr>
        <p:spPr/>
        <p:txBody>
          <a:bodyPr/>
          <a:lstStyle/>
          <a:p>
            <a:r>
              <a:rPr lang="en-US"/>
              <a:t>G2000337-v1</a:t>
            </a:r>
          </a:p>
        </p:txBody>
      </p:sp>
      <p:sp>
        <p:nvSpPr>
          <p:cNvPr id="7" name="Slide Number Placeholder 6">
            <a:extLst>
              <a:ext uri="{FF2B5EF4-FFF2-40B4-BE49-F238E27FC236}">
                <a16:creationId xmlns:a16="http://schemas.microsoft.com/office/drawing/2014/main" id="{00E62D70-A665-B342-95DA-8B60D0009EA3}"/>
              </a:ext>
            </a:extLst>
          </p:cNvPr>
          <p:cNvSpPr>
            <a:spLocks noGrp="1"/>
          </p:cNvSpPr>
          <p:nvPr>
            <p:ph type="sldNum" sz="quarter" idx="12"/>
          </p:nvPr>
        </p:nvSpPr>
        <p:spPr/>
        <p:txBody>
          <a:bodyPr/>
          <a:lstStyle/>
          <a:p>
            <a:fld id="{4D5BE217-C8C9-284F-B585-79835178A500}" type="slidenum">
              <a:rPr lang="en-US" smtClean="0"/>
              <a:t>‹#›</a:t>
            </a:fld>
            <a:endParaRPr lang="en-US"/>
          </a:p>
        </p:txBody>
      </p:sp>
    </p:spTree>
    <p:extLst>
      <p:ext uri="{BB962C8B-B14F-4D97-AF65-F5344CB8AC3E}">
        <p14:creationId xmlns:p14="http://schemas.microsoft.com/office/powerpoint/2010/main" val="583156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A5766-B4C8-7B4B-B484-29D6C5735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14AEDC-3573-A24D-8876-8A5309622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E3E1F5-D38D-914F-84A4-511953D985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3769500-66EA-3F4F-A803-79B5C3117F6C}"/>
              </a:ext>
            </a:extLst>
          </p:cNvPr>
          <p:cNvSpPr>
            <a:spLocks noGrp="1"/>
          </p:cNvSpPr>
          <p:nvPr>
            <p:ph type="dt" sz="half" idx="10"/>
          </p:nvPr>
        </p:nvSpPr>
        <p:spPr/>
        <p:txBody>
          <a:bodyPr/>
          <a:lstStyle/>
          <a:p>
            <a:fld id="{984485E4-32B1-EA48-8621-1C086D0CC08C}" type="datetime1">
              <a:rPr lang="en-US" smtClean="0"/>
              <a:t>3/6/20</a:t>
            </a:fld>
            <a:endParaRPr lang="en-US"/>
          </a:p>
        </p:txBody>
      </p:sp>
      <p:sp>
        <p:nvSpPr>
          <p:cNvPr id="6" name="Footer Placeholder 5">
            <a:extLst>
              <a:ext uri="{FF2B5EF4-FFF2-40B4-BE49-F238E27FC236}">
                <a16:creationId xmlns:a16="http://schemas.microsoft.com/office/drawing/2014/main" id="{254DDF1E-E8DF-E04A-8739-1C567F7F8C1C}"/>
              </a:ext>
            </a:extLst>
          </p:cNvPr>
          <p:cNvSpPr>
            <a:spLocks noGrp="1"/>
          </p:cNvSpPr>
          <p:nvPr>
            <p:ph type="ftr" sz="quarter" idx="11"/>
          </p:nvPr>
        </p:nvSpPr>
        <p:spPr/>
        <p:txBody>
          <a:bodyPr/>
          <a:lstStyle/>
          <a:p>
            <a:r>
              <a:rPr lang="en-US"/>
              <a:t>G2000337-v1</a:t>
            </a:r>
          </a:p>
        </p:txBody>
      </p:sp>
      <p:sp>
        <p:nvSpPr>
          <p:cNvPr id="7" name="Slide Number Placeholder 6">
            <a:extLst>
              <a:ext uri="{FF2B5EF4-FFF2-40B4-BE49-F238E27FC236}">
                <a16:creationId xmlns:a16="http://schemas.microsoft.com/office/drawing/2014/main" id="{CE4C50F9-6D84-DD41-8755-C2F829B0E811}"/>
              </a:ext>
            </a:extLst>
          </p:cNvPr>
          <p:cNvSpPr>
            <a:spLocks noGrp="1"/>
          </p:cNvSpPr>
          <p:nvPr>
            <p:ph type="sldNum" sz="quarter" idx="12"/>
          </p:nvPr>
        </p:nvSpPr>
        <p:spPr/>
        <p:txBody>
          <a:bodyPr/>
          <a:lstStyle/>
          <a:p>
            <a:fld id="{4D5BE217-C8C9-284F-B585-79835178A500}" type="slidenum">
              <a:rPr lang="en-US" smtClean="0"/>
              <a:t>‹#›</a:t>
            </a:fld>
            <a:endParaRPr lang="en-US"/>
          </a:p>
        </p:txBody>
      </p:sp>
    </p:spTree>
    <p:extLst>
      <p:ext uri="{BB962C8B-B14F-4D97-AF65-F5344CB8AC3E}">
        <p14:creationId xmlns:p14="http://schemas.microsoft.com/office/powerpoint/2010/main" val="1072869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528D9-67E5-5444-84D0-5E646A781F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297209-3FD8-894C-8D29-4E80E20DC5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2F80A-75E6-B143-AACE-B0DE80745F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AE4E7-0897-0B42-B54B-8A8399156196}" type="datetime1">
              <a:rPr lang="en-US" smtClean="0"/>
              <a:t>3/6/20</a:t>
            </a:fld>
            <a:endParaRPr lang="en-US"/>
          </a:p>
        </p:txBody>
      </p:sp>
      <p:sp>
        <p:nvSpPr>
          <p:cNvPr id="5" name="Footer Placeholder 4">
            <a:extLst>
              <a:ext uri="{FF2B5EF4-FFF2-40B4-BE49-F238E27FC236}">
                <a16:creationId xmlns:a16="http://schemas.microsoft.com/office/drawing/2014/main" id="{3B3F1793-43C4-384E-9856-65174F364A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G2000337-v1</a:t>
            </a:r>
          </a:p>
        </p:txBody>
      </p:sp>
      <p:sp>
        <p:nvSpPr>
          <p:cNvPr id="6" name="Slide Number Placeholder 5">
            <a:extLst>
              <a:ext uri="{FF2B5EF4-FFF2-40B4-BE49-F238E27FC236}">
                <a16:creationId xmlns:a16="http://schemas.microsoft.com/office/drawing/2014/main" id="{F660B7EF-D503-084C-8544-070A44B3A0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5BE217-C8C9-284F-B585-79835178A500}" type="slidenum">
              <a:rPr lang="en-US" smtClean="0"/>
              <a:t>‹#›</a:t>
            </a:fld>
            <a:endParaRPr lang="en-US"/>
          </a:p>
        </p:txBody>
      </p:sp>
    </p:spTree>
    <p:extLst>
      <p:ext uri="{BB962C8B-B14F-4D97-AF65-F5344CB8AC3E}">
        <p14:creationId xmlns:p14="http://schemas.microsoft.com/office/powerpoint/2010/main" val="246515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cc.ligo.org/T2000149" TargetMode="External"/><Relationship Id="rId2" Type="http://schemas.openxmlformats.org/officeDocument/2006/relationships/image" Target="../media/image13.emf"/><Relationship Id="rId1" Type="http://schemas.openxmlformats.org/officeDocument/2006/relationships/slideLayout" Target="../slideLayouts/slideLayout2.xml"/><Relationship Id="rId4" Type="http://schemas.openxmlformats.org/officeDocument/2006/relationships/hyperlink" Target="https://dcc.ligo.org/LIGO-G2000212"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dcc.ligo.org/LIGO-G2000212" TargetMode="External"/><Relationship Id="rId2" Type="http://schemas.openxmlformats.org/officeDocument/2006/relationships/hyperlink" Target="https://dcc.ligo.org/LIGO-G1902383" TargetMode="External"/><Relationship Id="rId1" Type="http://schemas.openxmlformats.org/officeDocument/2006/relationships/slideLayout" Target="../slideLayouts/slideLayout2.xml"/><Relationship Id="rId6" Type="http://schemas.openxmlformats.org/officeDocument/2006/relationships/hyperlink" Target="https://dcc.ligo.org/LIGO-E2000051" TargetMode="External"/><Relationship Id="rId5" Type="http://schemas.openxmlformats.org/officeDocument/2006/relationships/hyperlink" Target="https://dcc.ligo.org/LIGO-T2000125" TargetMode="External"/><Relationship Id="rId4" Type="http://schemas.openxmlformats.org/officeDocument/2006/relationships/hyperlink" Target="https://dcc.ligo.org/LIGO-T1900901"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dcc.ligo.org/LIGO-T1900901" TargetMode="External"/><Relationship Id="rId2" Type="http://schemas.openxmlformats.org/officeDocument/2006/relationships/hyperlink" Target="https://dcc.ligo.org/LIGO-T2000125" TargetMode="Externa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hyperlink" Target="https://dcc.ligo.org/LIGO-G200021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Relationship Id="rId1" Type="http://schemas.openxmlformats.org/officeDocument/2006/relationships/slideLayout" Target="../slideLayouts/slideLayout2.xml"/><Relationship Id="rId4" Type="http://schemas.openxmlformats.org/officeDocument/2006/relationships/image" Target="../media/image11.tif"/></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9A2E2-9B75-3342-AC88-8F888E4FEC98}"/>
              </a:ext>
            </a:extLst>
          </p:cNvPr>
          <p:cNvSpPr>
            <a:spLocks noGrp="1"/>
          </p:cNvSpPr>
          <p:nvPr>
            <p:ph type="ctrTitle"/>
          </p:nvPr>
        </p:nvSpPr>
        <p:spPr/>
        <p:txBody>
          <a:bodyPr>
            <a:normAutofit fontScale="90000"/>
          </a:bodyPr>
          <a:lstStyle/>
          <a:p>
            <a:r>
              <a:rPr lang="en-US" dirty="0"/>
              <a:t>SN1549 images after precision RTS scan after micromachining (laser ablation)</a:t>
            </a:r>
          </a:p>
        </p:txBody>
      </p:sp>
      <p:sp>
        <p:nvSpPr>
          <p:cNvPr id="3" name="Subtitle 2">
            <a:extLst>
              <a:ext uri="{FF2B5EF4-FFF2-40B4-BE49-F238E27FC236}">
                <a16:creationId xmlns:a16="http://schemas.microsoft.com/office/drawing/2014/main" id="{2B3BCD3E-586E-874C-81FD-26FC1420BF93}"/>
              </a:ext>
            </a:extLst>
          </p:cNvPr>
          <p:cNvSpPr>
            <a:spLocks noGrp="1"/>
          </p:cNvSpPr>
          <p:nvPr>
            <p:ph type="subTitle" idx="1"/>
          </p:nvPr>
        </p:nvSpPr>
        <p:spPr/>
        <p:txBody>
          <a:bodyPr/>
          <a:lstStyle/>
          <a:p>
            <a:r>
              <a:rPr lang="en-US" dirty="0"/>
              <a:t>G. Billingsley</a:t>
            </a:r>
          </a:p>
        </p:txBody>
      </p:sp>
      <p:sp>
        <p:nvSpPr>
          <p:cNvPr id="4" name="Footer Placeholder 3">
            <a:extLst>
              <a:ext uri="{FF2B5EF4-FFF2-40B4-BE49-F238E27FC236}">
                <a16:creationId xmlns:a16="http://schemas.microsoft.com/office/drawing/2014/main" id="{5C6C26F8-E3CE-AB4F-A997-215DFB22F353}"/>
              </a:ext>
            </a:extLst>
          </p:cNvPr>
          <p:cNvSpPr>
            <a:spLocks noGrp="1"/>
          </p:cNvSpPr>
          <p:nvPr>
            <p:ph type="ftr" sz="quarter" idx="11"/>
          </p:nvPr>
        </p:nvSpPr>
        <p:spPr/>
        <p:txBody>
          <a:bodyPr/>
          <a:lstStyle/>
          <a:p>
            <a:r>
              <a:rPr lang="en-US"/>
              <a:t>G2000337-v1</a:t>
            </a:r>
          </a:p>
        </p:txBody>
      </p:sp>
      <p:sp>
        <p:nvSpPr>
          <p:cNvPr id="5" name="Slide Number Placeholder 4">
            <a:extLst>
              <a:ext uri="{FF2B5EF4-FFF2-40B4-BE49-F238E27FC236}">
                <a16:creationId xmlns:a16="http://schemas.microsoft.com/office/drawing/2014/main" id="{DF696546-ADED-8245-BEF8-BC6C7644C2CA}"/>
              </a:ext>
            </a:extLst>
          </p:cNvPr>
          <p:cNvSpPr>
            <a:spLocks noGrp="1"/>
          </p:cNvSpPr>
          <p:nvPr>
            <p:ph type="sldNum" sz="quarter" idx="12"/>
          </p:nvPr>
        </p:nvSpPr>
        <p:spPr/>
        <p:txBody>
          <a:bodyPr/>
          <a:lstStyle/>
          <a:p>
            <a:fld id="{4D5BE217-C8C9-284F-B585-79835178A500}" type="slidenum">
              <a:rPr lang="en-US" smtClean="0"/>
              <a:t>1</a:t>
            </a:fld>
            <a:endParaRPr lang="en-US"/>
          </a:p>
        </p:txBody>
      </p:sp>
    </p:spTree>
    <p:extLst>
      <p:ext uri="{BB962C8B-B14F-4D97-AF65-F5344CB8AC3E}">
        <p14:creationId xmlns:p14="http://schemas.microsoft.com/office/powerpoint/2010/main" val="3841315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DF07C-D758-6143-A93D-D296B6E6D831}"/>
              </a:ext>
            </a:extLst>
          </p:cNvPr>
          <p:cNvSpPr>
            <a:spLocks noGrp="1"/>
          </p:cNvSpPr>
          <p:nvPr>
            <p:ph type="title"/>
          </p:nvPr>
        </p:nvSpPr>
        <p:spPr>
          <a:xfrm>
            <a:off x="838200" y="365125"/>
            <a:ext cx="10515600" cy="905535"/>
          </a:xfrm>
        </p:spPr>
        <p:txBody>
          <a:bodyPr/>
          <a:lstStyle/>
          <a:p>
            <a:r>
              <a:rPr lang="en-US" dirty="0"/>
              <a:t>Super clean T2000149</a:t>
            </a:r>
          </a:p>
        </p:txBody>
      </p:sp>
      <p:pic>
        <p:nvPicPr>
          <p:cNvPr id="7" name="Content Placeholder 6">
            <a:extLst>
              <a:ext uri="{FF2B5EF4-FFF2-40B4-BE49-F238E27FC236}">
                <a16:creationId xmlns:a16="http://schemas.microsoft.com/office/drawing/2014/main" id="{6E7A65AB-AB15-674D-A376-6A9DC22DDFCE}"/>
              </a:ext>
            </a:extLst>
          </p:cNvPr>
          <p:cNvPicPr>
            <a:picLocks noGrp="1" noChangeAspect="1"/>
          </p:cNvPicPr>
          <p:nvPr>
            <p:ph idx="1"/>
          </p:nvPr>
        </p:nvPicPr>
        <p:blipFill>
          <a:blip r:embed="rId2"/>
          <a:stretch>
            <a:fillRect/>
          </a:stretch>
        </p:blipFill>
        <p:spPr>
          <a:xfrm>
            <a:off x="7040314" y="-229439"/>
            <a:ext cx="5022376" cy="6950914"/>
          </a:xfrm>
        </p:spPr>
      </p:pic>
      <p:sp>
        <p:nvSpPr>
          <p:cNvPr id="4" name="Footer Placeholder 3">
            <a:extLst>
              <a:ext uri="{FF2B5EF4-FFF2-40B4-BE49-F238E27FC236}">
                <a16:creationId xmlns:a16="http://schemas.microsoft.com/office/drawing/2014/main" id="{621D20A1-53E9-6F40-98FD-094D12FC7034}"/>
              </a:ext>
            </a:extLst>
          </p:cNvPr>
          <p:cNvSpPr>
            <a:spLocks noGrp="1"/>
          </p:cNvSpPr>
          <p:nvPr>
            <p:ph type="ftr" sz="quarter" idx="11"/>
          </p:nvPr>
        </p:nvSpPr>
        <p:spPr/>
        <p:txBody>
          <a:bodyPr/>
          <a:lstStyle/>
          <a:p>
            <a:r>
              <a:rPr lang="en-US"/>
              <a:t>G2000337-v2</a:t>
            </a:r>
          </a:p>
        </p:txBody>
      </p:sp>
      <p:sp>
        <p:nvSpPr>
          <p:cNvPr id="5" name="Slide Number Placeholder 4">
            <a:extLst>
              <a:ext uri="{FF2B5EF4-FFF2-40B4-BE49-F238E27FC236}">
                <a16:creationId xmlns:a16="http://schemas.microsoft.com/office/drawing/2014/main" id="{255EA42A-228B-4744-ABA1-21BB3215CD22}"/>
              </a:ext>
            </a:extLst>
          </p:cNvPr>
          <p:cNvSpPr>
            <a:spLocks noGrp="1"/>
          </p:cNvSpPr>
          <p:nvPr>
            <p:ph type="sldNum" sz="quarter" idx="12"/>
          </p:nvPr>
        </p:nvSpPr>
        <p:spPr/>
        <p:txBody>
          <a:bodyPr/>
          <a:lstStyle/>
          <a:p>
            <a:fld id="{4D5BE217-C8C9-284F-B585-79835178A500}" type="slidenum">
              <a:rPr lang="en-US" smtClean="0"/>
              <a:t>10</a:t>
            </a:fld>
            <a:endParaRPr lang="en-US"/>
          </a:p>
        </p:txBody>
      </p:sp>
      <p:sp>
        <p:nvSpPr>
          <p:cNvPr id="8" name="Title 1">
            <a:extLst>
              <a:ext uri="{FF2B5EF4-FFF2-40B4-BE49-F238E27FC236}">
                <a16:creationId xmlns:a16="http://schemas.microsoft.com/office/drawing/2014/main" id="{3AA08D1B-17FB-3641-94BC-E33EFB8A1D34}"/>
              </a:ext>
            </a:extLst>
          </p:cNvPr>
          <p:cNvSpPr txBox="1">
            <a:spLocks/>
          </p:cNvSpPr>
          <p:nvPr/>
        </p:nvSpPr>
        <p:spPr>
          <a:xfrm>
            <a:off x="641268" y="1638795"/>
            <a:ext cx="5941846" cy="47175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t>Cleaning</a:t>
            </a:r>
            <a:br>
              <a:rPr lang="en-US" sz="1400" dirty="0"/>
            </a:br>
            <a:r>
              <a:rPr lang="en-US" sz="1400" dirty="0"/>
              <a:t>This scan was performed after the sample was</a:t>
            </a:r>
            <a:br>
              <a:rPr lang="en-US" sz="1400" dirty="0"/>
            </a:br>
            <a:r>
              <a:rPr lang="en-US" sz="1400" dirty="0"/>
              <a:t>Wrapped in an alpha wipe</a:t>
            </a:r>
            <a:br>
              <a:rPr lang="en-US" sz="1400" dirty="0"/>
            </a:br>
            <a:r>
              <a:rPr lang="en-US" sz="1400" dirty="0"/>
              <a:t>placed in a small beaker</a:t>
            </a:r>
            <a:br>
              <a:rPr lang="en-US" sz="1400" dirty="0"/>
            </a:br>
            <a:r>
              <a:rPr lang="en-US" sz="1400" dirty="0"/>
              <a:t>the beaker was filled with isopropyl alcohol</a:t>
            </a:r>
            <a:br>
              <a:rPr lang="en-US" sz="1400" dirty="0"/>
            </a:br>
            <a:r>
              <a:rPr lang="en-US" sz="1400" dirty="0"/>
              <a:t>The beaker was placed in water in an ultrasonic cleaner for 10 minutes</a:t>
            </a:r>
            <a:br>
              <a:rPr lang="en-US" sz="1400" dirty="0"/>
            </a:br>
            <a:r>
              <a:rPr lang="en-US" sz="1400" dirty="0"/>
              <a:t>The sample was removed and drag-wiped with acetone using </a:t>
            </a:r>
            <a:r>
              <a:rPr lang="en-US" sz="1400" dirty="0" err="1"/>
              <a:t>berkshire</a:t>
            </a:r>
            <a:r>
              <a:rPr lang="en-US" sz="1400" dirty="0"/>
              <a:t> paper lens tissue.</a:t>
            </a:r>
          </a:p>
          <a:p>
            <a:endParaRPr lang="en-US" sz="1400" dirty="0"/>
          </a:p>
          <a:p>
            <a:r>
              <a:rPr lang="en-US" sz="1400" dirty="0"/>
              <a:t>Motivation</a:t>
            </a:r>
            <a:br>
              <a:rPr lang="en-US" sz="1400" dirty="0"/>
            </a:br>
            <a:r>
              <a:rPr lang="en-US" sz="1400" dirty="0"/>
              <a:t>We know that first contact can be absorbing, we want to be sure the absorption measured at the ablation spot is not because of some embedded first contact.</a:t>
            </a:r>
          </a:p>
          <a:p>
            <a:endParaRPr lang="en-US" sz="1400" dirty="0"/>
          </a:p>
          <a:p>
            <a:r>
              <a:rPr lang="en-US" sz="1400" dirty="0"/>
              <a:t>Damage</a:t>
            </a:r>
            <a:br>
              <a:rPr lang="en-US" sz="1400" dirty="0"/>
            </a:br>
            <a:r>
              <a:rPr lang="en-US" sz="1400" dirty="0"/>
              <a:t>There was some damage of the sample during the latest scan, this does not interfere with the ablation test site, they are separated by ~ 1.5 mm see </a:t>
            </a:r>
            <a:r>
              <a:rPr lang="en-US" sz="1400" dirty="0">
                <a:hlinkClick r:id="rId3"/>
              </a:rPr>
              <a:t>T2000149</a:t>
            </a:r>
            <a:endParaRPr lang="en-US" sz="1400" dirty="0"/>
          </a:p>
          <a:p>
            <a:br>
              <a:rPr lang="en-US" sz="1400" dirty="0"/>
            </a:br>
            <a:br>
              <a:rPr lang="en-US" sz="1400" dirty="0"/>
            </a:br>
            <a:r>
              <a:rPr lang="en-US" sz="1400" dirty="0"/>
              <a:t>The point e location was adjusted manually to obtain the maximum absorption signal. This point showed the brightest scatter from the probe beam, and so is presumed to be the location of the laser ablation described in </a:t>
            </a:r>
            <a:r>
              <a:rPr lang="en-US" sz="1400" dirty="0">
                <a:hlinkClick r:id="rId4"/>
              </a:rPr>
              <a:t>G2000212</a:t>
            </a:r>
            <a:br>
              <a:rPr lang="en-US" sz="1400" dirty="0"/>
            </a:br>
            <a:endParaRPr lang="en-US" sz="800" dirty="0"/>
          </a:p>
        </p:txBody>
      </p:sp>
    </p:spTree>
    <p:extLst>
      <p:ext uri="{BB962C8B-B14F-4D97-AF65-F5344CB8AC3E}">
        <p14:creationId xmlns:p14="http://schemas.microsoft.com/office/powerpoint/2010/main" val="1097920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26FCE-8C62-904F-AFF1-B7A2C9E7558F}"/>
              </a:ext>
            </a:extLst>
          </p:cNvPr>
          <p:cNvSpPr>
            <a:spLocks noGrp="1"/>
          </p:cNvSpPr>
          <p:nvPr>
            <p:ph type="title"/>
          </p:nvPr>
        </p:nvSpPr>
        <p:spPr/>
        <p:txBody>
          <a:bodyPr/>
          <a:lstStyle/>
          <a:p>
            <a:r>
              <a:rPr lang="en-US" dirty="0"/>
              <a:t>Previous work on this sample</a:t>
            </a:r>
          </a:p>
        </p:txBody>
      </p:sp>
      <p:sp>
        <p:nvSpPr>
          <p:cNvPr id="4" name="Rectangle 3">
            <a:extLst>
              <a:ext uri="{FF2B5EF4-FFF2-40B4-BE49-F238E27FC236}">
                <a16:creationId xmlns:a16="http://schemas.microsoft.com/office/drawing/2014/main" id="{339DA00C-E2CA-9342-8F58-11B25569C574}"/>
              </a:ext>
            </a:extLst>
          </p:cNvPr>
          <p:cNvSpPr/>
          <p:nvPr/>
        </p:nvSpPr>
        <p:spPr>
          <a:xfrm>
            <a:off x="838200" y="1859340"/>
            <a:ext cx="10515600" cy="2308324"/>
          </a:xfrm>
          <a:prstGeom prst="rect">
            <a:avLst/>
          </a:prstGeom>
        </p:spPr>
        <p:txBody>
          <a:bodyPr wrap="square">
            <a:spAutoFit/>
          </a:bodyPr>
          <a:lstStyle/>
          <a:p>
            <a:pPr>
              <a:buFont typeface="Arial" panose="020B0604020202020204" pitchFamily="34" charset="0"/>
              <a:buChar char="•"/>
            </a:pPr>
            <a:r>
              <a:rPr lang="en-US" dirty="0">
                <a:effectLst/>
              </a:rPr>
              <a:t>LIGO-G1902383: </a:t>
            </a:r>
            <a:r>
              <a:rPr lang="en-US" dirty="0">
                <a:effectLst/>
                <a:hlinkClick r:id="rId2" tooltip="LIGO-G1902383-v2"/>
              </a:rPr>
              <a:t>Absorption Test and microscopy of witness sample SN1549 ITM03/11 HR</a:t>
            </a:r>
            <a:endParaRPr lang="en-US" dirty="0">
              <a:effectLst/>
            </a:endParaRPr>
          </a:p>
          <a:p>
            <a:pPr>
              <a:buFont typeface="Arial" panose="020B0604020202020204" pitchFamily="34" charset="0"/>
              <a:buChar char="•"/>
            </a:pPr>
            <a:r>
              <a:rPr lang="en-US" dirty="0">
                <a:effectLst/>
              </a:rPr>
              <a:t>LIGO-G2000212: </a:t>
            </a:r>
            <a:r>
              <a:rPr lang="en-US" dirty="0">
                <a:effectLst/>
                <a:hlinkClick r:id="rId3" tooltip="LIGO-G2000212-v1"/>
              </a:rPr>
              <a:t>Second tests of Laser Micromachining LIGO Mirrors</a:t>
            </a:r>
            <a:endParaRPr lang="en-US" dirty="0">
              <a:effectLst/>
            </a:endParaRPr>
          </a:p>
          <a:p>
            <a:pPr>
              <a:buFont typeface="Arial" panose="020B0604020202020204" pitchFamily="34" charset="0"/>
              <a:buChar char="•"/>
            </a:pPr>
            <a:r>
              <a:rPr lang="en-US" dirty="0">
                <a:effectLst/>
              </a:rPr>
              <a:t>LIGO-T1900901: </a:t>
            </a:r>
            <a:r>
              <a:rPr lang="en-US" dirty="0">
                <a:effectLst/>
                <a:hlinkClick r:id="rId4" tooltip="LIGO-T1900901-v1"/>
              </a:rPr>
              <a:t>Post-Ablation absorption testing of ITM03/11 HT Witness Sample SN1549</a:t>
            </a:r>
            <a:endParaRPr lang="en-US" dirty="0">
              <a:effectLst/>
            </a:endParaRPr>
          </a:p>
          <a:p>
            <a:pPr>
              <a:buFont typeface="Arial" panose="020B0604020202020204" pitchFamily="34" charset="0"/>
              <a:buChar char="•"/>
            </a:pPr>
            <a:r>
              <a:rPr lang="en-US" dirty="0">
                <a:effectLst/>
              </a:rPr>
              <a:t>LIGO-T2000125: </a:t>
            </a:r>
            <a:r>
              <a:rPr lang="en-US" dirty="0">
                <a:effectLst/>
                <a:hlinkClick r:id="rId5" tooltip="LIGO-T2000125-v1"/>
              </a:rPr>
              <a:t>Post-Ablation high resolution absorption testing of ITM03/11 HT Witness Sample SN1549</a:t>
            </a:r>
            <a:endParaRPr lang="en-US" dirty="0">
              <a:effectLst/>
            </a:endParaRPr>
          </a:p>
          <a:p>
            <a:pPr>
              <a:buFont typeface="Arial" panose="020B0604020202020204" pitchFamily="34" charset="0"/>
              <a:buChar char="•"/>
            </a:pPr>
            <a:endParaRPr lang="en-US" dirty="0"/>
          </a:p>
          <a:p>
            <a:pPr>
              <a:buFont typeface="Arial" panose="020B0604020202020204" pitchFamily="34" charset="0"/>
              <a:buChar char="•"/>
            </a:pPr>
            <a:endParaRPr lang="en-US" dirty="0"/>
          </a:p>
          <a:p>
            <a:pPr lvl="1"/>
            <a:r>
              <a:rPr lang="en-US" dirty="0"/>
              <a:t>Main </a:t>
            </a:r>
            <a:r>
              <a:rPr lang="en-US" dirty="0" err="1"/>
              <a:t>Filecard</a:t>
            </a:r>
            <a:r>
              <a:rPr lang="en-US" dirty="0"/>
              <a:t> for this sample</a:t>
            </a:r>
          </a:p>
          <a:p>
            <a:pPr>
              <a:buFont typeface="Arial" panose="020B0604020202020204" pitchFamily="34" charset="0"/>
              <a:buChar char="•"/>
            </a:pPr>
            <a:r>
              <a:rPr lang="en-US" dirty="0"/>
              <a:t>LIGO-E2000051: </a:t>
            </a:r>
            <a:r>
              <a:rPr lang="en-US" dirty="0">
                <a:hlinkClick r:id="rId6" tooltip="LIGO-E2000051-x0"/>
              </a:rPr>
              <a:t>Advanced LIGO Core Optic coating witness sample ITM 03/11 HR SN1549</a:t>
            </a:r>
            <a:endParaRPr lang="en-US" dirty="0">
              <a:effectLst/>
            </a:endParaRPr>
          </a:p>
        </p:txBody>
      </p:sp>
      <p:sp>
        <p:nvSpPr>
          <p:cNvPr id="5" name="Footer Placeholder 4">
            <a:extLst>
              <a:ext uri="{FF2B5EF4-FFF2-40B4-BE49-F238E27FC236}">
                <a16:creationId xmlns:a16="http://schemas.microsoft.com/office/drawing/2014/main" id="{23B43960-464B-C648-B67D-BF47AB62B9A7}"/>
              </a:ext>
            </a:extLst>
          </p:cNvPr>
          <p:cNvSpPr>
            <a:spLocks noGrp="1"/>
          </p:cNvSpPr>
          <p:nvPr>
            <p:ph type="ftr" sz="quarter" idx="11"/>
          </p:nvPr>
        </p:nvSpPr>
        <p:spPr/>
        <p:txBody>
          <a:bodyPr/>
          <a:lstStyle/>
          <a:p>
            <a:r>
              <a:rPr lang="en-US"/>
              <a:t>G2000337-v1</a:t>
            </a:r>
          </a:p>
        </p:txBody>
      </p:sp>
      <p:sp>
        <p:nvSpPr>
          <p:cNvPr id="6" name="Slide Number Placeholder 5">
            <a:extLst>
              <a:ext uri="{FF2B5EF4-FFF2-40B4-BE49-F238E27FC236}">
                <a16:creationId xmlns:a16="http://schemas.microsoft.com/office/drawing/2014/main" id="{DCB24415-D704-6E4B-A628-0FEAF38AE7A5}"/>
              </a:ext>
            </a:extLst>
          </p:cNvPr>
          <p:cNvSpPr>
            <a:spLocks noGrp="1"/>
          </p:cNvSpPr>
          <p:nvPr>
            <p:ph type="sldNum" sz="quarter" idx="12"/>
          </p:nvPr>
        </p:nvSpPr>
        <p:spPr/>
        <p:txBody>
          <a:bodyPr/>
          <a:lstStyle/>
          <a:p>
            <a:fld id="{4D5BE217-C8C9-284F-B585-79835178A500}" type="slidenum">
              <a:rPr lang="en-US" smtClean="0"/>
              <a:t>2</a:t>
            </a:fld>
            <a:endParaRPr lang="en-US"/>
          </a:p>
        </p:txBody>
      </p:sp>
    </p:spTree>
    <p:extLst>
      <p:ext uri="{BB962C8B-B14F-4D97-AF65-F5344CB8AC3E}">
        <p14:creationId xmlns:p14="http://schemas.microsoft.com/office/powerpoint/2010/main" val="3662394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632D-32DD-BA40-B33A-6B06C5868E1B}"/>
              </a:ext>
            </a:extLst>
          </p:cNvPr>
          <p:cNvSpPr>
            <a:spLocks noGrp="1"/>
          </p:cNvSpPr>
          <p:nvPr>
            <p:ph type="title"/>
          </p:nvPr>
        </p:nvSpPr>
        <p:spPr>
          <a:xfrm>
            <a:off x="838200" y="365125"/>
            <a:ext cx="4593609" cy="6173461"/>
          </a:xfrm>
        </p:spPr>
        <p:txBody>
          <a:bodyPr>
            <a:noAutofit/>
          </a:bodyPr>
          <a:lstStyle/>
          <a:p>
            <a:r>
              <a:rPr lang="en-US" sz="1600" dirty="0">
                <a:hlinkClick r:id="rId2"/>
              </a:rPr>
              <a:t>T2000125</a:t>
            </a:r>
            <a:r>
              <a:rPr lang="en-US" sz="1600" dirty="0"/>
              <a:t> snapshot</a:t>
            </a:r>
            <a:br>
              <a:rPr lang="en-US" sz="800" dirty="0"/>
            </a:br>
            <a:br>
              <a:rPr lang="en-US" sz="800" dirty="0"/>
            </a:br>
            <a:r>
              <a:rPr lang="en-US" sz="1400" dirty="0"/>
              <a:t>This high resolution absorption scan is done near the estimated laser ablation position.  The scan is 4 mm in diameter at about the same intensity (~25 W/mm^2) as </a:t>
            </a:r>
            <a:r>
              <a:rPr lang="en-US" sz="1400" dirty="0" err="1"/>
              <a:t>aLIGO</a:t>
            </a:r>
            <a:r>
              <a:rPr lang="en-US" sz="1400" dirty="0"/>
              <a:t>. Five points are confirmed absorbers as they do not change after a drag wipe. None of these points were found in the gentle absorption scan </a:t>
            </a:r>
            <a:r>
              <a:rPr lang="en-US" sz="1400" dirty="0">
                <a:hlinkClick r:id="rId3"/>
              </a:rPr>
              <a:t>T1900901</a:t>
            </a:r>
            <a:br>
              <a:rPr lang="en-US" sz="1400" dirty="0"/>
            </a:br>
            <a:br>
              <a:rPr lang="en-US" sz="1400" dirty="0"/>
            </a:br>
            <a:br>
              <a:rPr lang="en-US" sz="1400" dirty="0"/>
            </a:br>
            <a:r>
              <a:rPr lang="en-US" sz="1400" dirty="0"/>
              <a:t>The point e location was adjusted manually to obtain the maximum absorption signal. This point showed the brightest scatter from the probe beam, and so is presumed to be the location of the laser ablation described in </a:t>
            </a:r>
            <a:r>
              <a:rPr lang="en-US" sz="1400" dirty="0">
                <a:hlinkClick r:id="rId4"/>
              </a:rPr>
              <a:t>G2000212</a:t>
            </a:r>
            <a:br>
              <a:rPr lang="en-US" sz="1400" dirty="0"/>
            </a:br>
            <a:endParaRPr lang="en-US" sz="800" dirty="0"/>
          </a:p>
        </p:txBody>
      </p:sp>
      <p:pic>
        <p:nvPicPr>
          <p:cNvPr id="11" name="Content Placeholder 10">
            <a:extLst>
              <a:ext uri="{FF2B5EF4-FFF2-40B4-BE49-F238E27FC236}">
                <a16:creationId xmlns:a16="http://schemas.microsoft.com/office/drawing/2014/main" id="{1A2EA6A3-C592-CC44-838A-FC3B46FD7D48}"/>
              </a:ext>
            </a:extLst>
          </p:cNvPr>
          <p:cNvPicPr>
            <a:picLocks noGrp="1" noChangeAspect="1"/>
          </p:cNvPicPr>
          <p:nvPr>
            <p:ph idx="1"/>
          </p:nvPr>
        </p:nvPicPr>
        <p:blipFill>
          <a:blip r:embed="rId5"/>
          <a:stretch>
            <a:fillRect/>
          </a:stretch>
        </p:blipFill>
        <p:spPr>
          <a:xfrm>
            <a:off x="6248400" y="128490"/>
            <a:ext cx="4802588" cy="6646730"/>
          </a:xfrm>
        </p:spPr>
      </p:pic>
      <p:sp>
        <p:nvSpPr>
          <p:cNvPr id="9" name="AutoShape 2" descr="c13074-13_sn1549_hrabs_030220_2.pdf">
            <a:extLst>
              <a:ext uri="{FF2B5EF4-FFF2-40B4-BE49-F238E27FC236}">
                <a16:creationId xmlns:a16="http://schemas.microsoft.com/office/drawing/2014/main" id="{7CF82F22-F78E-7742-9EF0-391305A4F50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ooter Placeholder 11">
            <a:extLst>
              <a:ext uri="{FF2B5EF4-FFF2-40B4-BE49-F238E27FC236}">
                <a16:creationId xmlns:a16="http://schemas.microsoft.com/office/drawing/2014/main" id="{04E78AB3-3A56-9A49-A759-522101966F03}"/>
              </a:ext>
            </a:extLst>
          </p:cNvPr>
          <p:cNvSpPr>
            <a:spLocks noGrp="1"/>
          </p:cNvSpPr>
          <p:nvPr>
            <p:ph type="ftr" sz="quarter" idx="11"/>
          </p:nvPr>
        </p:nvSpPr>
        <p:spPr/>
        <p:txBody>
          <a:bodyPr/>
          <a:lstStyle/>
          <a:p>
            <a:r>
              <a:rPr lang="en-US"/>
              <a:t>G2000337-v1</a:t>
            </a:r>
          </a:p>
        </p:txBody>
      </p:sp>
      <p:sp>
        <p:nvSpPr>
          <p:cNvPr id="13" name="Slide Number Placeholder 12">
            <a:extLst>
              <a:ext uri="{FF2B5EF4-FFF2-40B4-BE49-F238E27FC236}">
                <a16:creationId xmlns:a16="http://schemas.microsoft.com/office/drawing/2014/main" id="{9F44BD80-1E9A-F14E-BA5C-4280E969D7E1}"/>
              </a:ext>
            </a:extLst>
          </p:cNvPr>
          <p:cNvSpPr>
            <a:spLocks noGrp="1"/>
          </p:cNvSpPr>
          <p:nvPr>
            <p:ph type="sldNum" sz="quarter" idx="12"/>
          </p:nvPr>
        </p:nvSpPr>
        <p:spPr/>
        <p:txBody>
          <a:bodyPr/>
          <a:lstStyle/>
          <a:p>
            <a:fld id="{4D5BE217-C8C9-284F-B585-79835178A500}" type="slidenum">
              <a:rPr lang="en-US" smtClean="0"/>
              <a:t>3</a:t>
            </a:fld>
            <a:endParaRPr lang="en-US"/>
          </a:p>
        </p:txBody>
      </p:sp>
    </p:spTree>
    <p:extLst>
      <p:ext uri="{BB962C8B-B14F-4D97-AF65-F5344CB8AC3E}">
        <p14:creationId xmlns:p14="http://schemas.microsoft.com/office/powerpoint/2010/main" val="2654912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C7774-0FF9-0642-9C40-1E101E365367}"/>
              </a:ext>
            </a:extLst>
          </p:cNvPr>
          <p:cNvSpPr>
            <a:spLocks noGrp="1"/>
          </p:cNvSpPr>
          <p:nvPr>
            <p:ph type="title"/>
          </p:nvPr>
        </p:nvSpPr>
        <p:spPr/>
        <p:txBody>
          <a:bodyPr/>
          <a:lstStyle/>
          <a:p>
            <a:r>
              <a:rPr lang="en-US" dirty="0"/>
              <a:t>Point e location relative to ink at RTS</a:t>
            </a:r>
          </a:p>
        </p:txBody>
      </p:sp>
      <p:pic>
        <p:nvPicPr>
          <p:cNvPr id="9" name="Content Placeholder 8">
            <a:extLst>
              <a:ext uri="{FF2B5EF4-FFF2-40B4-BE49-F238E27FC236}">
                <a16:creationId xmlns:a16="http://schemas.microsoft.com/office/drawing/2014/main" id="{F714B770-083E-FC41-8875-CFEA3B29A85E}"/>
              </a:ext>
            </a:extLst>
          </p:cNvPr>
          <p:cNvPicPr>
            <a:picLocks noGrp="1" noChangeAspect="1"/>
          </p:cNvPicPr>
          <p:nvPr>
            <p:ph idx="1"/>
          </p:nvPr>
        </p:nvPicPr>
        <p:blipFill rotWithShape="1">
          <a:blip r:embed="rId2"/>
          <a:srcRect l="11794" r="22011"/>
          <a:stretch/>
        </p:blipFill>
        <p:spPr>
          <a:xfrm rot="16200000">
            <a:off x="605624" y="1982862"/>
            <a:ext cx="3840480" cy="4351338"/>
          </a:xfrm>
        </p:spPr>
      </p:pic>
      <p:pic>
        <p:nvPicPr>
          <p:cNvPr id="11" name="Picture 10">
            <a:extLst>
              <a:ext uri="{FF2B5EF4-FFF2-40B4-BE49-F238E27FC236}">
                <a16:creationId xmlns:a16="http://schemas.microsoft.com/office/drawing/2014/main" id="{417D9DD3-9A55-BF49-8EBF-B9B8E8CBF613}"/>
              </a:ext>
            </a:extLst>
          </p:cNvPr>
          <p:cNvPicPr>
            <a:picLocks noChangeAspect="1"/>
          </p:cNvPicPr>
          <p:nvPr/>
        </p:nvPicPr>
        <p:blipFill rotWithShape="1">
          <a:blip r:embed="rId3"/>
          <a:srcRect l="34377" t="27710" r="24928" b="20348"/>
          <a:stretch/>
        </p:blipFill>
        <p:spPr>
          <a:xfrm>
            <a:off x="4701533" y="2377439"/>
            <a:ext cx="3721210" cy="3562184"/>
          </a:xfrm>
          <a:prstGeom prst="rect">
            <a:avLst/>
          </a:prstGeom>
        </p:spPr>
      </p:pic>
      <p:pic>
        <p:nvPicPr>
          <p:cNvPr id="13" name="Picture 12">
            <a:extLst>
              <a:ext uri="{FF2B5EF4-FFF2-40B4-BE49-F238E27FC236}">
                <a16:creationId xmlns:a16="http://schemas.microsoft.com/office/drawing/2014/main" id="{90C56044-B021-7743-9CDA-0F6EB99C26B2}"/>
              </a:ext>
            </a:extLst>
          </p:cNvPr>
          <p:cNvPicPr>
            <a:picLocks noChangeAspect="1"/>
          </p:cNvPicPr>
          <p:nvPr/>
        </p:nvPicPr>
        <p:blipFill rotWithShape="1">
          <a:blip r:embed="rId4"/>
          <a:srcRect l="20812" t="6839" r="19188" b="13392"/>
          <a:stretch/>
        </p:blipFill>
        <p:spPr>
          <a:xfrm rot="10800000">
            <a:off x="7268103" y="1690688"/>
            <a:ext cx="4261287" cy="4248935"/>
          </a:xfrm>
          <a:prstGeom prst="rect">
            <a:avLst/>
          </a:prstGeom>
        </p:spPr>
      </p:pic>
      <p:sp>
        <p:nvSpPr>
          <p:cNvPr id="14" name="Footer Placeholder 13">
            <a:extLst>
              <a:ext uri="{FF2B5EF4-FFF2-40B4-BE49-F238E27FC236}">
                <a16:creationId xmlns:a16="http://schemas.microsoft.com/office/drawing/2014/main" id="{00528D14-6F09-BD4B-99B9-34D075464297}"/>
              </a:ext>
            </a:extLst>
          </p:cNvPr>
          <p:cNvSpPr>
            <a:spLocks noGrp="1"/>
          </p:cNvSpPr>
          <p:nvPr>
            <p:ph type="ftr" sz="quarter" idx="11"/>
          </p:nvPr>
        </p:nvSpPr>
        <p:spPr/>
        <p:txBody>
          <a:bodyPr/>
          <a:lstStyle/>
          <a:p>
            <a:r>
              <a:rPr lang="en-US"/>
              <a:t>G2000337-v1</a:t>
            </a:r>
          </a:p>
        </p:txBody>
      </p:sp>
      <p:sp>
        <p:nvSpPr>
          <p:cNvPr id="15" name="Slide Number Placeholder 14">
            <a:extLst>
              <a:ext uri="{FF2B5EF4-FFF2-40B4-BE49-F238E27FC236}">
                <a16:creationId xmlns:a16="http://schemas.microsoft.com/office/drawing/2014/main" id="{86585644-7AD0-C748-AB53-9E8FDAB319CA}"/>
              </a:ext>
            </a:extLst>
          </p:cNvPr>
          <p:cNvSpPr>
            <a:spLocks noGrp="1"/>
          </p:cNvSpPr>
          <p:nvPr>
            <p:ph type="sldNum" sz="quarter" idx="12"/>
          </p:nvPr>
        </p:nvSpPr>
        <p:spPr/>
        <p:txBody>
          <a:bodyPr/>
          <a:lstStyle/>
          <a:p>
            <a:fld id="{4D5BE217-C8C9-284F-B585-79835178A500}" type="slidenum">
              <a:rPr lang="en-US" smtClean="0"/>
              <a:t>4</a:t>
            </a:fld>
            <a:endParaRPr lang="en-US"/>
          </a:p>
        </p:txBody>
      </p:sp>
    </p:spTree>
    <p:extLst>
      <p:ext uri="{BB962C8B-B14F-4D97-AF65-F5344CB8AC3E}">
        <p14:creationId xmlns:p14="http://schemas.microsoft.com/office/powerpoint/2010/main" val="4136093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255B46-B49B-5847-B658-CD2246E5A65A}"/>
              </a:ext>
            </a:extLst>
          </p:cNvPr>
          <p:cNvPicPr>
            <a:picLocks noChangeAspect="1"/>
          </p:cNvPicPr>
          <p:nvPr/>
        </p:nvPicPr>
        <p:blipFill>
          <a:blip r:embed="rId2"/>
          <a:stretch>
            <a:fillRect/>
          </a:stretch>
        </p:blipFill>
        <p:spPr>
          <a:xfrm>
            <a:off x="6230857" y="1278320"/>
            <a:ext cx="5753100" cy="5524500"/>
          </a:xfrm>
          <a:prstGeom prst="rect">
            <a:avLst/>
          </a:prstGeom>
        </p:spPr>
      </p:pic>
      <p:sp>
        <p:nvSpPr>
          <p:cNvPr id="2" name="Title 1">
            <a:extLst>
              <a:ext uri="{FF2B5EF4-FFF2-40B4-BE49-F238E27FC236}">
                <a16:creationId xmlns:a16="http://schemas.microsoft.com/office/drawing/2014/main" id="{2908AC12-A858-9B4A-B197-8E49BE72C5B6}"/>
              </a:ext>
            </a:extLst>
          </p:cNvPr>
          <p:cNvSpPr>
            <a:spLocks noGrp="1"/>
          </p:cNvSpPr>
          <p:nvPr>
            <p:ph type="title"/>
          </p:nvPr>
        </p:nvSpPr>
        <p:spPr>
          <a:xfrm>
            <a:off x="208988" y="98993"/>
            <a:ext cx="5529895" cy="2624565"/>
          </a:xfrm>
        </p:spPr>
        <p:txBody>
          <a:bodyPr anchor="t">
            <a:normAutofit/>
          </a:bodyPr>
          <a:lstStyle/>
          <a:p>
            <a:r>
              <a:rPr lang="en-US" sz="2700" b="1" dirty="0"/>
              <a:t>Tie RTS location to microscope image</a:t>
            </a:r>
            <a:br>
              <a:rPr lang="en-US" sz="2000" dirty="0"/>
            </a:br>
            <a:br>
              <a:rPr lang="en-US" sz="2000" dirty="0"/>
            </a:br>
            <a:r>
              <a:rPr lang="en-US" sz="2000" dirty="0"/>
              <a:t>2.25 mm measured between point b2 and the ablated spot using the microscope.</a:t>
            </a:r>
            <a:br>
              <a:rPr lang="en-US" sz="2000" dirty="0"/>
            </a:br>
            <a:br>
              <a:rPr lang="en-US" sz="2000" dirty="0"/>
            </a:br>
            <a:endParaRPr lang="en-US" sz="2000" dirty="0"/>
          </a:p>
        </p:txBody>
      </p:sp>
      <p:pic>
        <p:nvPicPr>
          <p:cNvPr id="12" name="Picture 11">
            <a:extLst>
              <a:ext uri="{FF2B5EF4-FFF2-40B4-BE49-F238E27FC236}">
                <a16:creationId xmlns:a16="http://schemas.microsoft.com/office/drawing/2014/main" id="{F61DDD2C-36C9-5249-99A8-845D6F674D9A}"/>
              </a:ext>
            </a:extLst>
          </p:cNvPr>
          <p:cNvPicPr>
            <a:picLocks noChangeAspect="1"/>
          </p:cNvPicPr>
          <p:nvPr/>
        </p:nvPicPr>
        <p:blipFill>
          <a:blip r:embed="rId3"/>
          <a:stretch>
            <a:fillRect/>
          </a:stretch>
        </p:blipFill>
        <p:spPr>
          <a:xfrm>
            <a:off x="654989" y="2424327"/>
            <a:ext cx="4648200" cy="4318000"/>
          </a:xfrm>
          <a:prstGeom prst="rect">
            <a:avLst/>
          </a:prstGeom>
        </p:spPr>
      </p:pic>
      <p:sp>
        <p:nvSpPr>
          <p:cNvPr id="13" name="Footer Placeholder 12">
            <a:extLst>
              <a:ext uri="{FF2B5EF4-FFF2-40B4-BE49-F238E27FC236}">
                <a16:creationId xmlns:a16="http://schemas.microsoft.com/office/drawing/2014/main" id="{36D45A42-2BEF-584D-BA18-935B0B962237}"/>
              </a:ext>
            </a:extLst>
          </p:cNvPr>
          <p:cNvSpPr>
            <a:spLocks noGrp="1"/>
          </p:cNvSpPr>
          <p:nvPr>
            <p:ph type="ftr" sz="quarter" idx="11"/>
          </p:nvPr>
        </p:nvSpPr>
        <p:spPr/>
        <p:txBody>
          <a:bodyPr/>
          <a:lstStyle/>
          <a:p>
            <a:r>
              <a:rPr lang="en-US"/>
              <a:t>G2000337-v1</a:t>
            </a:r>
          </a:p>
        </p:txBody>
      </p:sp>
      <p:sp>
        <p:nvSpPr>
          <p:cNvPr id="14" name="Slide Number Placeholder 13">
            <a:extLst>
              <a:ext uri="{FF2B5EF4-FFF2-40B4-BE49-F238E27FC236}">
                <a16:creationId xmlns:a16="http://schemas.microsoft.com/office/drawing/2014/main" id="{ACFA41AC-5D26-D249-B7AE-3D8638EB0A9C}"/>
              </a:ext>
            </a:extLst>
          </p:cNvPr>
          <p:cNvSpPr>
            <a:spLocks noGrp="1"/>
          </p:cNvSpPr>
          <p:nvPr>
            <p:ph type="sldNum" sz="quarter" idx="12"/>
          </p:nvPr>
        </p:nvSpPr>
        <p:spPr/>
        <p:txBody>
          <a:bodyPr/>
          <a:lstStyle/>
          <a:p>
            <a:fld id="{4D5BE217-C8C9-284F-B585-79835178A500}" type="slidenum">
              <a:rPr lang="en-US" smtClean="0"/>
              <a:t>5</a:t>
            </a:fld>
            <a:endParaRPr lang="en-US"/>
          </a:p>
        </p:txBody>
      </p:sp>
      <p:sp>
        <p:nvSpPr>
          <p:cNvPr id="7" name="Title 1">
            <a:extLst>
              <a:ext uri="{FF2B5EF4-FFF2-40B4-BE49-F238E27FC236}">
                <a16:creationId xmlns:a16="http://schemas.microsoft.com/office/drawing/2014/main" id="{4F3199C7-7800-B94E-A197-18F0A14D9C77}"/>
              </a:ext>
            </a:extLst>
          </p:cNvPr>
          <p:cNvSpPr txBox="1">
            <a:spLocks/>
          </p:cNvSpPr>
          <p:nvPr/>
        </p:nvSpPr>
        <p:spPr>
          <a:xfrm>
            <a:off x="6284518" y="549373"/>
            <a:ext cx="5229644" cy="59022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2.266 mm distance between point b and e as scaled in acrobat.</a:t>
            </a:r>
          </a:p>
        </p:txBody>
      </p:sp>
    </p:spTree>
    <p:extLst>
      <p:ext uri="{BB962C8B-B14F-4D97-AF65-F5344CB8AC3E}">
        <p14:creationId xmlns:p14="http://schemas.microsoft.com/office/powerpoint/2010/main" val="1544542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D4CBB-53D2-6A48-ADC1-01687867D37B}"/>
              </a:ext>
            </a:extLst>
          </p:cNvPr>
          <p:cNvSpPr>
            <a:spLocks noGrp="1"/>
          </p:cNvSpPr>
          <p:nvPr>
            <p:ph type="title"/>
          </p:nvPr>
        </p:nvSpPr>
        <p:spPr>
          <a:xfrm>
            <a:off x="143302" y="365125"/>
            <a:ext cx="2798682" cy="5059860"/>
          </a:xfrm>
        </p:spPr>
        <p:txBody>
          <a:bodyPr anchor="t">
            <a:noAutofit/>
          </a:bodyPr>
          <a:lstStyle/>
          <a:p>
            <a:r>
              <a:rPr lang="en-US" sz="2800" dirty="0"/>
              <a:t>Area b overview</a:t>
            </a:r>
            <a:br>
              <a:rPr lang="en-US" sz="1800" dirty="0"/>
            </a:br>
            <a:br>
              <a:rPr lang="en-US" sz="1800" dirty="0"/>
            </a:br>
            <a:br>
              <a:rPr lang="en-US" sz="1800" dirty="0"/>
            </a:br>
            <a:br>
              <a:rPr lang="en-US" sz="1800" dirty="0"/>
            </a:br>
            <a:br>
              <a:rPr lang="en-US" sz="1800" dirty="0"/>
            </a:br>
            <a:r>
              <a:rPr lang="en-US" sz="1800" dirty="0"/>
              <a:t>Assume that b2 is the absorber found by RTS</a:t>
            </a:r>
          </a:p>
        </p:txBody>
      </p:sp>
      <p:pic>
        <p:nvPicPr>
          <p:cNvPr id="9" name="Content Placeholder 8">
            <a:extLst>
              <a:ext uri="{FF2B5EF4-FFF2-40B4-BE49-F238E27FC236}">
                <a16:creationId xmlns:a16="http://schemas.microsoft.com/office/drawing/2014/main" id="{62D4EC26-8B79-1140-8CA4-4949A866123C}"/>
              </a:ext>
            </a:extLst>
          </p:cNvPr>
          <p:cNvPicPr>
            <a:picLocks noGrp="1" noChangeAspect="1"/>
          </p:cNvPicPr>
          <p:nvPr>
            <p:ph idx="1"/>
          </p:nvPr>
        </p:nvPicPr>
        <p:blipFill>
          <a:blip r:embed="rId2"/>
          <a:stretch>
            <a:fillRect/>
          </a:stretch>
        </p:blipFill>
        <p:spPr>
          <a:xfrm>
            <a:off x="3195107" y="385438"/>
            <a:ext cx="7722033" cy="5791525"/>
          </a:xfrm>
        </p:spPr>
      </p:pic>
      <p:sp>
        <p:nvSpPr>
          <p:cNvPr id="10" name="Footer Placeholder 9">
            <a:extLst>
              <a:ext uri="{FF2B5EF4-FFF2-40B4-BE49-F238E27FC236}">
                <a16:creationId xmlns:a16="http://schemas.microsoft.com/office/drawing/2014/main" id="{2D291D27-DA37-9147-A3A5-1ACC5C8A2506}"/>
              </a:ext>
            </a:extLst>
          </p:cNvPr>
          <p:cNvSpPr>
            <a:spLocks noGrp="1"/>
          </p:cNvSpPr>
          <p:nvPr>
            <p:ph type="ftr" sz="quarter" idx="11"/>
          </p:nvPr>
        </p:nvSpPr>
        <p:spPr/>
        <p:txBody>
          <a:bodyPr/>
          <a:lstStyle/>
          <a:p>
            <a:r>
              <a:rPr lang="en-US"/>
              <a:t>G2000337-v1</a:t>
            </a:r>
          </a:p>
        </p:txBody>
      </p:sp>
      <p:sp>
        <p:nvSpPr>
          <p:cNvPr id="11" name="Slide Number Placeholder 10">
            <a:extLst>
              <a:ext uri="{FF2B5EF4-FFF2-40B4-BE49-F238E27FC236}">
                <a16:creationId xmlns:a16="http://schemas.microsoft.com/office/drawing/2014/main" id="{75D5B2EB-D52F-C24C-B5A6-E2BB89E611D1}"/>
              </a:ext>
            </a:extLst>
          </p:cNvPr>
          <p:cNvSpPr>
            <a:spLocks noGrp="1"/>
          </p:cNvSpPr>
          <p:nvPr>
            <p:ph type="sldNum" sz="quarter" idx="12"/>
          </p:nvPr>
        </p:nvSpPr>
        <p:spPr/>
        <p:txBody>
          <a:bodyPr/>
          <a:lstStyle/>
          <a:p>
            <a:fld id="{4D5BE217-C8C9-284F-B585-79835178A500}" type="slidenum">
              <a:rPr lang="en-US" smtClean="0"/>
              <a:t>6</a:t>
            </a:fld>
            <a:endParaRPr lang="en-US"/>
          </a:p>
        </p:txBody>
      </p:sp>
    </p:spTree>
    <p:extLst>
      <p:ext uri="{BB962C8B-B14F-4D97-AF65-F5344CB8AC3E}">
        <p14:creationId xmlns:p14="http://schemas.microsoft.com/office/powerpoint/2010/main" val="1085466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8277-A3F5-F446-AF48-A2784BB85EF8}"/>
              </a:ext>
            </a:extLst>
          </p:cNvPr>
          <p:cNvSpPr>
            <a:spLocks noGrp="1"/>
          </p:cNvSpPr>
          <p:nvPr>
            <p:ph type="title"/>
          </p:nvPr>
        </p:nvSpPr>
        <p:spPr/>
        <p:txBody>
          <a:bodyPr/>
          <a:lstStyle/>
          <a:p>
            <a:r>
              <a:rPr lang="en-US" dirty="0"/>
              <a:t>Point b2, about 5 µm long</a:t>
            </a:r>
          </a:p>
        </p:txBody>
      </p:sp>
      <p:pic>
        <p:nvPicPr>
          <p:cNvPr id="5" name="Content Placeholder 4">
            <a:extLst>
              <a:ext uri="{FF2B5EF4-FFF2-40B4-BE49-F238E27FC236}">
                <a16:creationId xmlns:a16="http://schemas.microsoft.com/office/drawing/2014/main" id="{1CC7DDE4-B53D-1546-BAD9-433C91534DD0}"/>
              </a:ext>
            </a:extLst>
          </p:cNvPr>
          <p:cNvPicPr>
            <a:picLocks noGrp="1" noChangeAspect="1"/>
          </p:cNvPicPr>
          <p:nvPr>
            <p:ph idx="1"/>
          </p:nvPr>
        </p:nvPicPr>
        <p:blipFill>
          <a:blip r:embed="rId2"/>
          <a:stretch>
            <a:fillRect/>
          </a:stretch>
        </p:blipFill>
        <p:spPr>
          <a:xfrm>
            <a:off x="3195108" y="1825625"/>
            <a:ext cx="5801784" cy="4351338"/>
          </a:xfrm>
        </p:spPr>
      </p:pic>
      <p:sp>
        <p:nvSpPr>
          <p:cNvPr id="6" name="Footer Placeholder 5">
            <a:extLst>
              <a:ext uri="{FF2B5EF4-FFF2-40B4-BE49-F238E27FC236}">
                <a16:creationId xmlns:a16="http://schemas.microsoft.com/office/drawing/2014/main" id="{60717BBC-AB58-3E49-AFBB-6AF6CB11A453}"/>
              </a:ext>
            </a:extLst>
          </p:cNvPr>
          <p:cNvSpPr>
            <a:spLocks noGrp="1"/>
          </p:cNvSpPr>
          <p:nvPr>
            <p:ph type="ftr" sz="quarter" idx="11"/>
          </p:nvPr>
        </p:nvSpPr>
        <p:spPr/>
        <p:txBody>
          <a:bodyPr/>
          <a:lstStyle/>
          <a:p>
            <a:r>
              <a:rPr lang="en-US"/>
              <a:t>G2000337-v1</a:t>
            </a:r>
          </a:p>
        </p:txBody>
      </p:sp>
      <p:sp>
        <p:nvSpPr>
          <p:cNvPr id="7" name="Slide Number Placeholder 6">
            <a:extLst>
              <a:ext uri="{FF2B5EF4-FFF2-40B4-BE49-F238E27FC236}">
                <a16:creationId xmlns:a16="http://schemas.microsoft.com/office/drawing/2014/main" id="{80C41D58-9FA4-EA4E-9F0F-37041CD5C8E3}"/>
              </a:ext>
            </a:extLst>
          </p:cNvPr>
          <p:cNvSpPr>
            <a:spLocks noGrp="1"/>
          </p:cNvSpPr>
          <p:nvPr>
            <p:ph type="sldNum" sz="quarter" idx="12"/>
          </p:nvPr>
        </p:nvSpPr>
        <p:spPr/>
        <p:txBody>
          <a:bodyPr/>
          <a:lstStyle/>
          <a:p>
            <a:fld id="{4D5BE217-C8C9-284F-B585-79835178A500}" type="slidenum">
              <a:rPr lang="en-US" smtClean="0"/>
              <a:t>7</a:t>
            </a:fld>
            <a:endParaRPr lang="en-US"/>
          </a:p>
        </p:txBody>
      </p:sp>
    </p:spTree>
    <p:extLst>
      <p:ext uri="{BB962C8B-B14F-4D97-AF65-F5344CB8AC3E}">
        <p14:creationId xmlns:p14="http://schemas.microsoft.com/office/powerpoint/2010/main" val="2647001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B92EF-D821-C44D-A663-3159D21537D9}"/>
              </a:ext>
            </a:extLst>
          </p:cNvPr>
          <p:cNvSpPr>
            <a:spLocks noGrp="1"/>
          </p:cNvSpPr>
          <p:nvPr>
            <p:ph type="title"/>
          </p:nvPr>
        </p:nvSpPr>
        <p:spPr/>
        <p:txBody>
          <a:bodyPr/>
          <a:lstStyle/>
          <a:p>
            <a:r>
              <a:rPr lang="en-US" dirty="0"/>
              <a:t>Point e – no apparent damage from scan</a:t>
            </a:r>
          </a:p>
        </p:txBody>
      </p:sp>
      <p:pic>
        <p:nvPicPr>
          <p:cNvPr id="13" name="Picture 12">
            <a:extLst>
              <a:ext uri="{FF2B5EF4-FFF2-40B4-BE49-F238E27FC236}">
                <a16:creationId xmlns:a16="http://schemas.microsoft.com/office/drawing/2014/main" id="{173FCEBA-CB46-3245-94C8-79A612176003}"/>
              </a:ext>
            </a:extLst>
          </p:cNvPr>
          <p:cNvPicPr>
            <a:picLocks noChangeAspect="1"/>
          </p:cNvPicPr>
          <p:nvPr/>
        </p:nvPicPr>
        <p:blipFill rotWithShape="1">
          <a:blip r:embed="rId2"/>
          <a:srcRect l="25601" t="21188" r="34255" b="31153"/>
          <a:stretch/>
        </p:blipFill>
        <p:spPr>
          <a:xfrm>
            <a:off x="4715119" y="1825625"/>
            <a:ext cx="4468634" cy="3978826"/>
          </a:xfrm>
          <a:prstGeom prst="rect">
            <a:avLst/>
          </a:prstGeom>
        </p:spPr>
      </p:pic>
      <p:pic>
        <p:nvPicPr>
          <p:cNvPr id="7" name="Picture 6">
            <a:extLst>
              <a:ext uri="{FF2B5EF4-FFF2-40B4-BE49-F238E27FC236}">
                <a16:creationId xmlns:a16="http://schemas.microsoft.com/office/drawing/2014/main" id="{48182756-B998-D34C-9BF6-D295023C1B6E}"/>
              </a:ext>
            </a:extLst>
          </p:cNvPr>
          <p:cNvPicPr>
            <a:picLocks noChangeAspect="1"/>
          </p:cNvPicPr>
          <p:nvPr/>
        </p:nvPicPr>
        <p:blipFill rotWithShape="1">
          <a:blip r:embed="rId3"/>
          <a:srcRect l="35924" t="15670" r="23683" b="36546"/>
          <a:stretch/>
        </p:blipFill>
        <p:spPr>
          <a:xfrm>
            <a:off x="166976" y="1825625"/>
            <a:ext cx="4484537" cy="3978825"/>
          </a:xfrm>
          <a:prstGeom prst="rect">
            <a:avLst/>
          </a:prstGeom>
        </p:spPr>
      </p:pic>
      <p:pic>
        <p:nvPicPr>
          <p:cNvPr id="15" name="Picture 14">
            <a:extLst>
              <a:ext uri="{FF2B5EF4-FFF2-40B4-BE49-F238E27FC236}">
                <a16:creationId xmlns:a16="http://schemas.microsoft.com/office/drawing/2014/main" id="{6CF51948-7A66-4843-9D7D-510F2F5DDB45}"/>
              </a:ext>
            </a:extLst>
          </p:cNvPr>
          <p:cNvPicPr>
            <a:picLocks noChangeAspect="1"/>
          </p:cNvPicPr>
          <p:nvPr/>
        </p:nvPicPr>
        <p:blipFill rotWithShape="1">
          <a:blip r:embed="rId4"/>
          <a:srcRect l="32203" t="28523" r="38232" b="38086"/>
          <a:stretch/>
        </p:blipFill>
        <p:spPr>
          <a:xfrm>
            <a:off x="8571259" y="2425147"/>
            <a:ext cx="3311408" cy="2804959"/>
          </a:xfrm>
          <a:prstGeom prst="rect">
            <a:avLst/>
          </a:prstGeom>
        </p:spPr>
      </p:pic>
      <p:sp>
        <p:nvSpPr>
          <p:cNvPr id="17" name="Content Placeholder 16">
            <a:extLst>
              <a:ext uri="{FF2B5EF4-FFF2-40B4-BE49-F238E27FC236}">
                <a16:creationId xmlns:a16="http://schemas.microsoft.com/office/drawing/2014/main" id="{037CE23C-328C-0C42-913D-C1472E2E7281}"/>
              </a:ext>
            </a:extLst>
          </p:cNvPr>
          <p:cNvSpPr>
            <a:spLocks noGrp="1"/>
          </p:cNvSpPr>
          <p:nvPr>
            <p:ph idx="1"/>
          </p:nvPr>
        </p:nvSpPr>
        <p:spPr>
          <a:xfrm>
            <a:off x="838200" y="1453112"/>
            <a:ext cx="10515600" cy="3961726"/>
          </a:xfrm>
        </p:spPr>
        <p:txBody>
          <a:bodyPr/>
          <a:lstStyle/>
          <a:p>
            <a:r>
              <a:rPr lang="en-US" dirty="0"/>
              <a:t>As received			After RTS scan (~25 W/mm^2)</a:t>
            </a:r>
          </a:p>
        </p:txBody>
      </p:sp>
      <p:sp>
        <p:nvSpPr>
          <p:cNvPr id="18" name="Footer Placeholder 17">
            <a:extLst>
              <a:ext uri="{FF2B5EF4-FFF2-40B4-BE49-F238E27FC236}">
                <a16:creationId xmlns:a16="http://schemas.microsoft.com/office/drawing/2014/main" id="{E680671D-2356-EE46-862E-57AEEDEB6A1F}"/>
              </a:ext>
            </a:extLst>
          </p:cNvPr>
          <p:cNvSpPr>
            <a:spLocks noGrp="1"/>
          </p:cNvSpPr>
          <p:nvPr>
            <p:ph type="ftr" sz="quarter" idx="11"/>
          </p:nvPr>
        </p:nvSpPr>
        <p:spPr/>
        <p:txBody>
          <a:bodyPr/>
          <a:lstStyle/>
          <a:p>
            <a:r>
              <a:rPr lang="en-US"/>
              <a:t>G2000337-v1</a:t>
            </a:r>
          </a:p>
        </p:txBody>
      </p:sp>
      <p:sp>
        <p:nvSpPr>
          <p:cNvPr id="19" name="Slide Number Placeholder 18">
            <a:extLst>
              <a:ext uri="{FF2B5EF4-FFF2-40B4-BE49-F238E27FC236}">
                <a16:creationId xmlns:a16="http://schemas.microsoft.com/office/drawing/2014/main" id="{AEEF44B1-0F36-E146-975D-671D0154E8AC}"/>
              </a:ext>
            </a:extLst>
          </p:cNvPr>
          <p:cNvSpPr>
            <a:spLocks noGrp="1"/>
          </p:cNvSpPr>
          <p:nvPr>
            <p:ph type="sldNum" sz="quarter" idx="12"/>
          </p:nvPr>
        </p:nvSpPr>
        <p:spPr/>
        <p:txBody>
          <a:bodyPr/>
          <a:lstStyle/>
          <a:p>
            <a:fld id="{4D5BE217-C8C9-284F-B585-79835178A500}" type="slidenum">
              <a:rPr lang="en-US" smtClean="0"/>
              <a:t>8</a:t>
            </a:fld>
            <a:endParaRPr lang="en-US"/>
          </a:p>
        </p:txBody>
      </p:sp>
    </p:spTree>
    <p:extLst>
      <p:ext uri="{BB962C8B-B14F-4D97-AF65-F5344CB8AC3E}">
        <p14:creationId xmlns:p14="http://schemas.microsoft.com/office/powerpoint/2010/main" val="342510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FC82-9FA4-AD45-A77B-04C9F9ABF750}"/>
              </a:ext>
            </a:extLst>
          </p:cNvPr>
          <p:cNvSpPr>
            <a:spLocks noGrp="1"/>
          </p:cNvSpPr>
          <p:nvPr>
            <p:ph type="title"/>
          </p:nvPr>
        </p:nvSpPr>
        <p:spPr/>
        <p:txBody>
          <a:bodyPr/>
          <a:lstStyle/>
          <a:p>
            <a:r>
              <a:rPr lang="en-US" dirty="0"/>
              <a:t>Also of interest: a retroreflection in the ablation system? ~425 µm separation.</a:t>
            </a:r>
          </a:p>
        </p:txBody>
      </p:sp>
      <p:pic>
        <p:nvPicPr>
          <p:cNvPr id="9" name="Content Placeholder 8">
            <a:extLst>
              <a:ext uri="{FF2B5EF4-FFF2-40B4-BE49-F238E27FC236}">
                <a16:creationId xmlns:a16="http://schemas.microsoft.com/office/drawing/2014/main" id="{D5425D2B-353E-844B-9A50-B8E9ED3D2A99}"/>
              </a:ext>
            </a:extLst>
          </p:cNvPr>
          <p:cNvPicPr>
            <a:picLocks noGrp="1" noChangeAspect="1"/>
          </p:cNvPicPr>
          <p:nvPr>
            <p:ph idx="1"/>
          </p:nvPr>
        </p:nvPicPr>
        <p:blipFill rotWithShape="1">
          <a:blip r:embed="rId2"/>
          <a:srcRect l="23171" t="22411" r="26829" b="38565"/>
          <a:stretch/>
        </p:blipFill>
        <p:spPr>
          <a:xfrm rot="10800000">
            <a:off x="2719345" y="1844703"/>
            <a:ext cx="8025513" cy="4697862"/>
          </a:xfrm>
        </p:spPr>
      </p:pic>
      <p:sp>
        <p:nvSpPr>
          <p:cNvPr id="10" name="Footer Placeholder 9">
            <a:extLst>
              <a:ext uri="{FF2B5EF4-FFF2-40B4-BE49-F238E27FC236}">
                <a16:creationId xmlns:a16="http://schemas.microsoft.com/office/drawing/2014/main" id="{F2507B60-1F41-E449-B0A8-6C84CA207EE4}"/>
              </a:ext>
            </a:extLst>
          </p:cNvPr>
          <p:cNvSpPr>
            <a:spLocks noGrp="1"/>
          </p:cNvSpPr>
          <p:nvPr>
            <p:ph type="ftr" sz="quarter" idx="11"/>
          </p:nvPr>
        </p:nvSpPr>
        <p:spPr/>
        <p:txBody>
          <a:bodyPr/>
          <a:lstStyle/>
          <a:p>
            <a:r>
              <a:rPr lang="en-US"/>
              <a:t>G2000337-v1</a:t>
            </a:r>
          </a:p>
        </p:txBody>
      </p:sp>
      <p:sp>
        <p:nvSpPr>
          <p:cNvPr id="11" name="Slide Number Placeholder 10">
            <a:extLst>
              <a:ext uri="{FF2B5EF4-FFF2-40B4-BE49-F238E27FC236}">
                <a16:creationId xmlns:a16="http://schemas.microsoft.com/office/drawing/2014/main" id="{5472FF76-A3E5-FC41-BBD8-D85F1F1BBD10}"/>
              </a:ext>
            </a:extLst>
          </p:cNvPr>
          <p:cNvSpPr>
            <a:spLocks noGrp="1"/>
          </p:cNvSpPr>
          <p:nvPr>
            <p:ph type="sldNum" sz="quarter" idx="12"/>
          </p:nvPr>
        </p:nvSpPr>
        <p:spPr/>
        <p:txBody>
          <a:bodyPr/>
          <a:lstStyle/>
          <a:p>
            <a:fld id="{4D5BE217-C8C9-284F-B585-79835178A500}" type="slidenum">
              <a:rPr lang="en-US" smtClean="0"/>
              <a:t>9</a:t>
            </a:fld>
            <a:endParaRPr lang="en-US"/>
          </a:p>
        </p:txBody>
      </p:sp>
    </p:spTree>
    <p:extLst>
      <p:ext uri="{BB962C8B-B14F-4D97-AF65-F5344CB8AC3E}">
        <p14:creationId xmlns:p14="http://schemas.microsoft.com/office/powerpoint/2010/main" val="944966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7002</TotalTime>
  <Words>503</Words>
  <Application>Microsoft Macintosh PowerPoint</Application>
  <PresentationFormat>Widescreen</PresentationFormat>
  <Paragraphs>47</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SN1549 images after precision RTS scan after micromachining (laser ablation)</vt:lpstr>
      <vt:lpstr>Previous work on this sample</vt:lpstr>
      <vt:lpstr>T2000125 snapshot  This high resolution absorption scan is done near the estimated laser ablation position.  The scan is 4 mm in diameter at about the same intensity (~25 W/mm^2) as aLIGO. Five points are confirmed absorbers as they do not change after a drag wipe. None of these points were found in the gentle absorption scan T1900901   The point e location was adjusted manually to obtain the maximum absorption signal. This point showed the brightest scatter from the probe beam, and so is presumed to be the location of the laser ablation described in G2000212 </vt:lpstr>
      <vt:lpstr>Point e location relative to ink at RTS</vt:lpstr>
      <vt:lpstr>Tie RTS location to microscope image  2.25 mm measured between point b2 and the ablated spot using the microscope.  </vt:lpstr>
      <vt:lpstr>Area b overview     Assume that b2 is the absorber found by RTS</vt:lpstr>
      <vt:lpstr>Point b2, about 5 µm long</vt:lpstr>
      <vt:lpstr>Point e – no apparent damage from scan</vt:lpstr>
      <vt:lpstr>Also of interest: a retroreflection in the ablation system? ~425 µm separation.</vt:lpstr>
      <vt:lpstr>Super clean T2000149</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SN1549 images after precision RTS scan after micromachining (laser ablation)</dc:title>
  <dc:creator>Billingsley, GariLynn</dc:creator>
  <cp:lastModifiedBy>Billingsley, GariLynn</cp:lastModifiedBy>
  <cp:revision>26</cp:revision>
  <cp:lastPrinted>2020-03-06T22:22:14Z</cp:lastPrinted>
  <dcterms:created xsi:type="dcterms:W3CDTF">2020-03-04T21:26:17Z</dcterms:created>
  <dcterms:modified xsi:type="dcterms:W3CDTF">2020-03-09T18:10:51Z</dcterms:modified>
</cp:coreProperties>
</file>