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9" r:id="rId9"/>
    <p:sldId id="261" r:id="rId10"/>
    <p:sldId id="264" r:id="rId11"/>
    <p:sldId id="265" r:id="rId12"/>
    <p:sldId id="266" r:id="rId13"/>
    <p:sldId id="267" r:id="rId14"/>
    <p:sldId id="268" r:id="rId15"/>
    <p:sldId id="270" r:id="rId16"/>
    <p:sldId id="272" r:id="rId17"/>
    <p:sldId id="271" r:id="rId18"/>
    <p:sldId id="273" r:id="rId19"/>
    <p:sldId id="275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6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plascen\Desktop\Eduardo's%20Files\Q_varying_mas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plascen\Desktop\Eduardo's%20Files\Q_varying_mas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Amplitude vs. Varying Cantilever</a:t>
            </a:r>
            <a:r>
              <a:rPr lang="en-US" baseline="0"/>
              <a:t> Mass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m = 1.925</c:v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'Combined A''s'!$A$2:$A$1001</c:f>
              <c:numCache>
                <c:formatCode>General</c:formatCode>
                <c:ptCount val="1000"/>
                <c:pt idx="0">
                  <c:v>20.03</c:v>
                </c:pt>
                <c:pt idx="1">
                  <c:v>20.059999999999999</c:v>
                </c:pt>
                <c:pt idx="2">
                  <c:v>20.09</c:v>
                </c:pt>
                <c:pt idx="3">
                  <c:v>20.12</c:v>
                </c:pt>
                <c:pt idx="4">
                  <c:v>20.149999999999999</c:v>
                </c:pt>
                <c:pt idx="5">
                  <c:v>20.18</c:v>
                </c:pt>
                <c:pt idx="6">
                  <c:v>20.21</c:v>
                </c:pt>
                <c:pt idx="7">
                  <c:v>20.239999999999998</c:v>
                </c:pt>
                <c:pt idx="8">
                  <c:v>20.27</c:v>
                </c:pt>
                <c:pt idx="9">
                  <c:v>20.3</c:v>
                </c:pt>
                <c:pt idx="10">
                  <c:v>20.329999999999998</c:v>
                </c:pt>
                <c:pt idx="11">
                  <c:v>20.36</c:v>
                </c:pt>
                <c:pt idx="12">
                  <c:v>20.39</c:v>
                </c:pt>
                <c:pt idx="13">
                  <c:v>20.420000000000002</c:v>
                </c:pt>
                <c:pt idx="14">
                  <c:v>20.45</c:v>
                </c:pt>
                <c:pt idx="15">
                  <c:v>20.48</c:v>
                </c:pt>
                <c:pt idx="16">
                  <c:v>20.51</c:v>
                </c:pt>
                <c:pt idx="17">
                  <c:v>20.54</c:v>
                </c:pt>
                <c:pt idx="18">
                  <c:v>20.57</c:v>
                </c:pt>
                <c:pt idx="19">
                  <c:v>20.6</c:v>
                </c:pt>
                <c:pt idx="20">
                  <c:v>20.63</c:v>
                </c:pt>
                <c:pt idx="21">
                  <c:v>20.66</c:v>
                </c:pt>
                <c:pt idx="22">
                  <c:v>20.69</c:v>
                </c:pt>
                <c:pt idx="23">
                  <c:v>20.72</c:v>
                </c:pt>
                <c:pt idx="24">
                  <c:v>20.75</c:v>
                </c:pt>
                <c:pt idx="25">
                  <c:v>20.78</c:v>
                </c:pt>
                <c:pt idx="26">
                  <c:v>20.81</c:v>
                </c:pt>
                <c:pt idx="27">
                  <c:v>20.84</c:v>
                </c:pt>
                <c:pt idx="28">
                  <c:v>20.87</c:v>
                </c:pt>
                <c:pt idx="29">
                  <c:v>20.9</c:v>
                </c:pt>
                <c:pt idx="30">
                  <c:v>20.93</c:v>
                </c:pt>
                <c:pt idx="31">
                  <c:v>20.96</c:v>
                </c:pt>
                <c:pt idx="32">
                  <c:v>20.99</c:v>
                </c:pt>
                <c:pt idx="33">
                  <c:v>21.02</c:v>
                </c:pt>
                <c:pt idx="34">
                  <c:v>21.05</c:v>
                </c:pt>
                <c:pt idx="35">
                  <c:v>21.08</c:v>
                </c:pt>
                <c:pt idx="36">
                  <c:v>21.11</c:v>
                </c:pt>
                <c:pt idx="37">
                  <c:v>21.14</c:v>
                </c:pt>
                <c:pt idx="38">
                  <c:v>21.17</c:v>
                </c:pt>
                <c:pt idx="39">
                  <c:v>21.2</c:v>
                </c:pt>
                <c:pt idx="40">
                  <c:v>21.23</c:v>
                </c:pt>
                <c:pt idx="41">
                  <c:v>21.26</c:v>
                </c:pt>
                <c:pt idx="42">
                  <c:v>21.29</c:v>
                </c:pt>
                <c:pt idx="43">
                  <c:v>21.32</c:v>
                </c:pt>
                <c:pt idx="44">
                  <c:v>21.35</c:v>
                </c:pt>
                <c:pt idx="45">
                  <c:v>21.38</c:v>
                </c:pt>
                <c:pt idx="46">
                  <c:v>21.41</c:v>
                </c:pt>
                <c:pt idx="47">
                  <c:v>21.44</c:v>
                </c:pt>
                <c:pt idx="48">
                  <c:v>21.47</c:v>
                </c:pt>
                <c:pt idx="49">
                  <c:v>21.5</c:v>
                </c:pt>
                <c:pt idx="50">
                  <c:v>21.53</c:v>
                </c:pt>
                <c:pt idx="51">
                  <c:v>21.56</c:v>
                </c:pt>
                <c:pt idx="52">
                  <c:v>21.59</c:v>
                </c:pt>
                <c:pt idx="53">
                  <c:v>21.62</c:v>
                </c:pt>
                <c:pt idx="54">
                  <c:v>21.65</c:v>
                </c:pt>
                <c:pt idx="55">
                  <c:v>21.68</c:v>
                </c:pt>
                <c:pt idx="56">
                  <c:v>21.71</c:v>
                </c:pt>
                <c:pt idx="57">
                  <c:v>21.74</c:v>
                </c:pt>
                <c:pt idx="58">
                  <c:v>21.77</c:v>
                </c:pt>
                <c:pt idx="59">
                  <c:v>21.8</c:v>
                </c:pt>
                <c:pt idx="60">
                  <c:v>21.83</c:v>
                </c:pt>
                <c:pt idx="61">
                  <c:v>21.86</c:v>
                </c:pt>
                <c:pt idx="62">
                  <c:v>21.89</c:v>
                </c:pt>
                <c:pt idx="63">
                  <c:v>21.92</c:v>
                </c:pt>
                <c:pt idx="64">
                  <c:v>21.95</c:v>
                </c:pt>
                <c:pt idx="65">
                  <c:v>21.98</c:v>
                </c:pt>
                <c:pt idx="66">
                  <c:v>22.01</c:v>
                </c:pt>
                <c:pt idx="67">
                  <c:v>22.04</c:v>
                </c:pt>
                <c:pt idx="68">
                  <c:v>22.07</c:v>
                </c:pt>
                <c:pt idx="69">
                  <c:v>22.1</c:v>
                </c:pt>
                <c:pt idx="70">
                  <c:v>22.13</c:v>
                </c:pt>
                <c:pt idx="71">
                  <c:v>22.16</c:v>
                </c:pt>
                <c:pt idx="72">
                  <c:v>22.19</c:v>
                </c:pt>
                <c:pt idx="73">
                  <c:v>22.22</c:v>
                </c:pt>
                <c:pt idx="74">
                  <c:v>22.25</c:v>
                </c:pt>
                <c:pt idx="75">
                  <c:v>22.28</c:v>
                </c:pt>
                <c:pt idx="76">
                  <c:v>22.31</c:v>
                </c:pt>
                <c:pt idx="77">
                  <c:v>22.34</c:v>
                </c:pt>
                <c:pt idx="78">
                  <c:v>22.37</c:v>
                </c:pt>
                <c:pt idx="79">
                  <c:v>22.4</c:v>
                </c:pt>
                <c:pt idx="80">
                  <c:v>22.43</c:v>
                </c:pt>
                <c:pt idx="81">
                  <c:v>22.46</c:v>
                </c:pt>
                <c:pt idx="82">
                  <c:v>22.49</c:v>
                </c:pt>
                <c:pt idx="83">
                  <c:v>22.52</c:v>
                </c:pt>
                <c:pt idx="84">
                  <c:v>22.55</c:v>
                </c:pt>
                <c:pt idx="85">
                  <c:v>22.58</c:v>
                </c:pt>
                <c:pt idx="86">
                  <c:v>22.61</c:v>
                </c:pt>
                <c:pt idx="87">
                  <c:v>22.64</c:v>
                </c:pt>
                <c:pt idx="88">
                  <c:v>22.67</c:v>
                </c:pt>
                <c:pt idx="89">
                  <c:v>22.7</c:v>
                </c:pt>
                <c:pt idx="90">
                  <c:v>22.73</c:v>
                </c:pt>
                <c:pt idx="91">
                  <c:v>22.76</c:v>
                </c:pt>
                <c:pt idx="92">
                  <c:v>22.79</c:v>
                </c:pt>
                <c:pt idx="93">
                  <c:v>22.82</c:v>
                </c:pt>
                <c:pt idx="94">
                  <c:v>22.85</c:v>
                </c:pt>
                <c:pt idx="95">
                  <c:v>22.88</c:v>
                </c:pt>
                <c:pt idx="96">
                  <c:v>22.91</c:v>
                </c:pt>
                <c:pt idx="97">
                  <c:v>22.94</c:v>
                </c:pt>
                <c:pt idx="98">
                  <c:v>22.97</c:v>
                </c:pt>
                <c:pt idx="99">
                  <c:v>23</c:v>
                </c:pt>
                <c:pt idx="100">
                  <c:v>23.03</c:v>
                </c:pt>
                <c:pt idx="101">
                  <c:v>23.06</c:v>
                </c:pt>
                <c:pt idx="102">
                  <c:v>23.09</c:v>
                </c:pt>
                <c:pt idx="103">
                  <c:v>23.12</c:v>
                </c:pt>
                <c:pt idx="104">
                  <c:v>23.15</c:v>
                </c:pt>
                <c:pt idx="105">
                  <c:v>23.18</c:v>
                </c:pt>
                <c:pt idx="106">
                  <c:v>23.21</c:v>
                </c:pt>
                <c:pt idx="107">
                  <c:v>23.24</c:v>
                </c:pt>
                <c:pt idx="108">
                  <c:v>23.27</c:v>
                </c:pt>
                <c:pt idx="109">
                  <c:v>23.3</c:v>
                </c:pt>
                <c:pt idx="110">
                  <c:v>23.33</c:v>
                </c:pt>
                <c:pt idx="111">
                  <c:v>23.36</c:v>
                </c:pt>
                <c:pt idx="112">
                  <c:v>23.39</c:v>
                </c:pt>
                <c:pt idx="113">
                  <c:v>23.42</c:v>
                </c:pt>
                <c:pt idx="114">
                  <c:v>23.45</c:v>
                </c:pt>
                <c:pt idx="115">
                  <c:v>23.48</c:v>
                </c:pt>
                <c:pt idx="116">
                  <c:v>23.51</c:v>
                </c:pt>
                <c:pt idx="117">
                  <c:v>23.54</c:v>
                </c:pt>
                <c:pt idx="118">
                  <c:v>23.57</c:v>
                </c:pt>
                <c:pt idx="119">
                  <c:v>23.6</c:v>
                </c:pt>
                <c:pt idx="120">
                  <c:v>23.63</c:v>
                </c:pt>
                <c:pt idx="121">
                  <c:v>23.66</c:v>
                </c:pt>
                <c:pt idx="122">
                  <c:v>23.69</c:v>
                </c:pt>
                <c:pt idx="123">
                  <c:v>23.72</c:v>
                </c:pt>
                <c:pt idx="124">
                  <c:v>23.75</c:v>
                </c:pt>
                <c:pt idx="125">
                  <c:v>23.78</c:v>
                </c:pt>
                <c:pt idx="126">
                  <c:v>23.81</c:v>
                </c:pt>
                <c:pt idx="127">
                  <c:v>23.84</c:v>
                </c:pt>
                <c:pt idx="128">
                  <c:v>23.87</c:v>
                </c:pt>
                <c:pt idx="129">
                  <c:v>23.9</c:v>
                </c:pt>
                <c:pt idx="130">
                  <c:v>23.93</c:v>
                </c:pt>
                <c:pt idx="131">
                  <c:v>23.96</c:v>
                </c:pt>
                <c:pt idx="132">
                  <c:v>23.99</c:v>
                </c:pt>
                <c:pt idx="133">
                  <c:v>24.02</c:v>
                </c:pt>
                <c:pt idx="134">
                  <c:v>24.05</c:v>
                </c:pt>
                <c:pt idx="135">
                  <c:v>24.08</c:v>
                </c:pt>
                <c:pt idx="136">
                  <c:v>24.11</c:v>
                </c:pt>
                <c:pt idx="137">
                  <c:v>24.14</c:v>
                </c:pt>
                <c:pt idx="138">
                  <c:v>24.17</c:v>
                </c:pt>
                <c:pt idx="139">
                  <c:v>24.2</c:v>
                </c:pt>
                <c:pt idx="140">
                  <c:v>24.23</c:v>
                </c:pt>
                <c:pt idx="141">
                  <c:v>24.26</c:v>
                </c:pt>
                <c:pt idx="142">
                  <c:v>24.29</c:v>
                </c:pt>
                <c:pt idx="143">
                  <c:v>24.32</c:v>
                </c:pt>
                <c:pt idx="144">
                  <c:v>24.35</c:v>
                </c:pt>
                <c:pt idx="145">
                  <c:v>24.38</c:v>
                </c:pt>
                <c:pt idx="146">
                  <c:v>24.41</c:v>
                </c:pt>
                <c:pt idx="147">
                  <c:v>24.44</c:v>
                </c:pt>
                <c:pt idx="148">
                  <c:v>24.47</c:v>
                </c:pt>
                <c:pt idx="149">
                  <c:v>24.5</c:v>
                </c:pt>
                <c:pt idx="150">
                  <c:v>24.53</c:v>
                </c:pt>
                <c:pt idx="151">
                  <c:v>24.56</c:v>
                </c:pt>
                <c:pt idx="152">
                  <c:v>24.59</c:v>
                </c:pt>
                <c:pt idx="153">
                  <c:v>24.62</c:v>
                </c:pt>
                <c:pt idx="154">
                  <c:v>24.65</c:v>
                </c:pt>
                <c:pt idx="155">
                  <c:v>24.68</c:v>
                </c:pt>
                <c:pt idx="156">
                  <c:v>24.71</c:v>
                </c:pt>
                <c:pt idx="157">
                  <c:v>24.74</c:v>
                </c:pt>
                <c:pt idx="158">
                  <c:v>24.77</c:v>
                </c:pt>
                <c:pt idx="159">
                  <c:v>24.8</c:v>
                </c:pt>
                <c:pt idx="160">
                  <c:v>24.83</c:v>
                </c:pt>
                <c:pt idx="161">
                  <c:v>24.86</c:v>
                </c:pt>
                <c:pt idx="162">
                  <c:v>24.89</c:v>
                </c:pt>
                <c:pt idx="163">
                  <c:v>24.92</c:v>
                </c:pt>
                <c:pt idx="164">
                  <c:v>24.95</c:v>
                </c:pt>
                <c:pt idx="165">
                  <c:v>24.98</c:v>
                </c:pt>
                <c:pt idx="166">
                  <c:v>25.01</c:v>
                </c:pt>
                <c:pt idx="167">
                  <c:v>25.04</c:v>
                </c:pt>
                <c:pt idx="168">
                  <c:v>25.07</c:v>
                </c:pt>
                <c:pt idx="169">
                  <c:v>25.1</c:v>
                </c:pt>
                <c:pt idx="170">
                  <c:v>25.13</c:v>
                </c:pt>
                <c:pt idx="171">
                  <c:v>25.16</c:v>
                </c:pt>
                <c:pt idx="172">
                  <c:v>25.19</c:v>
                </c:pt>
                <c:pt idx="173">
                  <c:v>25.22</c:v>
                </c:pt>
                <c:pt idx="174">
                  <c:v>25.25</c:v>
                </c:pt>
                <c:pt idx="175">
                  <c:v>25.28</c:v>
                </c:pt>
                <c:pt idx="176">
                  <c:v>25.31</c:v>
                </c:pt>
                <c:pt idx="177">
                  <c:v>25.34</c:v>
                </c:pt>
                <c:pt idx="178">
                  <c:v>25.37</c:v>
                </c:pt>
                <c:pt idx="179">
                  <c:v>25.4</c:v>
                </c:pt>
                <c:pt idx="180">
                  <c:v>25.43</c:v>
                </c:pt>
                <c:pt idx="181">
                  <c:v>25.46</c:v>
                </c:pt>
                <c:pt idx="182">
                  <c:v>25.49</c:v>
                </c:pt>
                <c:pt idx="183">
                  <c:v>25.52</c:v>
                </c:pt>
                <c:pt idx="184">
                  <c:v>25.55</c:v>
                </c:pt>
                <c:pt idx="185">
                  <c:v>25.58</c:v>
                </c:pt>
                <c:pt idx="186">
                  <c:v>25.61</c:v>
                </c:pt>
                <c:pt idx="187">
                  <c:v>25.64</c:v>
                </c:pt>
                <c:pt idx="188">
                  <c:v>25.67</c:v>
                </c:pt>
                <c:pt idx="189">
                  <c:v>25.7</c:v>
                </c:pt>
                <c:pt idx="190">
                  <c:v>25.73</c:v>
                </c:pt>
                <c:pt idx="191">
                  <c:v>25.76</c:v>
                </c:pt>
                <c:pt idx="192">
                  <c:v>25.79</c:v>
                </c:pt>
                <c:pt idx="193">
                  <c:v>25.82</c:v>
                </c:pt>
                <c:pt idx="194">
                  <c:v>25.85</c:v>
                </c:pt>
                <c:pt idx="195">
                  <c:v>25.88</c:v>
                </c:pt>
                <c:pt idx="196">
                  <c:v>25.91</c:v>
                </c:pt>
                <c:pt idx="197">
                  <c:v>25.94</c:v>
                </c:pt>
                <c:pt idx="198">
                  <c:v>25.97</c:v>
                </c:pt>
                <c:pt idx="199">
                  <c:v>26</c:v>
                </c:pt>
                <c:pt idx="200">
                  <c:v>26.03</c:v>
                </c:pt>
                <c:pt idx="201">
                  <c:v>26.06</c:v>
                </c:pt>
                <c:pt idx="202">
                  <c:v>26.09</c:v>
                </c:pt>
                <c:pt idx="203">
                  <c:v>26.12</c:v>
                </c:pt>
                <c:pt idx="204">
                  <c:v>26.15</c:v>
                </c:pt>
                <c:pt idx="205">
                  <c:v>26.18</c:v>
                </c:pt>
                <c:pt idx="206">
                  <c:v>26.21</c:v>
                </c:pt>
                <c:pt idx="207">
                  <c:v>26.24</c:v>
                </c:pt>
                <c:pt idx="208">
                  <c:v>26.27</c:v>
                </c:pt>
                <c:pt idx="209">
                  <c:v>26.3</c:v>
                </c:pt>
                <c:pt idx="210">
                  <c:v>26.33</c:v>
                </c:pt>
                <c:pt idx="211">
                  <c:v>26.36</c:v>
                </c:pt>
                <c:pt idx="212">
                  <c:v>26.39</c:v>
                </c:pt>
                <c:pt idx="213">
                  <c:v>26.42</c:v>
                </c:pt>
                <c:pt idx="214">
                  <c:v>26.45</c:v>
                </c:pt>
                <c:pt idx="215">
                  <c:v>26.48</c:v>
                </c:pt>
                <c:pt idx="216">
                  <c:v>26.51</c:v>
                </c:pt>
                <c:pt idx="217">
                  <c:v>26.54</c:v>
                </c:pt>
                <c:pt idx="218">
                  <c:v>26.57</c:v>
                </c:pt>
                <c:pt idx="219">
                  <c:v>26.6</c:v>
                </c:pt>
                <c:pt idx="220">
                  <c:v>26.63</c:v>
                </c:pt>
                <c:pt idx="221">
                  <c:v>26.66</c:v>
                </c:pt>
                <c:pt idx="222">
                  <c:v>26.69</c:v>
                </c:pt>
                <c:pt idx="223">
                  <c:v>26.72</c:v>
                </c:pt>
                <c:pt idx="224">
                  <c:v>26.75</c:v>
                </c:pt>
                <c:pt idx="225">
                  <c:v>26.78</c:v>
                </c:pt>
                <c:pt idx="226">
                  <c:v>26.81</c:v>
                </c:pt>
                <c:pt idx="227">
                  <c:v>26.84</c:v>
                </c:pt>
                <c:pt idx="228">
                  <c:v>26.87</c:v>
                </c:pt>
                <c:pt idx="229">
                  <c:v>26.9</c:v>
                </c:pt>
                <c:pt idx="230">
                  <c:v>26.93</c:v>
                </c:pt>
                <c:pt idx="231">
                  <c:v>26.96</c:v>
                </c:pt>
                <c:pt idx="232">
                  <c:v>26.99</c:v>
                </c:pt>
                <c:pt idx="233">
                  <c:v>27.02</c:v>
                </c:pt>
                <c:pt idx="234">
                  <c:v>27.05</c:v>
                </c:pt>
                <c:pt idx="235">
                  <c:v>27.08</c:v>
                </c:pt>
                <c:pt idx="236">
                  <c:v>27.11</c:v>
                </c:pt>
                <c:pt idx="237">
                  <c:v>27.14</c:v>
                </c:pt>
                <c:pt idx="238">
                  <c:v>27.17</c:v>
                </c:pt>
                <c:pt idx="239">
                  <c:v>27.2</c:v>
                </c:pt>
                <c:pt idx="240">
                  <c:v>27.23</c:v>
                </c:pt>
                <c:pt idx="241">
                  <c:v>27.26</c:v>
                </c:pt>
                <c:pt idx="242">
                  <c:v>27.29</c:v>
                </c:pt>
                <c:pt idx="243">
                  <c:v>27.32</c:v>
                </c:pt>
                <c:pt idx="244">
                  <c:v>27.35</c:v>
                </c:pt>
                <c:pt idx="245">
                  <c:v>27.38</c:v>
                </c:pt>
                <c:pt idx="246">
                  <c:v>27.41</c:v>
                </c:pt>
                <c:pt idx="247">
                  <c:v>27.44</c:v>
                </c:pt>
                <c:pt idx="248">
                  <c:v>27.47</c:v>
                </c:pt>
                <c:pt idx="249">
                  <c:v>27.5</c:v>
                </c:pt>
                <c:pt idx="250">
                  <c:v>27.53</c:v>
                </c:pt>
                <c:pt idx="251">
                  <c:v>27.56</c:v>
                </c:pt>
                <c:pt idx="252">
                  <c:v>27.59</c:v>
                </c:pt>
                <c:pt idx="253">
                  <c:v>27.62</c:v>
                </c:pt>
                <c:pt idx="254">
                  <c:v>27.65</c:v>
                </c:pt>
                <c:pt idx="255">
                  <c:v>27.68</c:v>
                </c:pt>
                <c:pt idx="256">
                  <c:v>27.71</c:v>
                </c:pt>
                <c:pt idx="257">
                  <c:v>27.74</c:v>
                </c:pt>
                <c:pt idx="258">
                  <c:v>27.77</c:v>
                </c:pt>
                <c:pt idx="259">
                  <c:v>27.8</c:v>
                </c:pt>
                <c:pt idx="260">
                  <c:v>27.83</c:v>
                </c:pt>
                <c:pt idx="261">
                  <c:v>27.86</c:v>
                </c:pt>
                <c:pt idx="262">
                  <c:v>27.89</c:v>
                </c:pt>
                <c:pt idx="263">
                  <c:v>27.92</c:v>
                </c:pt>
                <c:pt idx="264">
                  <c:v>27.95</c:v>
                </c:pt>
                <c:pt idx="265">
                  <c:v>27.98</c:v>
                </c:pt>
                <c:pt idx="266">
                  <c:v>28.01</c:v>
                </c:pt>
                <c:pt idx="267">
                  <c:v>28.04</c:v>
                </c:pt>
                <c:pt idx="268">
                  <c:v>28.07</c:v>
                </c:pt>
                <c:pt idx="269">
                  <c:v>28.1</c:v>
                </c:pt>
                <c:pt idx="270">
                  <c:v>28.13</c:v>
                </c:pt>
                <c:pt idx="271">
                  <c:v>28.16</c:v>
                </c:pt>
                <c:pt idx="272">
                  <c:v>28.19</c:v>
                </c:pt>
                <c:pt idx="273">
                  <c:v>28.22</c:v>
                </c:pt>
                <c:pt idx="274">
                  <c:v>28.25</c:v>
                </c:pt>
                <c:pt idx="275">
                  <c:v>28.28</c:v>
                </c:pt>
                <c:pt idx="276">
                  <c:v>28.31</c:v>
                </c:pt>
                <c:pt idx="277">
                  <c:v>28.34</c:v>
                </c:pt>
                <c:pt idx="278">
                  <c:v>28.37</c:v>
                </c:pt>
                <c:pt idx="279">
                  <c:v>28.4</c:v>
                </c:pt>
                <c:pt idx="280">
                  <c:v>28.43</c:v>
                </c:pt>
                <c:pt idx="281">
                  <c:v>28.46</c:v>
                </c:pt>
                <c:pt idx="282">
                  <c:v>28.49</c:v>
                </c:pt>
                <c:pt idx="283">
                  <c:v>28.52</c:v>
                </c:pt>
                <c:pt idx="284">
                  <c:v>28.55</c:v>
                </c:pt>
                <c:pt idx="285">
                  <c:v>28.58</c:v>
                </c:pt>
                <c:pt idx="286">
                  <c:v>28.61</c:v>
                </c:pt>
                <c:pt idx="287">
                  <c:v>28.64</c:v>
                </c:pt>
                <c:pt idx="288">
                  <c:v>28.67</c:v>
                </c:pt>
                <c:pt idx="289">
                  <c:v>28.7</c:v>
                </c:pt>
                <c:pt idx="290">
                  <c:v>28.73</c:v>
                </c:pt>
                <c:pt idx="291">
                  <c:v>28.76</c:v>
                </c:pt>
                <c:pt idx="292">
                  <c:v>28.79</c:v>
                </c:pt>
                <c:pt idx="293">
                  <c:v>28.82</c:v>
                </c:pt>
                <c:pt idx="294">
                  <c:v>28.85</c:v>
                </c:pt>
                <c:pt idx="295">
                  <c:v>28.88</c:v>
                </c:pt>
                <c:pt idx="296">
                  <c:v>28.91</c:v>
                </c:pt>
                <c:pt idx="297">
                  <c:v>28.94</c:v>
                </c:pt>
                <c:pt idx="298">
                  <c:v>28.97</c:v>
                </c:pt>
                <c:pt idx="299">
                  <c:v>29</c:v>
                </c:pt>
                <c:pt idx="300">
                  <c:v>29.03</c:v>
                </c:pt>
                <c:pt idx="301">
                  <c:v>29.06</c:v>
                </c:pt>
                <c:pt idx="302">
                  <c:v>29.09</c:v>
                </c:pt>
                <c:pt idx="303">
                  <c:v>29.12</c:v>
                </c:pt>
                <c:pt idx="304">
                  <c:v>29.15</c:v>
                </c:pt>
                <c:pt idx="305">
                  <c:v>29.18</c:v>
                </c:pt>
                <c:pt idx="306">
                  <c:v>29.21</c:v>
                </c:pt>
                <c:pt idx="307">
                  <c:v>29.24</c:v>
                </c:pt>
                <c:pt idx="308">
                  <c:v>29.27</c:v>
                </c:pt>
                <c:pt idx="309">
                  <c:v>29.3</c:v>
                </c:pt>
                <c:pt idx="310">
                  <c:v>29.33</c:v>
                </c:pt>
                <c:pt idx="311">
                  <c:v>29.36</c:v>
                </c:pt>
                <c:pt idx="312">
                  <c:v>29.39</c:v>
                </c:pt>
                <c:pt idx="313">
                  <c:v>29.42</c:v>
                </c:pt>
                <c:pt idx="314">
                  <c:v>29.45</c:v>
                </c:pt>
                <c:pt idx="315">
                  <c:v>29.48</c:v>
                </c:pt>
                <c:pt idx="316">
                  <c:v>29.51</c:v>
                </c:pt>
                <c:pt idx="317">
                  <c:v>29.54</c:v>
                </c:pt>
                <c:pt idx="318">
                  <c:v>29.57</c:v>
                </c:pt>
                <c:pt idx="319">
                  <c:v>29.6</c:v>
                </c:pt>
                <c:pt idx="320">
                  <c:v>29.63</c:v>
                </c:pt>
                <c:pt idx="321">
                  <c:v>29.66</c:v>
                </c:pt>
                <c:pt idx="322">
                  <c:v>29.69</c:v>
                </c:pt>
                <c:pt idx="323">
                  <c:v>29.72</c:v>
                </c:pt>
                <c:pt idx="324">
                  <c:v>29.75</c:v>
                </c:pt>
                <c:pt idx="325">
                  <c:v>29.78</c:v>
                </c:pt>
                <c:pt idx="326">
                  <c:v>29.81</c:v>
                </c:pt>
                <c:pt idx="327">
                  <c:v>29.84</c:v>
                </c:pt>
                <c:pt idx="328">
                  <c:v>29.87</c:v>
                </c:pt>
                <c:pt idx="329">
                  <c:v>29.9</c:v>
                </c:pt>
                <c:pt idx="330">
                  <c:v>29.93</c:v>
                </c:pt>
                <c:pt idx="331">
                  <c:v>29.96</c:v>
                </c:pt>
                <c:pt idx="332">
                  <c:v>29.99</c:v>
                </c:pt>
                <c:pt idx="333">
                  <c:v>30.02</c:v>
                </c:pt>
                <c:pt idx="334">
                  <c:v>30.05</c:v>
                </c:pt>
                <c:pt idx="335">
                  <c:v>30.08</c:v>
                </c:pt>
                <c:pt idx="336">
                  <c:v>30.11</c:v>
                </c:pt>
                <c:pt idx="337">
                  <c:v>30.14</c:v>
                </c:pt>
                <c:pt idx="338">
                  <c:v>30.17</c:v>
                </c:pt>
                <c:pt idx="339">
                  <c:v>30.2</c:v>
                </c:pt>
                <c:pt idx="340">
                  <c:v>30.23</c:v>
                </c:pt>
                <c:pt idx="341">
                  <c:v>30.26</c:v>
                </c:pt>
                <c:pt idx="342">
                  <c:v>30.29</c:v>
                </c:pt>
                <c:pt idx="343">
                  <c:v>30.32</c:v>
                </c:pt>
                <c:pt idx="344">
                  <c:v>30.35</c:v>
                </c:pt>
                <c:pt idx="345">
                  <c:v>30.38</c:v>
                </c:pt>
                <c:pt idx="346">
                  <c:v>30.41</c:v>
                </c:pt>
                <c:pt idx="347">
                  <c:v>30.44</c:v>
                </c:pt>
                <c:pt idx="348">
                  <c:v>30.47</c:v>
                </c:pt>
                <c:pt idx="349">
                  <c:v>30.5</c:v>
                </c:pt>
                <c:pt idx="350">
                  <c:v>30.53</c:v>
                </c:pt>
                <c:pt idx="351">
                  <c:v>30.56</c:v>
                </c:pt>
                <c:pt idx="352">
                  <c:v>30.59</c:v>
                </c:pt>
                <c:pt idx="353">
                  <c:v>30.62</c:v>
                </c:pt>
                <c:pt idx="354">
                  <c:v>30.65</c:v>
                </c:pt>
                <c:pt idx="355">
                  <c:v>30.68</c:v>
                </c:pt>
                <c:pt idx="356">
                  <c:v>30.71</c:v>
                </c:pt>
                <c:pt idx="357">
                  <c:v>30.74</c:v>
                </c:pt>
                <c:pt idx="358">
                  <c:v>30.77</c:v>
                </c:pt>
                <c:pt idx="359">
                  <c:v>30.8</c:v>
                </c:pt>
                <c:pt idx="360">
                  <c:v>30.83</c:v>
                </c:pt>
                <c:pt idx="361">
                  <c:v>30.86</c:v>
                </c:pt>
                <c:pt idx="362">
                  <c:v>30.89</c:v>
                </c:pt>
                <c:pt idx="363">
                  <c:v>30.92</c:v>
                </c:pt>
                <c:pt idx="364">
                  <c:v>30.95</c:v>
                </c:pt>
                <c:pt idx="365">
                  <c:v>30.98</c:v>
                </c:pt>
                <c:pt idx="366">
                  <c:v>31.01</c:v>
                </c:pt>
                <c:pt idx="367">
                  <c:v>31.04</c:v>
                </c:pt>
                <c:pt idx="368">
                  <c:v>31.07</c:v>
                </c:pt>
                <c:pt idx="369">
                  <c:v>31.1</c:v>
                </c:pt>
                <c:pt idx="370">
                  <c:v>31.13</c:v>
                </c:pt>
                <c:pt idx="371">
                  <c:v>31.16</c:v>
                </c:pt>
                <c:pt idx="372">
                  <c:v>31.19</c:v>
                </c:pt>
                <c:pt idx="373">
                  <c:v>31.22</c:v>
                </c:pt>
                <c:pt idx="374">
                  <c:v>31.25</c:v>
                </c:pt>
                <c:pt idx="375">
                  <c:v>31.28</c:v>
                </c:pt>
                <c:pt idx="376">
                  <c:v>31.31</c:v>
                </c:pt>
                <c:pt idx="377">
                  <c:v>31.34</c:v>
                </c:pt>
                <c:pt idx="378">
                  <c:v>31.37</c:v>
                </c:pt>
                <c:pt idx="379">
                  <c:v>31.4</c:v>
                </c:pt>
                <c:pt idx="380">
                  <c:v>31.43</c:v>
                </c:pt>
                <c:pt idx="381">
                  <c:v>31.46</c:v>
                </c:pt>
                <c:pt idx="382">
                  <c:v>31.49</c:v>
                </c:pt>
                <c:pt idx="383">
                  <c:v>31.52</c:v>
                </c:pt>
                <c:pt idx="384">
                  <c:v>31.55</c:v>
                </c:pt>
                <c:pt idx="385">
                  <c:v>31.58</c:v>
                </c:pt>
                <c:pt idx="386">
                  <c:v>31.61</c:v>
                </c:pt>
                <c:pt idx="387">
                  <c:v>31.64</c:v>
                </c:pt>
                <c:pt idx="388">
                  <c:v>31.67</c:v>
                </c:pt>
                <c:pt idx="389">
                  <c:v>31.7</c:v>
                </c:pt>
                <c:pt idx="390">
                  <c:v>31.73</c:v>
                </c:pt>
                <c:pt idx="391">
                  <c:v>31.76</c:v>
                </c:pt>
                <c:pt idx="392">
                  <c:v>31.79</c:v>
                </c:pt>
                <c:pt idx="393">
                  <c:v>31.82</c:v>
                </c:pt>
                <c:pt idx="394">
                  <c:v>31.85</c:v>
                </c:pt>
                <c:pt idx="395">
                  <c:v>31.88</c:v>
                </c:pt>
                <c:pt idx="396">
                  <c:v>31.91</c:v>
                </c:pt>
                <c:pt idx="397">
                  <c:v>31.94</c:v>
                </c:pt>
                <c:pt idx="398">
                  <c:v>31.97</c:v>
                </c:pt>
                <c:pt idx="399">
                  <c:v>32</c:v>
                </c:pt>
                <c:pt idx="400">
                  <c:v>32.03</c:v>
                </c:pt>
                <c:pt idx="401">
                  <c:v>32.06</c:v>
                </c:pt>
                <c:pt idx="402">
                  <c:v>32.090000000000003</c:v>
                </c:pt>
                <c:pt idx="403">
                  <c:v>32.119999999999997</c:v>
                </c:pt>
                <c:pt idx="404">
                  <c:v>32.15</c:v>
                </c:pt>
                <c:pt idx="405">
                  <c:v>32.18</c:v>
                </c:pt>
                <c:pt idx="406">
                  <c:v>32.21</c:v>
                </c:pt>
                <c:pt idx="407">
                  <c:v>32.24</c:v>
                </c:pt>
                <c:pt idx="408">
                  <c:v>32.270000000000003</c:v>
                </c:pt>
                <c:pt idx="409">
                  <c:v>32.299999999999997</c:v>
                </c:pt>
                <c:pt idx="410">
                  <c:v>32.33</c:v>
                </c:pt>
                <c:pt idx="411">
                  <c:v>32.36</c:v>
                </c:pt>
                <c:pt idx="412">
                  <c:v>32.39</c:v>
                </c:pt>
                <c:pt idx="413">
                  <c:v>32.42</c:v>
                </c:pt>
                <c:pt idx="414">
                  <c:v>32.450000000000003</c:v>
                </c:pt>
                <c:pt idx="415">
                  <c:v>32.479999999999997</c:v>
                </c:pt>
                <c:pt idx="416">
                  <c:v>32.51</c:v>
                </c:pt>
                <c:pt idx="417">
                  <c:v>32.54</c:v>
                </c:pt>
                <c:pt idx="418">
                  <c:v>32.57</c:v>
                </c:pt>
                <c:pt idx="419">
                  <c:v>32.6</c:v>
                </c:pt>
                <c:pt idx="420">
                  <c:v>32.630000000000003</c:v>
                </c:pt>
                <c:pt idx="421">
                  <c:v>32.659999999999997</c:v>
                </c:pt>
                <c:pt idx="422">
                  <c:v>32.69</c:v>
                </c:pt>
                <c:pt idx="423">
                  <c:v>32.72</c:v>
                </c:pt>
                <c:pt idx="424">
                  <c:v>32.75</c:v>
                </c:pt>
                <c:pt idx="425">
                  <c:v>32.78</c:v>
                </c:pt>
                <c:pt idx="426">
                  <c:v>32.81</c:v>
                </c:pt>
                <c:pt idx="427">
                  <c:v>32.840000000000003</c:v>
                </c:pt>
                <c:pt idx="428">
                  <c:v>32.869999999999997</c:v>
                </c:pt>
                <c:pt idx="429">
                  <c:v>32.9</c:v>
                </c:pt>
                <c:pt idx="430">
                  <c:v>32.93</c:v>
                </c:pt>
                <c:pt idx="431">
                  <c:v>32.96</c:v>
                </c:pt>
                <c:pt idx="432">
                  <c:v>32.99</c:v>
                </c:pt>
                <c:pt idx="433">
                  <c:v>33.020000000000003</c:v>
                </c:pt>
                <c:pt idx="434">
                  <c:v>33.049999999999997</c:v>
                </c:pt>
                <c:pt idx="435">
                  <c:v>33.08</c:v>
                </c:pt>
                <c:pt idx="436">
                  <c:v>33.11</c:v>
                </c:pt>
                <c:pt idx="437">
                  <c:v>33.14</c:v>
                </c:pt>
                <c:pt idx="438">
                  <c:v>33.17</c:v>
                </c:pt>
                <c:pt idx="439">
                  <c:v>33.200000000000003</c:v>
                </c:pt>
                <c:pt idx="440">
                  <c:v>33.229999999999997</c:v>
                </c:pt>
                <c:pt idx="441">
                  <c:v>33.26</c:v>
                </c:pt>
                <c:pt idx="442">
                  <c:v>33.29</c:v>
                </c:pt>
                <c:pt idx="443">
                  <c:v>33.32</c:v>
                </c:pt>
                <c:pt idx="444">
                  <c:v>33.35</c:v>
                </c:pt>
                <c:pt idx="445">
                  <c:v>33.380000000000003</c:v>
                </c:pt>
                <c:pt idx="446">
                  <c:v>33.409999999999997</c:v>
                </c:pt>
                <c:pt idx="447">
                  <c:v>33.44</c:v>
                </c:pt>
                <c:pt idx="448">
                  <c:v>33.47</c:v>
                </c:pt>
                <c:pt idx="449">
                  <c:v>33.5</c:v>
                </c:pt>
                <c:pt idx="450">
                  <c:v>33.53</c:v>
                </c:pt>
                <c:pt idx="451">
                  <c:v>33.56</c:v>
                </c:pt>
                <c:pt idx="452">
                  <c:v>33.590000000000003</c:v>
                </c:pt>
                <c:pt idx="453">
                  <c:v>33.619999999999997</c:v>
                </c:pt>
                <c:pt idx="454">
                  <c:v>33.65</c:v>
                </c:pt>
                <c:pt idx="455">
                  <c:v>33.68</c:v>
                </c:pt>
                <c:pt idx="456">
                  <c:v>33.71</c:v>
                </c:pt>
                <c:pt idx="457">
                  <c:v>33.74</c:v>
                </c:pt>
                <c:pt idx="458">
                  <c:v>33.770000000000003</c:v>
                </c:pt>
                <c:pt idx="459">
                  <c:v>33.799999999999997</c:v>
                </c:pt>
                <c:pt idx="460">
                  <c:v>33.83</c:v>
                </c:pt>
                <c:pt idx="461">
                  <c:v>33.86</c:v>
                </c:pt>
                <c:pt idx="462">
                  <c:v>33.89</c:v>
                </c:pt>
                <c:pt idx="463">
                  <c:v>33.92</c:v>
                </c:pt>
                <c:pt idx="464">
                  <c:v>33.950000000000003</c:v>
                </c:pt>
                <c:pt idx="465">
                  <c:v>33.979999999999997</c:v>
                </c:pt>
                <c:pt idx="466">
                  <c:v>34.01</c:v>
                </c:pt>
                <c:pt idx="467">
                  <c:v>34.04</c:v>
                </c:pt>
                <c:pt idx="468">
                  <c:v>34.07</c:v>
                </c:pt>
                <c:pt idx="469">
                  <c:v>34.1</c:v>
                </c:pt>
                <c:pt idx="470">
                  <c:v>34.130000000000003</c:v>
                </c:pt>
                <c:pt idx="471">
                  <c:v>34.159999999999997</c:v>
                </c:pt>
                <c:pt idx="472">
                  <c:v>34.19</c:v>
                </c:pt>
                <c:pt idx="473">
                  <c:v>34.22</c:v>
                </c:pt>
                <c:pt idx="474">
                  <c:v>34.25</c:v>
                </c:pt>
                <c:pt idx="475">
                  <c:v>34.28</c:v>
                </c:pt>
                <c:pt idx="476">
                  <c:v>34.31</c:v>
                </c:pt>
                <c:pt idx="477">
                  <c:v>34.340000000000003</c:v>
                </c:pt>
                <c:pt idx="478">
                  <c:v>34.369999999999997</c:v>
                </c:pt>
                <c:pt idx="479">
                  <c:v>34.4</c:v>
                </c:pt>
                <c:pt idx="480">
                  <c:v>34.43</c:v>
                </c:pt>
                <c:pt idx="481">
                  <c:v>34.46</c:v>
                </c:pt>
                <c:pt idx="482">
                  <c:v>34.49</c:v>
                </c:pt>
                <c:pt idx="483">
                  <c:v>34.520000000000003</c:v>
                </c:pt>
                <c:pt idx="484">
                  <c:v>34.549999999999997</c:v>
                </c:pt>
                <c:pt idx="485">
                  <c:v>34.58</c:v>
                </c:pt>
                <c:pt idx="486">
                  <c:v>34.61</c:v>
                </c:pt>
                <c:pt idx="487">
                  <c:v>34.64</c:v>
                </c:pt>
                <c:pt idx="488">
                  <c:v>34.67</c:v>
                </c:pt>
                <c:pt idx="489">
                  <c:v>34.700000000000003</c:v>
                </c:pt>
                <c:pt idx="490">
                  <c:v>34.729999999999997</c:v>
                </c:pt>
                <c:pt idx="491">
                  <c:v>34.76</c:v>
                </c:pt>
                <c:pt idx="492">
                  <c:v>34.79</c:v>
                </c:pt>
                <c:pt idx="493">
                  <c:v>34.82</c:v>
                </c:pt>
                <c:pt idx="494">
                  <c:v>34.85</c:v>
                </c:pt>
                <c:pt idx="495">
                  <c:v>34.880000000000003</c:v>
                </c:pt>
                <c:pt idx="496">
                  <c:v>34.909999999999997</c:v>
                </c:pt>
                <c:pt idx="497">
                  <c:v>34.94</c:v>
                </c:pt>
                <c:pt idx="498">
                  <c:v>34.97</c:v>
                </c:pt>
                <c:pt idx="499">
                  <c:v>35</c:v>
                </c:pt>
                <c:pt idx="500">
                  <c:v>35.03</c:v>
                </c:pt>
                <c:pt idx="501">
                  <c:v>35.06</c:v>
                </c:pt>
                <c:pt idx="502">
                  <c:v>35.090000000000003</c:v>
                </c:pt>
                <c:pt idx="503">
                  <c:v>35.119999999999997</c:v>
                </c:pt>
                <c:pt idx="504">
                  <c:v>35.15</c:v>
                </c:pt>
                <c:pt idx="505">
                  <c:v>35.18</c:v>
                </c:pt>
                <c:pt idx="506">
                  <c:v>35.21</c:v>
                </c:pt>
                <c:pt idx="507">
                  <c:v>35.24</c:v>
                </c:pt>
                <c:pt idx="508">
                  <c:v>35.270000000000003</c:v>
                </c:pt>
                <c:pt idx="509">
                  <c:v>35.299999999999997</c:v>
                </c:pt>
                <c:pt idx="510">
                  <c:v>35.33</c:v>
                </c:pt>
                <c:pt idx="511">
                  <c:v>35.36</c:v>
                </c:pt>
                <c:pt idx="512">
                  <c:v>35.39</c:v>
                </c:pt>
                <c:pt idx="513">
                  <c:v>35.42</c:v>
                </c:pt>
                <c:pt idx="514">
                  <c:v>35.450000000000003</c:v>
                </c:pt>
                <c:pt idx="515">
                  <c:v>35.479999999999997</c:v>
                </c:pt>
                <c:pt idx="516">
                  <c:v>35.51</c:v>
                </c:pt>
                <c:pt idx="517">
                  <c:v>35.54</c:v>
                </c:pt>
                <c:pt idx="518">
                  <c:v>35.57</c:v>
                </c:pt>
                <c:pt idx="519">
                  <c:v>35.6</c:v>
                </c:pt>
                <c:pt idx="520">
                  <c:v>35.630000000000003</c:v>
                </c:pt>
                <c:pt idx="521">
                  <c:v>35.659999999999997</c:v>
                </c:pt>
                <c:pt idx="522">
                  <c:v>35.69</c:v>
                </c:pt>
                <c:pt idx="523">
                  <c:v>35.72</c:v>
                </c:pt>
                <c:pt idx="524">
                  <c:v>35.75</c:v>
                </c:pt>
                <c:pt idx="525">
                  <c:v>35.78</c:v>
                </c:pt>
                <c:pt idx="526">
                  <c:v>35.81</c:v>
                </c:pt>
                <c:pt idx="527">
                  <c:v>35.840000000000003</c:v>
                </c:pt>
                <c:pt idx="528">
                  <c:v>35.869999999999997</c:v>
                </c:pt>
                <c:pt idx="529">
                  <c:v>35.9</c:v>
                </c:pt>
                <c:pt idx="530">
                  <c:v>35.93</c:v>
                </c:pt>
                <c:pt idx="531">
                  <c:v>35.96</c:v>
                </c:pt>
                <c:pt idx="532">
                  <c:v>35.99</c:v>
                </c:pt>
                <c:pt idx="533">
                  <c:v>36.020000000000003</c:v>
                </c:pt>
                <c:pt idx="534">
                  <c:v>36.049999999999997</c:v>
                </c:pt>
                <c:pt idx="535">
                  <c:v>36.08</c:v>
                </c:pt>
                <c:pt idx="536">
                  <c:v>36.11</c:v>
                </c:pt>
                <c:pt idx="537">
                  <c:v>36.14</c:v>
                </c:pt>
                <c:pt idx="538">
                  <c:v>36.17</c:v>
                </c:pt>
                <c:pt idx="539">
                  <c:v>36.200000000000003</c:v>
                </c:pt>
                <c:pt idx="540">
                  <c:v>36.229999999999997</c:v>
                </c:pt>
                <c:pt idx="541">
                  <c:v>36.26</c:v>
                </c:pt>
                <c:pt idx="542">
                  <c:v>36.29</c:v>
                </c:pt>
                <c:pt idx="543">
                  <c:v>36.32</c:v>
                </c:pt>
                <c:pt idx="544">
                  <c:v>36.35</c:v>
                </c:pt>
                <c:pt idx="545">
                  <c:v>36.380000000000003</c:v>
                </c:pt>
                <c:pt idx="546">
                  <c:v>36.409999999999997</c:v>
                </c:pt>
                <c:pt idx="547">
                  <c:v>36.44</c:v>
                </c:pt>
                <c:pt idx="548">
                  <c:v>36.47</c:v>
                </c:pt>
                <c:pt idx="549">
                  <c:v>36.5</c:v>
                </c:pt>
                <c:pt idx="550">
                  <c:v>36.53</c:v>
                </c:pt>
                <c:pt idx="551">
                  <c:v>36.56</c:v>
                </c:pt>
                <c:pt idx="552">
                  <c:v>36.590000000000003</c:v>
                </c:pt>
                <c:pt idx="553">
                  <c:v>36.619999999999997</c:v>
                </c:pt>
                <c:pt idx="554">
                  <c:v>36.65</c:v>
                </c:pt>
                <c:pt idx="555">
                  <c:v>36.68</c:v>
                </c:pt>
                <c:pt idx="556">
                  <c:v>36.71</c:v>
                </c:pt>
                <c:pt idx="557">
                  <c:v>36.74</c:v>
                </c:pt>
                <c:pt idx="558">
                  <c:v>36.770000000000003</c:v>
                </c:pt>
                <c:pt idx="559">
                  <c:v>36.799999999999997</c:v>
                </c:pt>
                <c:pt idx="560">
                  <c:v>36.83</c:v>
                </c:pt>
                <c:pt idx="561">
                  <c:v>36.86</c:v>
                </c:pt>
                <c:pt idx="562">
                  <c:v>36.89</c:v>
                </c:pt>
                <c:pt idx="563">
                  <c:v>36.92</c:v>
                </c:pt>
                <c:pt idx="564">
                  <c:v>36.950000000000003</c:v>
                </c:pt>
                <c:pt idx="565">
                  <c:v>36.979999999999997</c:v>
                </c:pt>
                <c:pt idx="566">
                  <c:v>37.01</c:v>
                </c:pt>
                <c:pt idx="567">
                  <c:v>37.04</c:v>
                </c:pt>
                <c:pt idx="568">
                  <c:v>37.07</c:v>
                </c:pt>
                <c:pt idx="569">
                  <c:v>37.1</c:v>
                </c:pt>
                <c:pt idx="570">
                  <c:v>37.130000000000003</c:v>
                </c:pt>
                <c:pt idx="571">
                  <c:v>37.159999999999997</c:v>
                </c:pt>
                <c:pt idx="572">
                  <c:v>37.19</c:v>
                </c:pt>
                <c:pt idx="573">
                  <c:v>37.22</c:v>
                </c:pt>
                <c:pt idx="574">
                  <c:v>37.25</c:v>
                </c:pt>
                <c:pt idx="575">
                  <c:v>37.28</c:v>
                </c:pt>
                <c:pt idx="576">
                  <c:v>37.31</c:v>
                </c:pt>
                <c:pt idx="577">
                  <c:v>37.340000000000003</c:v>
                </c:pt>
                <c:pt idx="578">
                  <c:v>37.369999999999997</c:v>
                </c:pt>
                <c:pt idx="579">
                  <c:v>37.4</c:v>
                </c:pt>
                <c:pt idx="580">
                  <c:v>37.43</c:v>
                </c:pt>
                <c:pt idx="581">
                  <c:v>37.46</c:v>
                </c:pt>
                <c:pt idx="582">
                  <c:v>37.49</c:v>
                </c:pt>
                <c:pt idx="583">
                  <c:v>37.520000000000003</c:v>
                </c:pt>
                <c:pt idx="584">
                  <c:v>37.549999999999997</c:v>
                </c:pt>
                <c:pt idx="585">
                  <c:v>37.58</c:v>
                </c:pt>
                <c:pt idx="586">
                  <c:v>37.61</c:v>
                </c:pt>
                <c:pt idx="587">
                  <c:v>37.64</c:v>
                </c:pt>
                <c:pt idx="588">
                  <c:v>37.67</c:v>
                </c:pt>
                <c:pt idx="589">
                  <c:v>37.700000000000003</c:v>
                </c:pt>
                <c:pt idx="590">
                  <c:v>37.729999999999997</c:v>
                </c:pt>
                <c:pt idx="591">
                  <c:v>37.76</c:v>
                </c:pt>
                <c:pt idx="592">
                  <c:v>37.79</c:v>
                </c:pt>
                <c:pt idx="593">
                  <c:v>37.82</c:v>
                </c:pt>
                <c:pt idx="594">
                  <c:v>37.85</c:v>
                </c:pt>
                <c:pt idx="595">
                  <c:v>37.880000000000003</c:v>
                </c:pt>
                <c:pt idx="596">
                  <c:v>37.909999999999997</c:v>
                </c:pt>
                <c:pt idx="597">
                  <c:v>37.94</c:v>
                </c:pt>
                <c:pt idx="598">
                  <c:v>37.97</c:v>
                </c:pt>
                <c:pt idx="599">
                  <c:v>38</c:v>
                </c:pt>
                <c:pt idx="600">
                  <c:v>38.03</c:v>
                </c:pt>
                <c:pt idx="601">
                  <c:v>38.06</c:v>
                </c:pt>
                <c:pt idx="602">
                  <c:v>38.090000000000003</c:v>
                </c:pt>
                <c:pt idx="603">
                  <c:v>38.119999999999997</c:v>
                </c:pt>
                <c:pt idx="604">
                  <c:v>38.15</c:v>
                </c:pt>
                <c:pt idx="605">
                  <c:v>38.18</c:v>
                </c:pt>
                <c:pt idx="606">
                  <c:v>38.21</c:v>
                </c:pt>
                <c:pt idx="607">
                  <c:v>38.24</c:v>
                </c:pt>
                <c:pt idx="608">
                  <c:v>38.270000000000003</c:v>
                </c:pt>
                <c:pt idx="609">
                  <c:v>38.299999999999997</c:v>
                </c:pt>
                <c:pt idx="610">
                  <c:v>38.33</c:v>
                </c:pt>
                <c:pt idx="611">
                  <c:v>38.36</c:v>
                </c:pt>
                <c:pt idx="612">
                  <c:v>38.39</c:v>
                </c:pt>
                <c:pt idx="613">
                  <c:v>38.42</c:v>
                </c:pt>
                <c:pt idx="614">
                  <c:v>38.450000000000003</c:v>
                </c:pt>
                <c:pt idx="615">
                  <c:v>38.479999999999997</c:v>
                </c:pt>
                <c:pt idx="616">
                  <c:v>38.51</c:v>
                </c:pt>
                <c:pt idx="617">
                  <c:v>38.54</c:v>
                </c:pt>
                <c:pt idx="618">
                  <c:v>38.57</c:v>
                </c:pt>
                <c:pt idx="619">
                  <c:v>38.6</c:v>
                </c:pt>
                <c:pt idx="620">
                  <c:v>38.630000000000003</c:v>
                </c:pt>
                <c:pt idx="621">
                  <c:v>38.659999999999997</c:v>
                </c:pt>
                <c:pt idx="622">
                  <c:v>38.69</c:v>
                </c:pt>
                <c:pt idx="623">
                  <c:v>38.72</c:v>
                </c:pt>
                <c:pt idx="624">
                  <c:v>38.75</c:v>
                </c:pt>
                <c:pt idx="625">
                  <c:v>38.78</c:v>
                </c:pt>
                <c:pt idx="626">
                  <c:v>38.81</c:v>
                </c:pt>
                <c:pt idx="627">
                  <c:v>38.840000000000003</c:v>
                </c:pt>
                <c:pt idx="628">
                  <c:v>38.869999999999997</c:v>
                </c:pt>
                <c:pt idx="629">
                  <c:v>38.9</c:v>
                </c:pt>
                <c:pt idx="630">
                  <c:v>38.93</c:v>
                </c:pt>
                <c:pt idx="631">
                  <c:v>38.96</c:v>
                </c:pt>
                <c:pt idx="632">
                  <c:v>38.99</c:v>
                </c:pt>
                <c:pt idx="633">
                  <c:v>39.020000000000003</c:v>
                </c:pt>
                <c:pt idx="634">
                  <c:v>39.049999999999997</c:v>
                </c:pt>
                <c:pt idx="635">
                  <c:v>39.08</c:v>
                </c:pt>
                <c:pt idx="636">
                  <c:v>39.11</c:v>
                </c:pt>
                <c:pt idx="637">
                  <c:v>39.14</c:v>
                </c:pt>
                <c:pt idx="638">
                  <c:v>39.17</c:v>
                </c:pt>
                <c:pt idx="639">
                  <c:v>39.200000000000003</c:v>
                </c:pt>
                <c:pt idx="640">
                  <c:v>39.229999999999997</c:v>
                </c:pt>
                <c:pt idx="641">
                  <c:v>39.26</c:v>
                </c:pt>
                <c:pt idx="642">
                  <c:v>39.29</c:v>
                </c:pt>
                <c:pt idx="643">
                  <c:v>39.32</c:v>
                </c:pt>
                <c:pt idx="644">
                  <c:v>39.35</c:v>
                </c:pt>
                <c:pt idx="645">
                  <c:v>39.380000000000003</c:v>
                </c:pt>
                <c:pt idx="646">
                  <c:v>39.409999999999997</c:v>
                </c:pt>
                <c:pt idx="647">
                  <c:v>39.44</c:v>
                </c:pt>
                <c:pt idx="648">
                  <c:v>39.47</c:v>
                </c:pt>
                <c:pt idx="649">
                  <c:v>39.5</c:v>
                </c:pt>
                <c:pt idx="650">
                  <c:v>39.53</c:v>
                </c:pt>
                <c:pt idx="651">
                  <c:v>39.56</c:v>
                </c:pt>
                <c:pt idx="652">
                  <c:v>39.590000000000003</c:v>
                </c:pt>
                <c:pt idx="653">
                  <c:v>39.619999999999997</c:v>
                </c:pt>
                <c:pt idx="654">
                  <c:v>39.65</c:v>
                </c:pt>
                <c:pt idx="655">
                  <c:v>39.68</c:v>
                </c:pt>
                <c:pt idx="656">
                  <c:v>39.71</c:v>
                </c:pt>
                <c:pt idx="657">
                  <c:v>39.74</c:v>
                </c:pt>
                <c:pt idx="658">
                  <c:v>39.770000000000003</c:v>
                </c:pt>
                <c:pt idx="659">
                  <c:v>39.799999999999997</c:v>
                </c:pt>
                <c:pt idx="660">
                  <c:v>39.83</c:v>
                </c:pt>
                <c:pt idx="661">
                  <c:v>39.86</c:v>
                </c:pt>
                <c:pt idx="662">
                  <c:v>39.89</c:v>
                </c:pt>
                <c:pt idx="663">
                  <c:v>39.92</c:v>
                </c:pt>
                <c:pt idx="664">
                  <c:v>39.950000000000003</c:v>
                </c:pt>
                <c:pt idx="665">
                  <c:v>39.979999999999997</c:v>
                </c:pt>
                <c:pt idx="666">
                  <c:v>40.01</c:v>
                </c:pt>
                <c:pt idx="667">
                  <c:v>40.04</c:v>
                </c:pt>
                <c:pt idx="668">
                  <c:v>40.07</c:v>
                </c:pt>
                <c:pt idx="669">
                  <c:v>40.1</c:v>
                </c:pt>
                <c:pt idx="670">
                  <c:v>40.130000000000003</c:v>
                </c:pt>
                <c:pt idx="671">
                  <c:v>40.159999999999997</c:v>
                </c:pt>
                <c:pt idx="672">
                  <c:v>40.19</c:v>
                </c:pt>
                <c:pt idx="673">
                  <c:v>40.22</c:v>
                </c:pt>
                <c:pt idx="674">
                  <c:v>40.25</c:v>
                </c:pt>
                <c:pt idx="675">
                  <c:v>40.28</c:v>
                </c:pt>
                <c:pt idx="676">
                  <c:v>40.31</c:v>
                </c:pt>
                <c:pt idx="677">
                  <c:v>40.340000000000003</c:v>
                </c:pt>
                <c:pt idx="678">
                  <c:v>40.369999999999997</c:v>
                </c:pt>
                <c:pt idx="679">
                  <c:v>40.4</c:v>
                </c:pt>
                <c:pt idx="680">
                  <c:v>40.43</c:v>
                </c:pt>
                <c:pt idx="681">
                  <c:v>40.46</c:v>
                </c:pt>
                <c:pt idx="682">
                  <c:v>40.49</c:v>
                </c:pt>
                <c:pt idx="683">
                  <c:v>40.520000000000003</c:v>
                </c:pt>
                <c:pt idx="684">
                  <c:v>40.549999999999997</c:v>
                </c:pt>
                <c:pt idx="685">
                  <c:v>40.58</c:v>
                </c:pt>
                <c:pt idx="686">
                  <c:v>40.61</c:v>
                </c:pt>
                <c:pt idx="687">
                  <c:v>40.64</c:v>
                </c:pt>
                <c:pt idx="688">
                  <c:v>40.67</c:v>
                </c:pt>
                <c:pt idx="689">
                  <c:v>40.700000000000003</c:v>
                </c:pt>
                <c:pt idx="690">
                  <c:v>40.729999999999997</c:v>
                </c:pt>
                <c:pt idx="691">
                  <c:v>40.76</c:v>
                </c:pt>
                <c:pt idx="692">
                  <c:v>40.79</c:v>
                </c:pt>
                <c:pt idx="693">
                  <c:v>40.82</c:v>
                </c:pt>
                <c:pt idx="694">
                  <c:v>40.85</c:v>
                </c:pt>
                <c:pt idx="695">
                  <c:v>40.880000000000003</c:v>
                </c:pt>
                <c:pt idx="696">
                  <c:v>40.909999999999997</c:v>
                </c:pt>
                <c:pt idx="697">
                  <c:v>40.94</c:v>
                </c:pt>
                <c:pt idx="698">
                  <c:v>40.97</c:v>
                </c:pt>
                <c:pt idx="699">
                  <c:v>41</c:v>
                </c:pt>
                <c:pt idx="700">
                  <c:v>41.03</c:v>
                </c:pt>
                <c:pt idx="701">
                  <c:v>41.06</c:v>
                </c:pt>
                <c:pt idx="702">
                  <c:v>41.09</c:v>
                </c:pt>
                <c:pt idx="703">
                  <c:v>41.12</c:v>
                </c:pt>
                <c:pt idx="704">
                  <c:v>41.15</c:v>
                </c:pt>
                <c:pt idx="705">
                  <c:v>41.18</c:v>
                </c:pt>
                <c:pt idx="706">
                  <c:v>41.21</c:v>
                </c:pt>
                <c:pt idx="707">
                  <c:v>41.24</c:v>
                </c:pt>
                <c:pt idx="708">
                  <c:v>41.27</c:v>
                </c:pt>
                <c:pt idx="709">
                  <c:v>41.3</c:v>
                </c:pt>
                <c:pt idx="710">
                  <c:v>41.33</c:v>
                </c:pt>
                <c:pt idx="711">
                  <c:v>41.36</c:v>
                </c:pt>
                <c:pt idx="712">
                  <c:v>41.39</c:v>
                </c:pt>
                <c:pt idx="713">
                  <c:v>41.42</c:v>
                </c:pt>
                <c:pt idx="714">
                  <c:v>41.45</c:v>
                </c:pt>
                <c:pt idx="715">
                  <c:v>41.48</c:v>
                </c:pt>
                <c:pt idx="716">
                  <c:v>41.51</c:v>
                </c:pt>
                <c:pt idx="717">
                  <c:v>41.54</c:v>
                </c:pt>
                <c:pt idx="718">
                  <c:v>41.57</c:v>
                </c:pt>
                <c:pt idx="719">
                  <c:v>41.6</c:v>
                </c:pt>
                <c:pt idx="720">
                  <c:v>41.63</c:v>
                </c:pt>
                <c:pt idx="721">
                  <c:v>41.66</c:v>
                </c:pt>
                <c:pt idx="722">
                  <c:v>41.69</c:v>
                </c:pt>
                <c:pt idx="723">
                  <c:v>41.72</c:v>
                </c:pt>
                <c:pt idx="724">
                  <c:v>41.75</c:v>
                </c:pt>
                <c:pt idx="725">
                  <c:v>41.78</c:v>
                </c:pt>
                <c:pt idx="726">
                  <c:v>41.81</c:v>
                </c:pt>
                <c:pt idx="727">
                  <c:v>41.84</c:v>
                </c:pt>
                <c:pt idx="728">
                  <c:v>41.87</c:v>
                </c:pt>
                <c:pt idx="729">
                  <c:v>41.9</c:v>
                </c:pt>
                <c:pt idx="730">
                  <c:v>41.93</c:v>
                </c:pt>
                <c:pt idx="731">
                  <c:v>41.96</c:v>
                </c:pt>
                <c:pt idx="732">
                  <c:v>41.99</c:v>
                </c:pt>
                <c:pt idx="733">
                  <c:v>42.02</c:v>
                </c:pt>
                <c:pt idx="734">
                  <c:v>42.05</c:v>
                </c:pt>
                <c:pt idx="735">
                  <c:v>42.08</c:v>
                </c:pt>
                <c:pt idx="736">
                  <c:v>42.11</c:v>
                </c:pt>
                <c:pt idx="737">
                  <c:v>42.14</c:v>
                </c:pt>
                <c:pt idx="738">
                  <c:v>42.17</c:v>
                </c:pt>
                <c:pt idx="739">
                  <c:v>42.2</c:v>
                </c:pt>
                <c:pt idx="740">
                  <c:v>42.23</c:v>
                </c:pt>
                <c:pt idx="741">
                  <c:v>42.26</c:v>
                </c:pt>
                <c:pt idx="742">
                  <c:v>42.29</c:v>
                </c:pt>
                <c:pt idx="743">
                  <c:v>42.32</c:v>
                </c:pt>
                <c:pt idx="744">
                  <c:v>42.35</c:v>
                </c:pt>
                <c:pt idx="745">
                  <c:v>42.38</c:v>
                </c:pt>
                <c:pt idx="746">
                  <c:v>42.41</c:v>
                </c:pt>
                <c:pt idx="747">
                  <c:v>42.44</c:v>
                </c:pt>
                <c:pt idx="748">
                  <c:v>42.47</c:v>
                </c:pt>
                <c:pt idx="749">
                  <c:v>42.5</c:v>
                </c:pt>
                <c:pt idx="750">
                  <c:v>42.53</c:v>
                </c:pt>
                <c:pt idx="751">
                  <c:v>42.56</c:v>
                </c:pt>
                <c:pt idx="752">
                  <c:v>42.59</c:v>
                </c:pt>
                <c:pt idx="753">
                  <c:v>42.62</c:v>
                </c:pt>
                <c:pt idx="754">
                  <c:v>42.65</c:v>
                </c:pt>
                <c:pt idx="755">
                  <c:v>42.68</c:v>
                </c:pt>
                <c:pt idx="756">
                  <c:v>42.71</c:v>
                </c:pt>
                <c:pt idx="757">
                  <c:v>42.74</c:v>
                </c:pt>
                <c:pt idx="758">
                  <c:v>42.77</c:v>
                </c:pt>
                <c:pt idx="759">
                  <c:v>42.8</c:v>
                </c:pt>
                <c:pt idx="760">
                  <c:v>42.83</c:v>
                </c:pt>
                <c:pt idx="761">
                  <c:v>42.86</c:v>
                </c:pt>
                <c:pt idx="762">
                  <c:v>42.89</c:v>
                </c:pt>
                <c:pt idx="763">
                  <c:v>42.92</c:v>
                </c:pt>
                <c:pt idx="764">
                  <c:v>42.95</c:v>
                </c:pt>
                <c:pt idx="765">
                  <c:v>42.98</c:v>
                </c:pt>
                <c:pt idx="766">
                  <c:v>43.01</c:v>
                </c:pt>
                <c:pt idx="767">
                  <c:v>43.04</c:v>
                </c:pt>
                <c:pt idx="768">
                  <c:v>43.07</c:v>
                </c:pt>
                <c:pt idx="769">
                  <c:v>43.1</c:v>
                </c:pt>
                <c:pt idx="770">
                  <c:v>43.13</c:v>
                </c:pt>
                <c:pt idx="771">
                  <c:v>43.16</c:v>
                </c:pt>
                <c:pt idx="772">
                  <c:v>43.19</c:v>
                </c:pt>
                <c:pt idx="773">
                  <c:v>43.22</c:v>
                </c:pt>
                <c:pt idx="774">
                  <c:v>43.25</c:v>
                </c:pt>
                <c:pt idx="775">
                  <c:v>43.28</c:v>
                </c:pt>
                <c:pt idx="776">
                  <c:v>43.31</c:v>
                </c:pt>
                <c:pt idx="777">
                  <c:v>43.34</c:v>
                </c:pt>
                <c:pt idx="778">
                  <c:v>43.37</c:v>
                </c:pt>
                <c:pt idx="779">
                  <c:v>43.4</c:v>
                </c:pt>
                <c:pt idx="780">
                  <c:v>43.43</c:v>
                </c:pt>
                <c:pt idx="781">
                  <c:v>43.46</c:v>
                </c:pt>
                <c:pt idx="782">
                  <c:v>43.49</c:v>
                </c:pt>
                <c:pt idx="783">
                  <c:v>43.52</c:v>
                </c:pt>
                <c:pt idx="784">
                  <c:v>43.55</c:v>
                </c:pt>
                <c:pt idx="785">
                  <c:v>43.58</c:v>
                </c:pt>
                <c:pt idx="786">
                  <c:v>43.61</c:v>
                </c:pt>
                <c:pt idx="787">
                  <c:v>43.64</c:v>
                </c:pt>
                <c:pt idx="788">
                  <c:v>43.67</c:v>
                </c:pt>
                <c:pt idx="789">
                  <c:v>43.7</c:v>
                </c:pt>
                <c:pt idx="790">
                  <c:v>43.73</c:v>
                </c:pt>
                <c:pt idx="791">
                  <c:v>43.76</c:v>
                </c:pt>
                <c:pt idx="792">
                  <c:v>43.79</c:v>
                </c:pt>
                <c:pt idx="793">
                  <c:v>43.82</c:v>
                </c:pt>
                <c:pt idx="794">
                  <c:v>43.85</c:v>
                </c:pt>
                <c:pt idx="795">
                  <c:v>43.88</c:v>
                </c:pt>
                <c:pt idx="796">
                  <c:v>43.91</c:v>
                </c:pt>
                <c:pt idx="797">
                  <c:v>43.94</c:v>
                </c:pt>
                <c:pt idx="798">
                  <c:v>43.97</c:v>
                </c:pt>
                <c:pt idx="799">
                  <c:v>44</c:v>
                </c:pt>
                <c:pt idx="800">
                  <c:v>44.03</c:v>
                </c:pt>
                <c:pt idx="801">
                  <c:v>44.06</c:v>
                </c:pt>
                <c:pt idx="802">
                  <c:v>44.09</c:v>
                </c:pt>
                <c:pt idx="803">
                  <c:v>44.12</c:v>
                </c:pt>
                <c:pt idx="804">
                  <c:v>44.15</c:v>
                </c:pt>
                <c:pt idx="805">
                  <c:v>44.18</c:v>
                </c:pt>
                <c:pt idx="806">
                  <c:v>44.21</c:v>
                </c:pt>
                <c:pt idx="807">
                  <c:v>44.24</c:v>
                </c:pt>
                <c:pt idx="808">
                  <c:v>44.27</c:v>
                </c:pt>
                <c:pt idx="809">
                  <c:v>44.3</c:v>
                </c:pt>
                <c:pt idx="810">
                  <c:v>44.33</c:v>
                </c:pt>
                <c:pt idx="811">
                  <c:v>44.36</c:v>
                </c:pt>
                <c:pt idx="812">
                  <c:v>44.39</c:v>
                </c:pt>
                <c:pt idx="813">
                  <c:v>44.42</c:v>
                </c:pt>
                <c:pt idx="814">
                  <c:v>44.45</c:v>
                </c:pt>
                <c:pt idx="815">
                  <c:v>44.48</c:v>
                </c:pt>
                <c:pt idx="816">
                  <c:v>44.51</c:v>
                </c:pt>
                <c:pt idx="817">
                  <c:v>44.54</c:v>
                </c:pt>
                <c:pt idx="818">
                  <c:v>44.57</c:v>
                </c:pt>
                <c:pt idx="819">
                  <c:v>44.6</c:v>
                </c:pt>
                <c:pt idx="820">
                  <c:v>44.63</c:v>
                </c:pt>
                <c:pt idx="821">
                  <c:v>44.66</c:v>
                </c:pt>
                <c:pt idx="822">
                  <c:v>44.69</c:v>
                </c:pt>
                <c:pt idx="823">
                  <c:v>44.72</c:v>
                </c:pt>
                <c:pt idx="824">
                  <c:v>44.75</c:v>
                </c:pt>
                <c:pt idx="825">
                  <c:v>44.78</c:v>
                </c:pt>
                <c:pt idx="826">
                  <c:v>44.81</c:v>
                </c:pt>
                <c:pt idx="827">
                  <c:v>44.84</c:v>
                </c:pt>
                <c:pt idx="828">
                  <c:v>44.87</c:v>
                </c:pt>
                <c:pt idx="829">
                  <c:v>44.9</c:v>
                </c:pt>
                <c:pt idx="830">
                  <c:v>44.93</c:v>
                </c:pt>
                <c:pt idx="831">
                  <c:v>44.96</c:v>
                </c:pt>
                <c:pt idx="832">
                  <c:v>44.99</c:v>
                </c:pt>
                <c:pt idx="833">
                  <c:v>45.02</c:v>
                </c:pt>
                <c:pt idx="834">
                  <c:v>45.05</c:v>
                </c:pt>
                <c:pt idx="835">
                  <c:v>45.08</c:v>
                </c:pt>
                <c:pt idx="836">
                  <c:v>45.11</c:v>
                </c:pt>
                <c:pt idx="837">
                  <c:v>45.14</c:v>
                </c:pt>
                <c:pt idx="838">
                  <c:v>45.17</c:v>
                </c:pt>
                <c:pt idx="839">
                  <c:v>45.2</c:v>
                </c:pt>
                <c:pt idx="840">
                  <c:v>45.23</c:v>
                </c:pt>
                <c:pt idx="841">
                  <c:v>45.26</c:v>
                </c:pt>
                <c:pt idx="842">
                  <c:v>45.29</c:v>
                </c:pt>
                <c:pt idx="843">
                  <c:v>45.32</c:v>
                </c:pt>
                <c:pt idx="844">
                  <c:v>45.35</c:v>
                </c:pt>
                <c:pt idx="845">
                  <c:v>45.38</c:v>
                </c:pt>
                <c:pt idx="846">
                  <c:v>45.41</c:v>
                </c:pt>
                <c:pt idx="847">
                  <c:v>45.44</c:v>
                </c:pt>
                <c:pt idx="848">
                  <c:v>45.47</c:v>
                </c:pt>
                <c:pt idx="849">
                  <c:v>45.5</c:v>
                </c:pt>
                <c:pt idx="850">
                  <c:v>45.53</c:v>
                </c:pt>
                <c:pt idx="851">
                  <c:v>45.56</c:v>
                </c:pt>
                <c:pt idx="852">
                  <c:v>45.59</c:v>
                </c:pt>
                <c:pt idx="853">
                  <c:v>45.62</c:v>
                </c:pt>
                <c:pt idx="854">
                  <c:v>45.65</c:v>
                </c:pt>
                <c:pt idx="855">
                  <c:v>45.68</c:v>
                </c:pt>
                <c:pt idx="856">
                  <c:v>45.71</c:v>
                </c:pt>
                <c:pt idx="857">
                  <c:v>45.74</c:v>
                </c:pt>
                <c:pt idx="858">
                  <c:v>45.77</c:v>
                </c:pt>
                <c:pt idx="859">
                  <c:v>45.8</c:v>
                </c:pt>
                <c:pt idx="860">
                  <c:v>45.83</c:v>
                </c:pt>
                <c:pt idx="861">
                  <c:v>45.86</c:v>
                </c:pt>
                <c:pt idx="862">
                  <c:v>45.89</c:v>
                </c:pt>
                <c:pt idx="863">
                  <c:v>45.92</c:v>
                </c:pt>
                <c:pt idx="864">
                  <c:v>45.95</c:v>
                </c:pt>
                <c:pt idx="865">
                  <c:v>45.98</c:v>
                </c:pt>
                <c:pt idx="866">
                  <c:v>46.01</c:v>
                </c:pt>
                <c:pt idx="867">
                  <c:v>46.04</c:v>
                </c:pt>
                <c:pt idx="868">
                  <c:v>46.07</c:v>
                </c:pt>
                <c:pt idx="869">
                  <c:v>46.1</c:v>
                </c:pt>
                <c:pt idx="870">
                  <c:v>46.13</c:v>
                </c:pt>
                <c:pt idx="871">
                  <c:v>46.16</c:v>
                </c:pt>
                <c:pt idx="872">
                  <c:v>46.19</c:v>
                </c:pt>
                <c:pt idx="873">
                  <c:v>46.22</c:v>
                </c:pt>
                <c:pt idx="874">
                  <c:v>46.25</c:v>
                </c:pt>
                <c:pt idx="875">
                  <c:v>46.28</c:v>
                </c:pt>
                <c:pt idx="876">
                  <c:v>46.31</c:v>
                </c:pt>
                <c:pt idx="877">
                  <c:v>46.34</c:v>
                </c:pt>
                <c:pt idx="878">
                  <c:v>46.37</c:v>
                </c:pt>
                <c:pt idx="879">
                  <c:v>46.4</c:v>
                </c:pt>
                <c:pt idx="880">
                  <c:v>46.43</c:v>
                </c:pt>
                <c:pt idx="881">
                  <c:v>46.46</c:v>
                </c:pt>
                <c:pt idx="882">
                  <c:v>46.49</c:v>
                </c:pt>
                <c:pt idx="883">
                  <c:v>46.52</c:v>
                </c:pt>
                <c:pt idx="884">
                  <c:v>46.55</c:v>
                </c:pt>
                <c:pt idx="885">
                  <c:v>46.58</c:v>
                </c:pt>
                <c:pt idx="886">
                  <c:v>46.61</c:v>
                </c:pt>
                <c:pt idx="887">
                  <c:v>46.64</c:v>
                </c:pt>
                <c:pt idx="888">
                  <c:v>46.67</c:v>
                </c:pt>
                <c:pt idx="889">
                  <c:v>46.7</c:v>
                </c:pt>
                <c:pt idx="890">
                  <c:v>46.73</c:v>
                </c:pt>
                <c:pt idx="891">
                  <c:v>46.76</c:v>
                </c:pt>
                <c:pt idx="892">
                  <c:v>46.79</c:v>
                </c:pt>
                <c:pt idx="893">
                  <c:v>46.82</c:v>
                </c:pt>
                <c:pt idx="894">
                  <c:v>46.85</c:v>
                </c:pt>
                <c:pt idx="895">
                  <c:v>46.88</c:v>
                </c:pt>
                <c:pt idx="896">
                  <c:v>46.91</c:v>
                </c:pt>
                <c:pt idx="897">
                  <c:v>46.94</c:v>
                </c:pt>
                <c:pt idx="898">
                  <c:v>46.97</c:v>
                </c:pt>
                <c:pt idx="899">
                  <c:v>47</c:v>
                </c:pt>
                <c:pt idx="900">
                  <c:v>47.03</c:v>
                </c:pt>
                <c:pt idx="901">
                  <c:v>47.06</c:v>
                </c:pt>
                <c:pt idx="902">
                  <c:v>47.09</c:v>
                </c:pt>
                <c:pt idx="903">
                  <c:v>47.12</c:v>
                </c:pt>
                <c:pt idx="904">
                  <c:v>47.15</c:v>
                </c:pt>
                <c:pt idx="905">
                  <c:v>47.18</c:v>
                </c:pt>
                <c:pt idx="906">
                  <c:v>47.21</c:v>
                </c:pt>
                <c:pt idx="907">
                  <c:v>47.24</c:v>
                </c:pt>
                <c:pt idx="908">
                  <c:v>47.27</c:v>
                </c:pt>
                <c:pt idx="909">
                  <c:v>47.3</c:v>
                </c:pt>
                <c:pt idx="910">
                  <c:v>47.33</c:v>
                </c:pt>
                <c:pt idx="911">
                  <c:v>47.36</c:v>
                </c:pt>
                <c:pt idx="912">
                  <c:v>47.39</c:v>
                </c:pt>
                <c:pt idx="913">
                  <c:v>47.42</c:v>
                </c:pt>
                <c:pt idx="914">
                  <c:v>47.45</c:v>
                </c:pt>
                <c:pt idx="915">
                  <c:v>47.48</c:v>
                </c:pt>
                <c:pt idx="916">
                  <c:v>47.51</c:v>
                </c:pt>
                <c:pt idx="917">
                  <c:v>47.54</c:v>
                </c:pt>
                <c:pt idx="918">
                  <c:v>47.57</c:v>
                </c:pt>
                <c:pt idx="919">
                  <c:v>47.6</c:v>
                </c:pt>
                <c:pt idx="920">
                  <c:v>47.63</c:v>
                </c:pt>
                <c:pt idx="921">
                  <c:v>47.66</c:v>
                </c:pt>
                <c:pt idx="922">
                  <c:v>47.69</c:v>
                </c:pt>
                <c:pt idx="923">
                  <c:v>47.72</c:v>
                </c:pt>
                <c:pt idx="924">
                  <c:v>47.75</c:v>
                </c:pt>
                <c:pt idx="925">
                  <c:v>47.78</c:v>
                </c:pt>
                <c:pt idx="926">
                  <c:v>47.81</c:v>
                </c:pt>
                <c:pt idx="927">
                  <c:v>47.84</c:v>
                </c:pt>
                <c:pt idx="928">
                  <c:v>47.87</c:v>
                </c:pt>
                <c:pt idx="929">
                  <c:v>47.9</c:v>
                </c:pt>
                <c:pt idx="930">
                  <c:v>47.93</c:v>
                </c:pt>
                <c:pt idx="931">
                  <c:v>47.96</c:v>
                </c:pt>
                <c:pt idx="932">
                  <c:v>47.99</c:v>
                </c:pt>
                <c:pt idx="933">
                  <c:v>48.02</c:v>
                </c:pt>
                <c:pt idx="934">
                  <c:v>48.05</c:v>
                </c:pt>
                <c:pt idx="935">
                  <c:v>48.08</c:v>
                </c:pt>
                <c:pt idx="936">
                  <c:v>48.11</c:v>
                </c:pt>
                <c:pt idx="937">
                  <c:v>48.14</c:v>
                </c:pt>
                <c:pt idx="938">
                  <c:v>48.17</c:v>
                </c:pt>
                <c:pt idx="939">
                  <c:v>48.2</c:v>
                </c:pt>
                <c:pt idx="940">
                  <c:v>48.23</c:v>
                </c:pt>
                <c:pt idx="941">
                  <c:v>48.26</c:v>
                </c:pt>
                <c:pt idx="942">
                  <c:v>48.29</c:v>
                </c:pt>
                <c:pt idx="943">
                  <c:v>48.32</c:v>
                </c:pt>
                <c:pt idx="944">
                  <c:v>48.35</c:v>
                </c:pt>
                <c:pt idx="945">
                  <c:v>48.38</c:v>
                </c:pt>
                <c:pt idx="946">
                  <c:v>48.41</c:v>
                </c:pt>
                <c:pt idx="947">
                  <c:v>48.44</c:v>
                </c:pt>
                <c:pt idx="948">
                  <c:v>48.47</c:v>
                </c:pt>
                <c:pt idx="949">
                  <c:v>48.5</c:v>
                </c:pt>
                <c:pt idx="950">
                  <c:v>48.53</c:v>
                </c:pt>
                <c:pt idx="951">
                  <c:v>48.56</c:v>
                </c:pt>
                <c:pt idx="952">
                  <c:v>48.59</c:v>
                </c:pt>
                <c:pt idx="953">
                  <c:v>48.62</c:v>
                </c:pt>
                <c:pt idx="954">
                  <c:v>48.65</c:v>
                </c:pt>
                <c:pt idx="955">
                  <c:v>48.68</c:v>
                </c:pt>
                <c:pt idx="956">
                  <c:v>48.71</c:v>
                </c:pt>
                <c:pt idx="957">
                  <c:v>48.74</c:v>
                </c:pt>
                <c:pt idx="958">
                  <c:v>48.77</c:v>
                </c:pt>
                <c:pt idx="959">
                  <c:v>48.8</c:v>
                </c:pt>
                <c:pt idx="960">
                  <c:v>48.83</c:v>
                </c:pt>
                <c:pt idx="961">
                  <c:v>48.86</c:v>
                </c:pt>
                <c:pt idx="962">
                  <c:v>48.89</c:v>
                </c:pt>
                <c:pt idx="963">
                  <c:v>48.92</c:v>
                </c:pt>
                <c:pt idx="964">
                  <c:v>48.95</c:v>
                </c:pt>
                <c:pt idx="965">
                  <c:v>48.98</c:v>
                </c:pt>
                <c:pt idx="966">
                  <c:v>49.01</c:v>
                </c:pt>
                <c:pt idx="967">
                  <c:v>49.04</c:v>
                </c:pt>
                <c:pt idx="968">
                  <c:v>49.07</c:v>
                </c:pt>
                <c:pt idx="969">
                  <c:v>49.1</c:v>
                </c:pt>
                <c:pt idx="970">
                  <c:v>49.13</c:v>
                </c:pt>
                <c:pt idx="971">
                  <c:v>49.16</c:v>
                </c:pt>
                <c:pt idx="972">
                  <c:v>49.19</c:v>
                </c:pt>
                <c:pt idx="973">
                  <c:v>49.22</c:v>
                </c:pt>
                <c:pt idx="974">
                  <c:v>49.25</c:v>
                </c:pt>
                <c:pt idx="975">
                  <c:v>49.28</c:v>
                </c:pt>
                <c:pt idx="976">
                  <c:v>49.31</c:v>
                </c:pt>
                <c:pt idx="977">
                  <c:v>49.34</c:v>
                </c:pt>
                <c:pt idx="978">
                  <c:v>49.37</c:v>
                </c:pt>
                <c:pt idx="979">
                  <c:v>49.4</c:v>
                </c:pt>
                <c:pt idx="980">
                  <c:v>49.43</c:v>
                </c:pt>
                <c:pt idx="981">
                  <c:v>49.46</c:v>
                </c:pt>
                <c:pt idx="982">
                  <c:v>49.49</c:v>
                </c:pt>
                <c:pt idx="983">
                  <c:v>49.52</c:v>
                </c:pt>
                <c:pt idx="984">
                  <c:v>49.55</c:v>
                </c:pt>
                <c:pt idx="985">
                  <c:v>49.58</c:v>
                </c:pt>
                <c:pt idx="986">
                  <c:v>49.61</c:v>
                </c:pt>
                <c:pt idx="987">
                  <c:v>49.64</c:v>
                </c:pt>
                <c:pt idx="988">
                  <c:v>49.67</c:v>
                </c:pt>
                <c:pt idx="989">
                  <c:v>49.7</c:v>
                </c:pt>
                <c:pt idx="990">
                  <c:v>49.73</c:v>
                </c:pt>
                <c:pt idx="991">
                  <c:v>49.76</c:v>
                </c:pt>
                <c:pt idx="992">
                  <c:v>49.79</c:v>
                </c:pt>
                <c:pt idx="993">
                  <c:v>49.82</c:v>
                </c:pt>
                <c:pt idx="994">
                  <c:v>49.85</c:v>
                </c:pt>
                <c:pt idx="995">
                  <c:v>49.88</c:v>
                </c:pt>
                <c:pt idx="996">
                  <c:v>49.91</c:v>
                </c:pt>
                <c:pt idx="997">
                  <c:v>49.94</c:v>
                </c:pt>
                <c:pt idx="998">
                  <c:v>49.97</c:v>
                </c:pt>
                <c:pt idx="999">
                  <c:v>50</c:v>
                </c:pt>
              </c:numCache>
            </c:numRef>
          </c:xVal>
          <c:yVal>
            <c:numRef>
              <c:f>'Combined A''s'!$B$2:$B$1001</c:f>
              <c:numCache>
                <c:formatCode>0.00E+00</c:formatCode>
                <c:ptCount val="1000"/>
                <c:pt idx="0">
                  <c:v>2.676E-3</c:v>
                </c:pt>
                <c:pt idx="1">
                  <c:v>2.6963999999999998E-3</c:v>
                </c:pt>
                <c:pt idx="2">
                  <c:v>2.7171000000000001E-3</c:v>
                </c:pt>
                <c:pt idx="3">
                  <c:v>2.7382999999999999E-3</c:v>
                </c:pt>
                <c:pt idx="4">
                  <c:v>2.7598000000000002E-3</c:v>
                </c:pt>
                <c:pt idx="5">
                  <c:v>2.7816999999999998E-3</c:v>
                </c:pt>
                <c:pt idx="6">
                  <c:v>2.8040000000000001E-3</c:v>
                </c:pt>
                <c:pt idx="7">
                  <c:v>2.8267000000000001E-3</c:v>
                </c:pt>
                <c:pt idx="8">
                  <c:v>2.8498999999999998E-3</c:v>
                </c:pt>
                <c:pt idx="9">
                  <c:v>2.8733999999999999E-3</c:v>
                </c:pt>
                <c:pt idx="10">
                  <c:v>2.8974999999999999E-3</c:v>
                </c:pt>
                <c:pt idx="11">
                  <c:v>2.9220000000000001E-3</c:v>
                </c:pt>
                <c:pt idx="12">
                  <c:v>2.9469000000000001E-3</c:v>
                </c:pt>
                <c:pt idx="13">
                  <c:v>2.9724E-3</c:v>
                </c:pt>
                <c:pt idx="14">
                  <c:v>2.9983000000000002E-3</c:v>
                </c:pt>
                <c:pt idx="15">
                  <c:v>3.0247999999999998E-3</c:v>
                </c:pt>
                <c:pt idx="16">
                  <c:v>3.0517999999999999E-3</c:v>
                </c:pt>
                <c:pt idx="17">
                  <c:v>3.0793000000000001E-3</c:v>
                </c:pt>
                <c:pt idx="18">
                  <c:v>3.1074000000000002E-3</c:v>
                </c:pt>
                <c:pt idx="19">
                  <c:v>3.1361000000000002E-3</c:v>
                </c:pt>
                <c:pt idx="20">
                  <c:v>3.1654000000000001E-3</c:v>
                </c:pt>
                <c:pt idx="21">
                  <c:v>3.1954000000000001E-3</c:v>
                </c:pt>
                <c:pt idx="22">
                  <c:v>3.2258999999999999E-3</c:v>
                </c:pt>
                <c:pt idx="23">
                  <c:v>3.2572E-3</c:v>
                </c:pt>
                <c:pt idx="24">
                  <c:v>3.2891000000000001E-3</c:v>
                </c:pt>
                <c:pt idx="25">
                  <c:v>3.3216999999999999E-3</c:v>
                </c:pt>
                <c:pt idx="26">
                  <c:v>3.3549999999999999E-3</c:v>
                </c:pt>
                <c:pt idx="27">
                  <c:v>3.3892000000000002E-3</c:v>
                </c:pt>
                <c:pt idx="28">
                  <c:v>3.424E-3</c:v>
                </c:pt>
                <c:pt idx="29">
                  <c:v>3.4597E-3</c:v>
                </c:pt>
                <c:pt idx="30">
                  <c:v>3.4962999999999999E-3</c:v>
                </c:pt>
                <c:pt idx="31">
                  <c:v>3.5336999999999999E-3</c:v>
                </c:pt>
                <c:pt idx="32">
                  <c:v>3.5720000000000001E-3</c:v>
                </c:pt>
                <c:pt idx="33">
                  <c:v>3.6112000000000002E-3</c:v>
                </c:pt>
                <c:pt idx="34">
                  <c:v>3.6514E-3</c:v>
                </c:pt>
                <c:pt idx="35">
                  <c:v>3.6925999999999999E-3</c:v>
                </c:pt>
                <c:pt idx="36">
                  <c:v>3.7347999999999999E-3</c:v>
                </c:pt>
                <c:pt idx="37">
                  <c:v>3.7781999999999998E-3</c:v>
                </c:pt>
                <c:pt idx="38">
                  <c:v>3.8226000000000002E-3</c:v>
                </c:pt>
                <c:pt idx="39">
                  <c:v>3.8682E-3</c:v>
                </c:pt>
                <c:pt idx="40">
                  <c:v>3.9150000000000001E-3</c:v>
                </c:pt>
                <c:pt idx="41">
                  <c:v>3.9630999999999998E-3</c:v>
                </c:pt>
                <c:pt idx="42">
                  <c:v>4.0124999999999996E-3</c:v>
                </c:pt>
                <c:pt idx="43">
                  <c:v>4.0632999999999997E-3</c:v>
                </c:pt>
                <c:pt idx="44">
                  <c:v>4.1155000000000002E-3</c:v>
                </c:pt>
                <c:pt idx="45">
                  <c:v>4.1691000000000002E-3</c:v>
                </c:pt>
                <c:pt idx="46">
                  <c:v>4.2243999999999997E-3</c:v>
                </c:pt>
                <c:pt idx="47">
                  <c:v>4.2811999999999998E-3</c:v>
                </c:pt>
                <c:pt idx="48">
                  <c:v>4.3398000000000004E-3</c:v>
                </c:pt>
                <c:pt idx="49">
                  <c:v>4.4000999999999997E-3</c:v>
                </c:pt>
                <c:pt idx="50">
                  <c:v>4.4622000000000004E-3</c:v>
                </c:pt>
                <c:pt idx="51">
                  <c:v>4.5262999999999996E-3</c:v>
                </c:pt>
                <c:pt idx="52">
                  <c:v>4.5925000000000002E-3</c:v>
                </c:pt>
                <c:pt idx="53">
                  <c:v>4.6607000000000003E-3</c:v>
                </c:pt>
                <c:pt idx="54">
                  <c:v>4.7311999999999996E-3</c:v>
                </c:pt>
                <c:pt idx="55">
                  <c:v>4.8040000000000001E-3</c:v>
                </c:pt>
                <c:pt idx="56">
                  <c:v>4.8792999999999996E-3</c:v>
                </c:pt>
                <c:pt idx="57">
                  <c:v>4.9572000000000001E-3</c:v>
                </c:pt>
                <c:pt idx="58">
                  <c:v>5.0378000000000003E-3</c:v>
                </c:pt>
                <c:pt idx="59">
                  <c:v>5.1212999999999996E-3</c:v>
                </c:pt>
                <c:pt idx="60">
                  <c:v>5.2078000000000003E-3</c:v>
                </c:pt>
                <c:pt idx="61">
                  <c:v>5.2975000000000001E-3</c:v>
                </c:pt>
                <c:pt idx="62">
                  <c:v>5.3905999999999997E-3</c:v>
                </c:pt>
                <c:pt idx="63">
                  <c:v>5.4872000000000002E-3</c:v>
                </c:pt>
                <c:pt idx="64">
                  <c:v>5.5877000000000001E-3</c:v>
                </c:pt>
                <c:pt idx="65">
                  <c:v>5.6921000000000003E-3</c:v>
                </c:pt>
                <c:pt idx="66">
                  <c:v>5.8008000000000001E-3</c:v>
                </c:pt>
                <c:pt idx="67">
                  <c:v>5.914E-3</c:v>
                </c:pt>
                <c:pt idx="68">
                  <c:v>6.032E-3</c:v>
                </c:pt>
                <c:pt idx="69">
                  <c:v>6.1551000000000002E-3</c:v>
                </c:pt>
                <c:pt idx="70">
                  <c:v>6.2836999999999997E-3</c:v>
                </c:pt>
                <c:pt idx="71">
                  <c:v>6.4181000000000004E-3</c:v>
                </c:pt>
                <c:pt idx="72">
                  <c:v>6.5586999999999998E-3</c:v>
                </c:pt>
                <c:pt idx="73">
                  <c:v>6.7060000000000002E-3</c:v>
                </c:pt>
                <c:pt idx="74">
                  <c:v>6.8605000000000003E-3</c:v>
                </c:pt>
                <c:pt idx="75">
                  <c:v>7.0226999999999998E-3</c:v>
                </c:pt>
                <c:pt idx="76">
                  <c:v>7.1931E-3</c:v>
                </c:pt>
                <c:pt idx="77">
                  <c:v>7.3724999999999997E-3</c:v>
                </c:pt>
                <c:pt idx="78">
                  <c:v>7.5615999999999999E-3</c:v>
                </c:pt>
                <c:pt idx="79">
                  <c:v>7.7610999999999999E-3</c:v>
                </c:pt>
                <c:pt idx="80">
                  <c:v>7.9719999999999999E-3</c:v>
                </c:pt>
                <c:pt idx="81">
                  <c:v>8.1951999999999997E-3</c:v>
                </c:pt>
                <c:pt idx="82">
                  <c:v>8.4317999999999997E-3</c:v>
                </c:pt>
                <c:pt idx="83">
                  <c:v>8.6832000000000003E-3</c:v>
                </c:pt>
                <c:pt idx="84">
                  <c:v>8.9507000000000007E-3</c:v>
                </c:pt>
                <c:pt idx="85">
                  <c:v>9.2359999999999994E-3</c:v>
                </c:pt>
                <c:pt idx="86">
                  <c:v>9.5406999999999992E-3</c:v>
                </c:pt>
                <c:pt idx="87">
                  <c:v>9.8671000000000002E-3</c:v>
                </c:pt>
                <c:pt idx="88">
                  <c:v>1.0217E-2</c:v>
                </c:pt>
                <c:pt idx="89">
                  <c:v>1.0595E-2</c:v>
                </c:pt>
                <c:pt idx="90">
                  <c:v>1.1002E-2</c:v>
                </c:pt>
                <c:pt idx="91">
                  <c:v>1.1442000000000001E-2</c:v>
                </c:pt>
                <c:pt idx="92">
                  <c:v>1.1920999999999999E-2</c:v>
                </c:pt>
                <c:pt idx="93">
                  <c:v>1.2442E-2</c:v>
                </c:pt>
                <c:pt idx="94">
                  <c:v>1.3011999999999999E-2</c:v>
                </c:pt>
                <c:pt idx="95">
                  <c:v>1.3639E-2</c:v>
                </c:pt>
                <c:pt idx="96">
                  <c:v>1.4330000000000001E-2</c:v>
                </c:pt>
                <c:pt idx="97">
                  <c:v>1.5096999999999999E-2</c:v>
                </c:pt>
                <c:pt idx="98">
                  <c:v>1.5951E-2</c:v>
                </c:pt>
                <c:pt idx="99">
                  <c:v>1.6910000000000001E-2</c:v>
                </c:pt>
                <c:pt idx="100">
                  <c:v>1.7992999999999999E-2</c:v>
                </c:pt>
                <c:pt idx="101">
                  <c:v>1.9224999999999999E-2</c:v>
                </c:pt>
                <c:pt idx="102">
                  <c:v>2.0639000000000001E-2</c:v>
                </c:pt>
                <c:pt idx="103">
                  <c:v>2.2277000000000002E-2</c:v>
                </c:pt>
                <c:pt idx="104">
                  <c:v>2.4195999999999999E-2</c:v>
                </c:pt>
                <c:pt idx="105">
                  <c:v>2.6471000000000001E-2</c:v>
                </c:pt>
                <c:pt idx="106">
                  <c:v>2.9208000000000001E-2</c:v>
                </c:pt>
                <c:pt idx="107">
                  <c:v>3.2552999999999999E-2</c:v>
                </c:pt>
                <c:pt idx="108">
                  <c:v>3.6720000000000003E-2</c:v>
                </c:pt>
                <c:pt idx="109">
                  <c:v>4.2015999999999998E-2</c:v>
                </c:pt>
                <c:pt idx="110">
                  <c:v>4.8891999999999998E-2</c:v>
                </c:pt>
                <c:pt idx="111">
                  <c:v>5.7978000000000002E-2</c:v>
                </c:pt>
                <c:pt idx="112">
                  <c:v>6.9983000000000004E-2</c:v>
                </c:pt>
                <c:pt idx="113">
                  <c:v>8.4925E-2</c:v>
                </c:pt>
                <c:pt idx="114">
                  <c:v>9.9429000000000003E-2</c:v>
                </c:pt>
                <c:pt idx="115" formatCode="General">
                  <c:v>0.10428999999999999</c:v>
                </c:pt>
                <c:pt idx="116">
                  <c:v>9.4802999999999998E-2</c:v>
                </c:pt>
                <c:pt idx="117">
                  <c:v>7.9207E-2</c:v>
                </c:pt>
                <c:pt idx="118">
                  <c:v>6.5013000000000001E-2</c:v>
                </c:pt>
                <c:pt idx="119">
                  <c:v>5.3984999999999998E-2</c:v>
                </c:pt>
                <c:pt idx="120">
                  <c:v>4.5678999999999997E-2</c:v>
                </c:pt>
                <c:pt idx="121">
                  <c:v>3.9365999999999998E-2</c:v>
                </c:pt>
                <c:pt idx="122">
                  <c:v>3.4472999999999997E-2</c:v>
                </c:pt>
                <c:pt idx="123">
                  <c:v>3.0598E-2</c:v>
                </c:pt>
                <c:pt idx="124">
                  <c:v>2.7466999999999998E-2</c:v>
                </c:pt>
                <c:pt idx="125">
                  <c:v>2.4892999999999998E-2</c:v>
                </c:pt>
                <c:pt idx="126">
                  <c:v>2.2741999999999998E-2</c:v>
                </c:pt>
                <c:pt idx="127">
                  <c:v>2.0920999999999999E-2</c:v>
                </c:pt>
                <c:pt idx="128">
                  <c:v>1.9359999999999999E-2</c:v>
                </c:pt>
                <c:pt idx="129">
                  <c:v>1.8009000000000001E-2</c:v>
                </c:pt>
                <c:pt idx="130">
                  <c:v>1.6827999999999999E-2</c:v>
                </c:pt>
                <c:pt idx="131">
                  <c:v>1.5786999999999999E-2</c:v>
                </c:pt>
                <c:pt idx="132">
                  <c:v>1.4864E-2</c:v>
                </c:pt>
                <c:pt idx="133">
                  <c:v>1.4038999999999999E-2</c:v>
                </c:pt>
                <c:pt idx="134">
                  <c:v>1.3298000000000001E-2</c:v>
                </c:pt>
                <c:pt idx="135">
                  <c:v>1.2628E-2</c:v>
                </c:pt>
                <c:pt idx="136">
                  <c:v>1.2019999999999999E-2</c:v>
                </c:pt>
                <c:pt idx="137">
                  <c:v>1.1466E-2</c:v>
                </c:pt>
                <c:pt idx="138">
                  <c:v>1.0959E-2</c:v>
                </c:pt>
                <c:pt idx="139">
                  <c:v>1.0493000000000001E-2</c:v>
                </c:pt>
                <c:pt idx="140">
                  <c:v>1.0064E-2</c:v>
                </c:pt>
                <c:pt idx="141">
                  <c:v>9.6669000000000008E-3</c:v>
                </c:pt>
                <c:pt idx="142">
                  <c:v>9.2984999999999995E-3</c:v>
                </c:pt>
                <c:pt idx="143">
                  <c:v>8.9560000000000004E-3</c:v>
                </c:pt>
                <c:pt idx="144">
                  <c:v>8.6365999999999995E-3</c:v>
                </c:pt>
                <c:pt idx="145">
                  <c:v>8.3382000000000005E-3</c:v>
                </c:pt>
                <c:pt idx="146">
                  <c:v>8.0586000000000008E-3</c:v>
                </c:pt>
                <c:pt idx="147">
                  <c:v>7.7962999999999999E-3</c:v>
                </c:pt>
                <c:pt idx="148">
                  <c:v>7.5494999999999998E-3</c:v>
                </c:pt>
                <c:pt idx="149">
                  <c:v>7.3171E-3</c:v>
                </c:pt>
                <c:pt idx="150">
                  <c:v>7.0977999999999996E-3</c:v>
                </c:pt>
                <c:pt idx="151">
                  <c:v>6.8903999999999997E-3</c:v>
                </c:pt>
                <c:pt idx="152">
                  <c:v>6.6940999999999997E-3</c:v>
                </c:pt>
                <c:pt idx="153">
                  <c:v>6.5079999999999999E-3</c:v>
                </c:pt>
                <c:pt idx="154">
                  <c:v>6.3312999999999998E-3</c:v>
                </c:pt>
                <c:pt idx="155">
                  <c:v>6.1633E-3</c:v>
                </c:pt>
                <c:pt idx="156">
                  <c:v>6.0033999999999999E-3</c:v>
                </c:pt>
                <c:pt idx="157">
                  <c:v>5.8510000000000003E-3</c:v>
                </c:pt>
                <c:pt idx="158">
                  <c:v>5.7055999999999999E-3</c:v>
                </c:pt>
                <c:pt idx="159">
                  <c:v>5.5668000000000002E-3</c:v>
                </c:pt>
                <c:pt idx="160">
                  <c:v>5.4339999999999996E-3</c:v>
                </c:pt>
                <c:pt idx="161">
                  <c:v>5.3068999999999998E-3</c:v>
                </c:pt>
                <c:pt idx="162">
                  <c:v>5.1850999999999998E-3</c:v>
                </c:pt>
                <c:pt idx="163">
                  <c:v>5.0683999999999998E-3</c:v>
                </c:pt>
                <c:pt idx="164">
                  <c:v>4.9563000000000003E-3</c:v>
                </c:pt>
                <c:pt idx="165">
                  <c:v>4.8487000000000001E-3</c:v>
                </c:pt>
                <c:pt idx="166">
                  <c:v>4.7451999999999998E-3</c:v>
                </c:pt>
                <c:pt idx="167">
                  <c:v>4.6457E-3</c:v>
                </c:pt>
                <c:pt idx="168">
                  <c:v>4.5497999999999997E-3</c:v>
                </c:pt>
                <c:pt idx="169">
                  <c:v>4.4574999999999997E-3</c:v>
                </c:pt>
                <c:pt idx="170">
                  <c:v>4.3685E-3</c:v>
                </c:pt>
                <c:pt idx="171">
                  <c:v>4.2826000000000001E-3</c:v>
                </c:pt>
                <c:pt idx="172">
                  <c:v>4.1996000000000004E-3</c:v>
                </c:pt>
                <c:pt idx="173">
                  <c:v>4.1194999999999999E-3</c:v>
                </c:pt>
                <c:pt idx="174">
                  <c:v>4.0420999999999999E-3</c:v>
                </c:pt>
                <c:pt idx="175">
                  <c:v>3.9671000000000003E-3</c:v>
                </c:pt>
                <c:pt idx="176">
                  <c:v>3.8947000000000001E-3</c:v>
                </c:pt>
                <c:pt idx="177">
                  <c:v>3.8245000000000002E-3</c:v>
                </c:pt>
                <c:pt idx="178">
                  <c:v>3.7564999999999999E-3</c:v>
                </c:pt>
                <c:pt idx="179">
                  <c:v>3.6906E-3</c:v>
                </c:pt>
                <c:pt idx="180">
                  <c:v>3.6265999999999998E-3</c:v>
                </c:pt>
                <c:pt idx="181">
                  <c:v>3.5645999999999998E-3</c:v>
                </c:pt>
                <c:pt idx="182">
                  <c:v>3.5044E-3</c:v>
                </c:pt>
                <c:pt idx="183">
                  <c:v>3.4459E-3</c:v>
                </c:pt>
                <c:pt idx="184">
                  <c:v>3.3890999999999999E-3</c:v>
                </c:pt>
                <c:pt idx="185">
                  <c:v>3.3338999999999999E-3</c:v>
                </c:pt>
                <c:pt idx="186">
                  <c:v>3.2802E-3</c:v>
                </c:pt>
                <c:pt idx="187">
                  <c:v>3.228E-3</c:v>
                </c:pt>
                <c:pt idx="188">
                  <c:v>3.1771E-3</c:v>
                </c:pt>
                <c:pt idx="189">
                  <c:v>3.1275999999999999E-3</c:v>
                </c:pt>
                <c:pt idx="190">
                  <c:v>3.0793999999999999E-3</c:v>
                </c:pt>
                <c:pt idx="191">
                  <c:v>3.0324000000000002E-3</c:v>
                </c:pt>
                <c:pt idx="192">
                  <c:v>2.9865999999999998E-3</c:v>
                </c:pt>
                <c:pt idx="193">
                  <c:v>2.9420000000000002E-3</c:v>
                </c:pt>
                <c:pt idx="194">
                  <c:v>2.8985E-3</c:v>
                </c:pt>
                <c:pt idx="195">
                  <c:v>2.856E-3</c:v>
                </c:pt>
                <c:pt idx="196">
                  <c:v>2.8145000000000002E-3</c:v>
                </c:pt>
                <c:pt idx="197">
                  <c:v>2.774E-3</c:v>
                </c:pt>
                <c:pt idx="198">
                  <c:v>2.7345E-3</c:v>
                </c:pt>
                <c:pt idx="199">
                  <c:v>2.6957999999999999E-3</c:v>
                </c:pt>
                <c:pt idx="200">
                  <c:v>2.6581E-3</c:v>
                </c:pt>
                <c:pt idx="201">
                  <c:v>2.6212000000000002E-3</c:v>
                </c:pt>
                <c:pt idx="202">
                  <c:v>2.5850999999999999E-3</c:v>
                </c:pt>
                <c:pt idx="203">
                  <c:v>2.5498000000000001E-3</c:v>
                </c:pt>
                <c:pt idx="204">
                  <c:v>2.5152999999999998E-3</c:v>
                </c:pt>
                <c:pt idx="205">
                  <c:v>2.4815000000000002E-3</c:v>
                </c:pt>
                <c:pt idx="206">
                  <c:v>2.4483999999999999E-3</c:v>
                </c:pt>
                <c:pt idx="207">
                  <c:v>2.4160000000000002E-3</c:v>
                </c:pt>
                <c:pt idx="208">
                  <c:v>2.3842999999999998E-3</c:v>
                </c:pt>
                <c:pt idx="209">
                  <c:v>2.3532000000000002E-3</c:v>
                </c:pt>
                <c:pt idx="210">
                  <c:v>2.3227999999999999E-3</c:v>
                </c:pt>
                <c:pt idx="211">
                  <c:v>2.2929000000000001E-3</c:v>
                </c:pt>
                <c:pt idx="212">
                  <c:v>2.2637E-3</c:v>
                </c:pt>
                <c:pt idx="213">
                  <c:v>2.235E-3</c:v>
                </c:pt>
                <c:pt idx="214">
                  <c:v>2.2068999999999999E-3</c:v>
                </c:pt>
                <c:pt idx="215">
                  <c:v>2.1792999999999999E-3</c:v>
                </c:pt>
                <c:pt idx="216">
                  <c:v>2.1521999999999999E-3</c:v>
                </c:pt>
                <c:pt idx="217">
                  <c:v>2.1256000000000001E-3</c:v>
                </c:pt>
                <c:pt idx="218">
                  <c:v>2.0994999999999998E-3</c:v>
                </c:pt>
                <c:pt idx="219">
                  <c:v>2.0739E-3</c:v>
                </c:pt>
                <c:pt idx="220">
                  <c:v>2.0487000000000001E-3</c:v>
                </c:pt>
                <c:pt idx="221">
                  <c:v>2.0240000000000002E-3</c:v>
                </c:pt>
                <c:pt idx="222">
                  <c:v>1.9997000000000001E-3</c:v>
                </c:pt>
                <c:pt idx="223">
                  <c:v>1.9758000000000002E-3</c:v>
                </c:pt>
                <c:pt idx="224">
                  <c:v>1.9522999999999999E-3</c:v>
                </c:pt>
                <c:pt idx="225">
                  <c:v>1.9292999999999999E-3</c:v>
                </c:pt>
                <c:pt idx="226">
                  <c:v>1.9066E-3</c:v>
                </c:pt>
                <c:pt idx="227">
                  <c:v>1.8843E-3</c:v>
                </c:pt>
                <c:pt idx="228">
                  <c:v>1.8623999999999999E-3</c:v>
                </c:pt>
                <c:pt idx="229">
                  <c:v>1.8408000000000001E-3</c:v>
                </c:pt>
                <c:pt idx="230">
                  <c:v>1.8194999999999999E-3</c:v>
                </c:pt>
                <c:pt idx="231">
                  <c:v>1.7986E-3</c:v>
                </c:pt>
                <c:pt idx="232">
                  <c:v>1.7780999999999999E-3</c:v>
                </c:pt>
                <c:pt idx="233">
                  <c:v>1.7577999999999999E-3</c:v>
                </c:pt>
                <c:pt idx="234">
                  <c:v>1.7378999999999999E-3</c:v>
                </c:pt>
                <c:pt idx="235">
                  <c:v>1.7182E-3</c:v>
                </c:pt>
                <c:pt idx="236">
                  <c:v>1.6988999999999999E-3</c:v>
                </c:pt>
                <c:pt idx="237">
                  <c:v>1.6798E-3</c:v>
                </c:pt>
                <c:pt idx="238">
                  <c:v>1.6609999999999999E-3</c:v>
                </c:pt>
                <c:pt idx="239">
                  <c:v>1.6425000000000001E-3</c:v>
                </c:pt>
                <c:pt idx="240">
                  <c:v>1.6243E-3</c:v>
                </c:pt>
                <c:pt idx="241">
                  <c:v>1.6063E-3</c:v>
                </c:pt>
                <c:pt idx="242">
                  <c:v>1.5885000000000001E-3</c:v>
                </c:pt>
                <c:pt idx="243">
                  <c:v>1.5709999999999999E-3</c:v>
                </c:pt>
                <c:pt idx="244">
                  <c:v>1.5537999999999999E-3</c:v>
                </c:pt>
                <c:pt idx="245">
                  <c:v>1.5367E-3</c:v>
                </c:pt>
                <c:pt idx="246">
                  <c:v>1.5200000000000001E-3</c:v>
                </c:pt>
                <c:pt idx="247">
                  <c:v>1.5034E-3</c:v>
                </c:pt>
                <c:pt idx="248">
                  <c:v>1.487E-3</c:v>
                </c:pt>
                <c:pt idx="249">
                  <c:v>1.4709E-3</c:v>
                </c:pt>
                <c:pt idx="250">
                  <c:v>1.4549000000000001E-3</c:v>
                </c:pt>
                <c:pt idx="251">
                  <c:v>1.4392000000000001E-3</c:v>
                </c:pt>
                <c:pt idx="252">
                  <c:v>1.4237E-3</c:v>
                </c:pt>
                <c:pt idx="253">
                  <c:v>1.4082999999999999E-3</c:v>
                </c:pt>
                <c:pt idx="254">
                  <c:v>1.3931E-3</c:v>
                </c:pt>
                <c:pt idx="255">
                  <c:v>1.3782E-3</c:v>
                </c:pt>
                <c:pt idx="256">
                  <c:v>1.3634000000000001E-3</c:v>
                </c:pt>
                <c:pt idx="257">
                  <c:v>1.3487E-3</c:v>
                </c:pt>
                <c:pt idx="258">
                  <c:v>1.3343000000000001E-3</c:v>
                </c:pt>
                <c:pt idx="259">
                  <c:v>1.32E-3</c:v>
                </c:pt>
                <c:pt idx="260">
                  <c:v>1.3058E-3</c:v>
                </c:pt>
                <c:pt idx="261">
                  <c:v>1.2918999999999999E-3</c:v>
                </c:pt>
                <c:pt idx="262">
                  <c:v>1.2780000000000001E-3</c:v>
                </c:pt>
                <c:pt idx="263">
                  <c:v>1.2643999999999999E-3</c:v>
                </c:pt>
                <c:pt idx="264">
                  <c:v>1.2508E-3</c:v>
                </c:pt>
                <c:pt idx="265">
                  <c:v>1.2375000000000001E-3</c:v>
                </c:pt>
                <c:pt idx="266">
                  <c:v>1.2241999999999999E-3</c:v>
                </c:pt>
                <c:pt idx="267">
                  <c:v>1.2110999999999999E-3</c:v>
                </c:pt>
                <c:pt idx="268">
                  <c:v>1.1982E-3</c:v>
                </c:pt>
                <c:pt idx="269">
                  <c:v>1.1853E-3</c:v>
                </c:pt>
                <c:pt idx="270">
                  <c:v>1.1726E-3</c:v>
                </c:pt>
                <c:pt idx="271">
                  <c:v>1.16E-3</c:v>
                </c:pt>
                <c:pt idx="272">
                  <c:v>1.1475999999999999E-3</c:v>
                </c:pt>
                <c:pt idx="273">
                  <c:v>1.1352000000000001E-3</c:v>
                </c:pt>
                <c:pt idx="274">
                  <c:v>1.1230000000000001E-3</c:v>
                </c:pt>
                <c:pt idx="275">
                  <c:v>1.1109E-3</c:v>
                </c:pt>
                <c:pt idx="276">
                  <c:v>1.0989000000000001E-3</c:v>
                </c:pt>
                <c:pt idx="277">
                  <c:v>1.0870000000000001E-3</c:v>
                </c:pt>
                <c:pt idx="278">
                  <c:v>1.0751999999999999E-3</c:v>
                </c:pt>
                <c:pt idx="279">
                  <c:v>1.0635E-3</c:v>
                </c:pt>
                <c:pt idx="280">
                  <c:v>1.0518999999999999E-3</c:v>
                </c:pt>
                <c:pt idx="281">
                  <c:v>1.0403999999999999E-3</c:v>
                </c:pt>
                <c:pt idx="282">
                  <c:v>1.029E-3</c:v>
                </c:pt>
                <c:pt idx="283">
                  <c:v>1.0177000000000001E-3</c:v>
                </c:pt>
                <c:pt idx="284">
                  <c:v>1.0065E-3</c:v>
                </c:pt>
                <c:pt idx="285">
                  <c:v>9.9540000000000002E-4</c:v>
                </c:pt>
                <c:pt idx="286">
                  <c:v>9.8437000000000004E-4</c:v>
                </c:pt>
                <c:pt idx="287">
                  <c:v>9.7342000000000001E-4</c:v>
                </c:pt>
                <c:pt idx="288">
                  <c:v>9.6256E-4</c:v>
                </c:pt>
                <c:pt idx="289">
                  <c:v>9.5178000000000005E-4</c:v>
                </c:pt>
                <c:pt idx="290">
                  <c:v>9.4107000000000001E-4</c:v>
                </c:pt>
                <c:pt idx="291">
                  <c:v>9.3044999999999998E-4</c:v>
                </c:pt>
                <c:pt idx="292">
                  <c:v>9.1989999999999997E-4</c:v>
                </c:pt>
                <c:pt idx="293">
                  <c:v>9.0941999999999998E-4</c:v>
                </c:pt>
                <c:pt idx="294">
                  <c:v>8.9902000000000005E-4</c:v>
                </c:pt>
                <c:pt idx="295">
                  <c:v>8.8867999999999998E-4</c:v>
                </c:pt>
                <c:pt idx="296">
                  <c:v>8.7841999999999998E-4</c:v>
                </c:pt>
                <c:pt idx="297">
                  <c:v>8.6821999999999995E-4</c:v>
                </c:pt>
                <c:pt idx="298">
                  <c:v>8.5808E-4</c:v>
                </c:pt>
                <c:pt idx="299">
                  <c:v>8.4800999999999995E-4</c:v>
                </c:pt>
                <c:pt idx="300">
                  <c:v>8.3801000000000004E-4</c:v>
                </c:pt>
                <c:pt idx="301">
                  <c:v>8.2806000000000004E-4</c:v>
                </c:pt>
                <c:pt idx="302">
                  <c:v>8.1817000000000001E-4</c:v>
                </c:pt>
                <c:pt idx="303">
                  <c:v>8.0833999999999995E-4</c:v>
                </c:pt>
                <c:pt idx="304">
                  <c:v>7.9856000000000003E-4</c:v>
                </c:pt>
                <c:pt idx="305">
                  <c:v>7.8885000000000001E-4</c:v>
                </c:pt>
                <c:pt idx="306">
                  <c:v>7.7917999999999998E-4</c:v>
                </c:pt>
                <c:pt idx="307">
                  <c:v>7.6957000000000002E-4</c:v>
                </c:pt>
                <c:pt idx="308">
                  <c:v>7.6000999999999998E-4</c:v>
                </c:pt>
                <c:pt idx="309">
                  <c:v>7.5049999999999997E-4</c:v>
                </c:pt>
                <c:pt idx="310">
                  <c:v>7.4103000000000005E-4</c:v>
                </c:pt>
                <c:pt idx="311">
                  <c:v>7.3161999999999999E-4</c:v>
                </c:pt>
                <c:pt idx="312">
                  <c:v>7.2225999999999996E-4</c:v>
                </c:pt>
                <c:pt idx="313">
                  <c:v>7.1294000000000001E-4</c:v>
                </c:pt>
                <c:pt idx="314">
                  <c:v>7.0366000000000005E-4</c:v>
                </c:pt>
                <c:pt idx="315">
                  <c:v>6.9444000000000005E-4</c:v>
                </c:pt>
                <c:pt idx="316">
                  <c:v>6.8524999999999999E-4</c:v>
                </c:pt>
                <c:pt idx="317">
                  <c:v>6.7612E-4</c:v>
                </c:pt>
                <c:pt idx="318">
                  <c:v>6.6702000000000005E-4</c:v>
                </c:pt>
                <c:pt idx="319">
                  <c:v>6.5797000000000002E-4</c:v>
                </c:pt>
                <c:pt idx="320">
                  <c:v>6.4895999999999997E-4</c:v>
                </c:pt>
                <c:pt idx="321">
                  <c:v>6.3999E-4</c:v>
                </c:pt>
                <c:pt idx="322">
                  <c:v>6.3106999999999996E-4</c:v>
                </c:pt>
                <c:pt idx="323">
                  <c:v>6.2217999999999996E-4</c:v>
                </c:pt>
                <c:pt idx="324">
                  <c:v>6.1335000000000003E-4</c:v>
                </c:pt>
                <c:pt idx="325">
                  <c:v>6.0455000000000003E-4</c:v>
                </c:pt>
                <c:pt idx="326">
                  <c:v>5.9579999999999995E-4</c:v>
                </c:pt>
                <c:pt idx="327">
                  <c:v>5.8708999999999996E-4</c:v>
                </c:pt>
                <c:pt idx="328">
                  <c:v>5.7843E-4</c:v>
                </c:pt>
                <c:pt idx="329">
                  <c:v>5.6981999999999996E-4</c:v>
                </c:pt>
                <c:pt idx="330">
                  <c:v>5.6125000000000001E-4</c:v>
                </c:pt>
                <c:pt idx="331">
                  <c:v>5.5272999999999997E-4</c:v>
                </c:pt>
                <c:pt idx="332">
                  <c:v>5.4425999999999997E-4</c:v>
                </c:pt>
                <c:pt idx="333">
                  <c:v>5.3585000000000004E-4</c:v>
                </c:pt>
                <c:pt idx="334">
                  <c:v>5.2749000000000003E-4</c:v>
                </c:pt>
                <c:pt idx="335">
                  <c:v>5.1918999999999999E-4</c:v>
                </c:pt>
                <c:pt idx="336">
                  <c:v>5.1095000000000003E-4</c:v>
                </c:pt>
                <c:pt idx="337">
                  <c:v>5.0277999999999998E-4</c:v>
                </c:pt>
                <c:pt idx="338">
                  <c:v>4.9467999999999995E-4</c:v>
                </c:pt>
                <c:pt idx="339">
                  <c:v>4.8664999999999998E-4</c:v>
                </c:pt>
                <c:pt idx="340">
                  <c:v>4.7868999999999999E-4</c:v>
                </c:pt>
                <c:pt idx="341">
                  <c:v>4.7082E-4</c:v>
                </c:pt>
                <c:pt idx="342">
                  <c:v>4.6305000000000001E-4</c:v>
                </c:pt>
                <c:pt idx="343">
                  <c:v>4.5535999999999998E-4</c:v>
                </c:pt>
                <c:pt idx="344">
                  <c:v>4.4778999999999999E-4</c:v>
                </c:pt>
                <c:pt idx="345">
                  <c:v>4.4032000000000001E-4</c:v>
                </c:pt>
                <c:pt idx="346">
                  <c:v>4.3298000000000002E-4</c:v>
                </c:pt>
                <c:pt idx="347">
                  <c:v>4.2576000000000002E-4</c:v>
                </c:pt>
                <c:pt idx="348">
                  <c:v>4.1869999999999999E-4</c:v>
                </c:pt>
                <c:pt idx="349">
                  <c:v>4.1177999999999999E-4</c:v>
                </c:pt>
                <c:pt idx="350">
                  <c:v>4.0504000000000001E-4</c:v>
                </c:pt>
                <c:pt idx="351">
                  <c:v>3.9847999999999999E-4</c:v>
                </c:pt>
                <c:pt idx="352">
                  <c:v>3.9210999999999998E-4</c:v>
                </c:pt>
                <c:pt idx="353">
                  <c:v>3.8596000000000002E-4</c:v>
                </c:pt>
                <c:pt idx="354">
                  <c:v>3.8005E-4</c:v>
                </c:pt>
                <c:pt idx="355">
                  <c:v>3.7439E-4</c:v>
                </c:pt>
                <c:pt idx="356">
                  <c:v>3.6901000000000002E-4</c:v>
                </c:pt>
                <c:pt idx="357">
                  <c:v>3.6392999999999999E-4</c:v>
                </c:pt>
                <c:pt idx="358">
                  <c:v>3.5916000000000002E-4</c:v>
                </c:pt>
                <c:pt idx="359">
                  <c:v>3.5474999999999998E-4</c:v>
                </c:pt>
                <c:pt idx="360">
                  <c:v>3.5071000000000001E-4</c:v>
                </c:pt>
                <c:pt idx="361">
                  <c:v>3.4707999999999999E-4</c:v>
                </c:pt>
                <c:pt idx="362">
                  <c:v>3.4387000000000003E-4</c:v>
                </c:pt>
                <c:pt idx="363">
                  <c:v>3.4112999999999998E-4</c:v>
                </c:pt>
                <c:pt idx="364">
                  <c:v>3.3888000000000001E-4</c:v>
                </c:pt>
                <c:pt idx="365">
                  <c:v>3.3715999999999998E-4</c:v>
                </c:pt>
                <c:pt idx="366">
                  <c:v>3.3597999999999999E-4</c:v>
                </c:pt>
                <c:pt idx="367">
                  <c:v>3.3539000000000003E-4</c:v>
                </c:pt>
                <c:pt idx="368">
                  <c:v>3.3540000000000002E-4</c:v>
                </c:pt>
                <c:pt idx="369">
                  <c:v>3.3605000000000001E-4</c:v>
                </c:pt>
                <c:pt idx="370">
                  <c:v>3.3735999999999998E-4</c:v>
                </c:pt>
                <c:pt idx="371">
                  <c:v>3.3935999999999998E-4</c:v>
                </c:pt>
                <c:pt idx="372">
                  <c:v>3.4205999999999999E-4</c:v>
                </c:pt>
                <c:pt idx="373">
                  <c:v>3.4548000000000001E-4</c:v>
                </c:pt>
                <c:pt idx="374">
                  <c:v>3.4965000000000002E-4</c:v>
                </c:pt>
                <c:pt idx="375">
                  <c:v>3.5456000000000002E-4</c:v>
                </c:pt>
                <c:pt idx="376">
                  <c:v>3.6023000000000001E-4</c:v>
                </c:pt>
                <c:pt idx="377">
                  <c:v>3.6666999999999998E-4</c:v>
                </c:pt>
                <c:pt idx="378">
                  <c:v>3.7388999999999999E-4</c:v>
                </c:pt>
                <c:pt idx="379">
                  <c:v>3.8188000000000002E-4</c:v>
                </c:pt>
                <c:pt idx="380">
                  <c:v>3.9064999999999998E-4</c:v>
                </c:pt>
                <c:pt idx="381">
                  <c:v>4.0020000000000002E-4</c:v>
                </c:pt>
                <c:pt idx="382">
                  <c:v>4.1052999999999999E-4</c:v>
                </c:pt>
                <c:pt idx="383">
                  <c:v>4.2163999999999998E-4</c:v>
                </c:pt>
                <c:pt idx="384">
                  <c:v>4.3353E-4</c:v>
                </c:pt>
                <c:pt idx="385">
                  <c:v>4.462E-4</c:v>
                </c:pt>
                <c:pt idx="386">
                  <c:v>4.5963999999999998E-4</c:v>
                </c:pt>
                <c:pt idx="387">
                  <c:v>4.7386999999999999E-4</c:v>
                </c:pt>
                <c:pt idx="388">
                  <c:v>4.8888000000000002E-4</c:v>
                </c:pt>
                <c:pt idx="389">
                  <c:v>5.0467999999999997E-4</c:v>
                </c:pt>
                <c:pt idx="390">
                  <c:v>5.2127E-4</c:v>
                </c:pt>
                <c:pt idx="391">
                  <c:v>5.3866000000000005E-4</c:v>
                </c:pt>
                <c:pt idx="392">
                  <c:v>5.5685000000000001E-4</c:v>
                </c:pt>
                <c:pt idx="393">
                  <c:v>5.7585999999999998E-4</c:v>
                </c:pt>
                <c:pt idx="394">
                  <c:v>5.9570000000000001E-4</c:v>
                </c:pt>
                <c:pt idx="395">
                  <c:v>6.1638000000000003E-4</c:v>
                </c:pt>
                <c:pt idx="396">
                  <c:v>6.3792000000000005E-4</c:v>
                </c:pt>
                <c:pt idx="397">
                  <c:v>6.6034000000000004E-4</c:v>
                </c:pt>
                <c:pt idx="398">
                  <c:v>6.8364000000000001E-4</c:v>
                </c:pt>
                <c:pt idx="399">
                  <c:v>7.0786999999999998E-4</c:v>
                </c:pt>
                <c:pt idx="400">
                  <c:v>7.3304000000000002E-4</c:v>
                </c:pt>
                <c:pt idx="401">
                  <c:v>7.5916999999999998E-4</c:v>
                </c:pt>
                <c:pt idx="402">
                  <c:v>7.8629000000000004E-4</c:v>
                </c:pt>
                <c:pt idx="403">
                  <c:v>8.1444000000000004E-4</c:v>
                </c:pt>
                <c:pt idx="404">
                  <c:v>8.4363999999999999E-4</c:v>
                </c:pt>
                <c:pt idx="405">
                  <c:v>8.7392000000000004E-4</c:v>
                </c:pt>
                <c:pt idx="406">
                  <c:v>9.0532999999999998E-4</c:v>
                </c:pt>
                <c:pt idx="407">
                  <c:v>9.3789000000000003E-4</c:v>
                </c:pt>
                <c:pt idx="408">
                  <c:v>9.7165000000000001E-4</c:v>
                </c:pt>
                <c:pt idx="409">
                  <c:v>1.0066000000000001E-3</c:v>
                </c:pt>
                <c:pt idx="410">
                  <c:v>1.0429E-3</c:v>
                </c:pt>
                <c:pt idx="411">
                  <c:v>1.0805000000000001E-3</c:v>
                </c:pt>
                <c:pt idx="412">
                  <c:v>1.1194E-3</c:v>
                </c:pt>
                <c:pt idx="413">
                  <c:v>1.1597000000000001E-3</c:v>
                </c:pt>
                <c:pt idx="414">
                  <c:v>1.2014E-3</c:v>
                </c:pt>
                <c:pt idx="415">
                  <c:v>1.2446E-3</c:v>
                </c:pt>
                <c:pt idx="416">
                  <c:v>1.2893E-3</c:v>
                </c:pt>
                <c:pt idx="417">
                  <c:v>1.3355000000000001E-3</c:v>
                </c:pt>
                <c:pt idx="418">
                  <c:v>1.3833000000000001E-3</c:v>
                </c:pt>
                <c:pt idx="419">
                  <c:v>1.4326E-3</c:v>
                </c:pt>
                <c:pt idx="420">
                  <c:v>1.4835E-3</c:v>
                </c:pt>
                <c:pt idx="421">
                  <c:v>1.5359E-3</c:v>
                </c:pt>
                <c:pt idx="422">
                  <c:v>1.5899E-3</c:v>
                </c:pt>
                <c:pt idx="423">
                  <c:v>1.6454E-3</c:v>
                </c:pt>
                <c:pt idx="424">
                  <c:v>1.7022999999999999E-3</c:v>
                </c:pt>
                <c:pt idx="425">
                  <c:v>1.7606E-3</c:v>
                </c:pt>
                <c:pt idx="426">
                  <c:v>1.8201999999999999E-3</c:v>
                </c:pt>
                <c:pt idx="427">
                  <c:v>1.8810000000000001E-3</c:v>
                </c:pt>
                <c:pt idx="428">
                  <c:v>1.9426999999999999E-3</c:v>
                </c:pt>
                <c:pt idx="429">
                  <c:v>2.0052999999999998E-3</c:v>
                </c:pt>
                <c:pt idx="430">
                  <c:v>2.0684000000000002E-3</c:v>
                </c:pt>
                <c:pt idx="431">
                  <c:v>2.1316999999999998E-3</c:v>
                </c:pt>
                <c:pt idx="432">
                  <c:v>2.1951000000000002E-3</c:v>
                </c:pt>
                <c:pt idx="433">
                  <c:v>2.258E-3</c:v>
                </c:pt>
                <c:pt idx="434">
                  <c:v>2.3200999999999999E-3</c:v>
                </c:pt>
                <c:pt idx="435">
                  <c:v>2.3809E-3</c:v>
                </c:pt>
                <c:pt idx="436">
                  <c:v>2.4399999999999999E-3</c:v>
                </c:pt>
                <c:pt idx="437">
                  <c:v>2.4968999999999998E-3</c:v>
                </c:pt>
                <c:pt idx="438">
                  <c:v>2.5511000000000002E-3</c:v>
                </c:pt>
                <c:pt idx="439">
                  <c:v>2.6018999999999999E-3</c:v>
                </c:pt>
                <c:pt idx="440">
                  <c:v>2.6489999999999999E-3</c:v>
                </c:pt>
                <c:pt idx="441">
                  <c:v>2.6919000000000001E-3</c:v>
                </c:pt>
                <c:pt idx="442">
                  <c:v>2.7301000000000001E-3</c:v>
                </c:pt>
                <c:pt idx="443">
                  <c:v>2.7632999999999998E-3</c:v>
                </c:pt>
                <c:pt idx="444">
                  <c:v>2.7912000000000002E-3</c:v>
                </c:pt>
                <c:pt idx="445">
                  <c:v>2.8137000000000001E-3</c:v>
                </c:pt>
                <c:pt idx="446">
                  <c:v>2.8305000000000001E-3</c:v>
                </c:pt>
                <c:pt idx="447">
                  <c:v>2.8417E-3</c:v>
                </c:pt>
                <c:pt idx="448">
                  <c:v>2.8475000000000002E-3</c:v>
                </c:pt>
                <c:pt idx="449">
                  <c:v>2.8479E-3</c:v>
                </c:pt>
                <c:pt idx="450">
                  <c:v>2.8432000000000002E-3</c:v>
                </c:pt>
                <c:pt idx="451">
                  <c:v>2.8337000000000002E-3</c:v>
                </c:pt>
                <c:pt idx="452">
                  <c:v>2.8199000000000002E-3</c:v>
                </c:pt>
                <c:pt idx="453">
                  <c:v>2.8019999999999998E-3</c:v>
                </c:pt>
                <c:pt idx="454">
                  <c:v>2.7805E-3</c:v>
                </c:pt>
                <c:pt idx="455">
                  <c:v>2.7558999999999999E-3</c:v>
                </c:pt>
                <c:pt idx="456">
                  <c:v>2.7285E-3</c:v>
                </c:pt>
                <c:pt idx="457">
                  <c:v>2.6987999999999999E-3</c:v>
                </c:pt>
                <c:pt idx="458">
                  <c:v>2.6670999999999999E-3</c:v>
                </c:pt>
                <c:pt idx="459">
                  <c:v>2.6338999999999998E-3</c:v>
                </c:pt>
                <c:pt idx="460">
                  <c:v>2.5994999999999998E-3</c:v>
                </c:pt>
                <c:pt idx="461">
                  <c:v>2.5641000000000001E-3</c:v>
                </c:pt>
                <c:pt idx="462">
                  <c:v>2.5279999999999999E-3</c:v>
                </c:pt>
                <c:pt idx="463">
                  <c:v>2.4914999999999998E-3</c:v>
                </c:pt>
                <c:pt idx="464">
                  <c:v>2.4548E-3</c:v>
                </c:pt>
                <c:pt idx="465">
                  <c:v>2.4180999999999999E-3</c:v>
                </c:pt>
                <c:pt idx="466">
                  <c:v>2.3814000000000001E-3</c:v>
                </c:pt>
                <c:pt idx="467">
                  <c:v>2.3451000000000001E-3</c:v>
                </c:pt>
                <c:pt idx="468">
                  <c:v>2.3091000000000001E-3</c:v>
                </c:pt>
                <c:pt idx="469">
                  <c:v>2.2736000000000002E-3</c:v>
                </c:pt>
                <c:pt idx="470">
                  <c:v>2.2385999999999999E-3</c:v>
                </c:pt>
                <c:pt idx="471">
                  <c:v>2.2041999999999999E-3</c:v>
                </c:pt>
                <c:pt idx="472">
                  <c:v>2.1705000000000001E-3</c:v>
                </c:pt>
                <c:pt idx="473">
                  <c:v>2.1373999999999998E-3</c:v>
                </c:pt>
                <c:pt idx="474">
                  <c:v>2.1050999999999999E-3</c:v>
                </c:pt>
                <c:pt idx="475">
                  <c:v>2.0734E-3</c:v>
                </c:pt>
                <c:pt idx="476">
                  <c:v>2.0425E-3</c:v>
                </c:pt>
                <c:pt idx="477">
                  <c:v>2.0124000000000001E-3</c:v>
                </c:pt>
                <c:pt idx="478">
                  <c:v>1.9829000000000001E-3</c:v>
                </c:pt>
                <c:pt idx="479">
                  <c:v>1.9542000000000001E-3</c:v>
                </c:pt>
                <c:pt idx="480">
                  <c:v>1.9262999999999999E-3</c:v>
                </c:pt>
                <c:pt idx="481">
                  <c:v>1.8990000000000001E-3</c:v>
                </c:pt>
                <c:pt idx="482">
                  <c:v>1.8725E-3</c:v>
                </c:pt>
                <c:pt idx="483">
                  <c:v>1.8466999999999999E-3</c:v>
                </c:pt>
                <c:pt idx="484">
                  <c:v>1.8215E-3</c:v>
                </c:pt>
                <c:pt idx="485">
                  <c:v>1.797E-3</c:v>
                </c:pt>
                <c:pt idx="486">
                  <c:v>1.7730999999999999E-3</c:v>
                </c:pt>
                <c:pt idx="487">
                  <c:v>1.7499E-3</c:v>
                </c:pt>
                <c:pt idx="488">
                  <c:v>1.7273E-3</c:v>
                </c:pt>
                <c:pt idx="489">
                  <c:v>1.7053000000000001E-3</c:v>
                </c:pt>
                <c:pt idx="490">
                  <c:v>1.6838000000000001E-3</c:v>
                </c:pt>
                <c:pt idx="491">
                  <c:v>1.6628999999999999E-3</c:v>
                </c:pt>
                <c:pt idx="492">
                  <c:v>1.6425999999999999E-3</c:v>
                </c:pt>
                <c:pt idx="493">
                  <c:v>1.6226999999999999E-3</c:v>
                </c:pt>
                <c:pt idx="494">
                  <c:v>1.6034000000000001E-3</c:v>
                </c:pt>
                <c:pt idx="495">
                  <c:v>1.5846E-3</c:v>
                </c:pt>
                <c:pt idx="496">
                  <c:v>1.5662E-3</c:v>
                </c:pt>
                <c:pt idx="497">
                  <c:v>1.5483000000000001E-3</c:v>
                </c:pt>
                <c:pt idx="498">
                  <c:v>1.5309E-3</c:v>
                </c:pt>
                <c:pt idx="499">
                  <c:v>1.5138E-3</c:v>
                </c:pt>
                <c:pt idx="500">
                  <c:v>1.4972E-3</c:v>
                </c:pt>
                <c:pt idx="501">
                  <c:v>1.4809999999999999E-3</c:v>
                </c:pt>
                <c:pt idx="502">
                  <c:v>1.4652000000000001E-3</c:v>
                </c:pt>
                <c:pt idx="503">
                  <c:v>1.4496999999999999E-3</c:v>
                </c:pt>
                <c:pt idx="504">
                  <c:v>1.4346000000000001E-3</c:v>
                </c:pt>
                <c:pt idx="505">
                  <c:v>1.4199E-3</c:v>
                </c:pt>
                <c:pt idx="506">
                  <c:v>1.4055000000000001E-3</c:v>
                </c:pt>
                <c:pt idx="507">
                  <c:v>1.3914000000000001E-3</c:v>
                </c:pt>
                <c:pt idx="508">
                  <c:v>1.3776999999999999E-3</c:v>
                </c:pt>
                <c:pt idx="509">
                  <c:v>1.3642000000000001E-3</c:v>
                </c:pt>
                <c:pt idx="510">
                  <c:v>1.3511E-3</c:v>
                </c:pt>
                <c:pt idx="511">
                  <c:v>1.3381999999999999E-3</c:v>
                </c:pt>
                <c:pt idx="512">
                  <c:v>1.3255999999999999E-3</c:v>
                </c:pt>
                <c:pt idx="513">
                  <c:v>1.3133000000000001E-3</c:v>
                </c:pt>
                <c:pt idx="514">
                  <c:v>1.3012E-3</c:v>
                </c:pt>
                <c:pt idx="515">
                  <c:v>1.2894E-3</c:v>
                </c:pt>
                <c:pt idx="516">
                  <c:v>1.2779E-3</c:v>
                </c:pt>
                <c:pt idx="517">
                  <c:v>1.2666000000000001E-3</c:v>
                </c:pt>
                <c:pt idx="518">
                  <c:v>1.2555000000000001E-3</c:v>
                </c:pt>
                <c:pt idx="519">
                  <c:v>1.2446E-3</c:v>
                </c:pt>
                <c:pt idx="520">
                  <c:v>1.2340000000000001E-3</c:v>
                </c:pt>
                <c:pt idx="521">
                  <c:v>1.2235E-3</c:v>
                </c:pt>
                <c:pt idx="522">
                  <c:v>1.2133000000000001E-3</c:v>
                </c:pt>
                <c:pt idx="523">
                  <c:v>1.2032E-3</c:v>
                </c:pt>
                <c:pt idx="524">
                  <c:v>1.1934000000000001E-3</c:v>
                </c:pt>
                <c:pt idx="525">
                  <c:v>1.1837E-3</c:v>
                </c:pt>
                <c:pt idx="526">
                  <c:v>1.1742E-3</c:v>
                </c:pt>
                <c:pt idx="527">
                  <c:v>1.1649E-3</c:v>
                </c:pt>
                <c:pt idx="528">
                  <c:v>1.1558E-3</c:v>
                </c:pt>
                <c:pt idx="529">
                  <c:v>1.1467999999999999E-3</c:v>
                </c:pt>
                <c:pt idx="530">
                  <c:v>1.1379999999999999E-3</c:v>
                </c:pt>
                <c:pt idx="531">
                  <c:v>1.1293E-3</c:v>
                </c:pt>
                <c:pt idx="532">
                  <c:v>1.1207999999999999E-3</c:v>
                </c:pt>
                <c:pt idx="533">
                  <c:v>1.1125E-3</c:v>
                </c:pt>
                <c:pt idx="534">
                  <c:v>1.1042999999999999E-3</c:v>
                </c:pt>
                <c:pt idx="535">
                  <c:v>1.0962000000000001E-3</c:v>
                </c:pt>
                <c:pt idx="536">
                  <c:v>1.0882000000000001E-3</c:v>
                </c:pt>
                <c:pt idx="537">
                  <c:v>1.0804E-3</c:v>
                </c:pt>
                <c:pt idx="538">
                  <c:v>1.0728000000000001E-3</c:v>
                </c:pt>
                <c:pt idx="539">
                  <c:v>1.0652000000000001E-3</c:v>
                </c:pt>
                <c:pt idx="540">
                  <c:v>1.0578E-3</c:v>
                </c:pt>
                <c:pt idx="541">
                  <c:v>1.0505E-3</c:v>
                </c:pt>
                <c:pt idx="542">
                  <c:v>1.0433E-3</c:v>
                </c:pt>
                <c:pt idx="543">
                  <c:v>1.0361999999999999E-3</c:v>
                </c:pt>
                <c:pt idx="544">
                  <c:v>1.0292000000000001E-3</c:v>
                </c:pt>
                <c:pt idx="545">
                  <c:v>1.0223999999999999E-3</c:v>
                </c:pt>
                <c:pt idx="546">
                  <c:v>1.0156E-3</c:v>
                </c:pt>
                <c:pt idx="547">
                  <c:v>1.0089999999999999E-3</c:v>
                </c:pt>
                <c:pt idx="548">
                  <c:v>1.0024000000000001E-3</c:v>
                </c:pt>
                <c:pt idx="549">
                  <c:v>9.9594000000000006E-4</c:v>
                </c:pt>
                <c:pt idx="550">
                  <c:v>9.895800000000001E-4</c:v>
                </c:pt>
                <c:pt idx="551">
                  <c:v>9.8331000000000004E-4</c:v>
                </c:pt>
                <c:pt idx="552">
                  <c:v>9.771300000000001E-4</c:v>
                </c:pt>
                <c:pt idx="553">
                  <c:v>9.7104000000000005E-4</c:v>
                </c:pt>
                <c:pt idx="554">
                  <c:v>9.6504000000000002E-4</c:v>
                </c:pt>
                <c:pt idx="555">
                  <c:v>9.5912000000000005E-4</c:v>
                </c:pt>
                <c:pt idx="556">
                  <c:v>9.5328000000000003E-4</c:v>
                </c:pt>
                <c:pt idx="557">
                  <c:v>9.4753000000000003E-4</c:v>
                </c:pt>
                <c:pt idx="558">
                  <c:v>9.4185000000000004E-4</c:v>
                </c:pt>
                <c:pt idx="559">
                  <c:v>9.3625000000000002E-4</c:v>
                </c:pt>
                <c:pt idx="560">
                  <c:v>9.3072999999999995E-4</c:v>
                </c:pt>
                <c:pt idx="561">
                  <c:v>9.2528E-4</c:v>
                </c:pt>
                <c:pt idx="562">
                  <c:v>9.1989999999999997E-4</c:v>
                </c:pt>
                <c:pt idx="563">
                  <c:v>9.1458999999999996E-4</c:v>
                </c:pt>
                <c:pt idx="564">
                  <c:v>9.0934999999999996E-4</c:v>
                </c:pt>
                <c:pt idx="565">
                  <c:v>9.0417999999999998E-4</c:v>
                </c:pt>
                <c:pt idx="566">
                  <c:v>8.9908000000000002E-4</c:v>
                </c:pt>
                <c:pt idx="567">
                  <c:v>8.9404000000000003E-4</c:v>
                </c:pt>
                <c:pt idx="568">
                  <c:v>8.8906E-4</c:v>
                </c:pt>
                <c:pt idx="569">
                  <c:v>8.8415E-4</c:v>
                </c:pt>
                <c:pt idx="570">
                  <c:v>8.7929000000000002E-4</c:v>
                </c:pt>
                <c:pt idx="571">
                  <c:v>8.7449999999999995E-4</c:v>
                </c:pt>
                <c:pt idx="572">
                  <c:v>8.6976999999999996E-4</c:v>
                </c:pt>
                <c:pt idx="573">
                  <c:v>8.6509E-4</c:v>
                </c:pt>
                <c:pt idx="574">
                  <c:v>8.6047000000000001E-4</c:v>
                </c:pt>
                <c:pt idx="575">
                  <c:v>8.5590000000000004E-4</c:v>
                </c:pt>
                <c:pt idx="576">
                  <c:v>8.5139000000000005E-4</c:v>
                </c:pt>
                <c:pt idx="577">
                  <c:v>8.4692999999999997E-4</c:v>
                </c:pt>
                <c:pt idx="578">
                  <c:v>8.4252000000000003E-4</c:v>
                </c:pt>
                <c:pt idx="579">
                  <c:v>8.3816000000000001E-4</c:v>
                </c:pt>
                <c:pt idx="580">
                  <c:v>8.3385999999999996E-4</c:v>
                </c:pt>
                <c:pt idx="581">
                  <c:v>8.296E-4</c:v>
                </c:pt>
                <c:pt idx="582">
                  <c:v>8.2538999999999996E-4</c:v>
                </c:pt>
                <c:pt idx="583">
                  <c:v>8.2122E-4</c:v>
                </c:pt>
                <c:pt idx="584">
                  <c:v>8.1711000000000002E-4</c:v>
                </c:pt>
                <c:pt idx="585">
                  <c:v>8.1304000000000001E-4</c:v>
                </c:pt>
                <c:pt idx="586">
                  <c:v>8.0900999999999998E-4</c:v>
                </c:pt>
                <c:pt idx="587">
                  <c:v>8.0502999999999998E-4</c:v>
                </c:pt>
                <c:pt idx="588">
                  <c:v>8.0108999999999996E-4</c:v>
                </c:pt>
                <c:pt idx="589">
                  <c:v>7.9719000000000003E-4</c:v>
                </c:pt>
                <c:pt idx="590">
                  <c:v>7.9332999999999997E-4</c:v>
                </c:pt>
                <c:pt idx="591">
                  <c:v>7.8952000000000004E-4</c:v>
                </c:pt>
                <c:pt idx="592">
                  <c:v>7.8574000000000005E-4</c:v>
                </c:pt>
                <c:pt idx="593">
                  <c:v>7.8200000000000003E-4</c:v>
                </c:pt>
                <c:pt idx="594">
                  <c:v>7.7831000000000005E-4</c:v>
                </c:pt>
                <c:pt idx="595">
                  <c:v>7.7464999999999999E-4</c:v>
                </c:pt>
                <c:pt idx="596">
                  <c:v>7.7101999999999997E-4</c:v>
                </c:pt>
                <c:pt idx="597">
                  <c:v>7.6743999999999998E-4</c:v>
                </c:pt>
                <c:pt idx="598">
                  <c:v>7.6389000000000003E-4</c:v>
                </c:pt>
                <c:pt idx="599">
                  <c:v>7.6037000000000001E-4</c:v>
                </c:pt>
                <c:pt idx="600">
                  <c:v>7.5688999999999997E-4</c:v>
                </c:pt>
                <c:pt idx="601">
                  <c:v>7.5345000000000002E-4</c:v>
                </c:pt>
                <c:pt idx="602">
                  <c:v>7.5003999999999999E-4</c:v>
                </c:pt>
                <c:pt idx="603">
                  <c:v>7.4666000000000001E-4</c:v>
                </c:pt>
                <c:pt idx="604">
                  <c:v>7.4330999999999996E-4</c:v>
                </c:pt>
                <c:pt idx="605">
                  <c:v>7.3999999999999999E-4</c:v>
                </c:pt>
                <c:pt idx="606">
                  <c:v>7.3671999999999995E-4</c:v>
                </c:pt>
                <c:pt idx="607">
                  <c:v>7.3346999999999996E-4</c:v>
                </c:pt>
                <c:pt idx="608">
                  <c:v>7.3023999999999995E-4</c:v>
                </c:pt>
                <c:pt idx="609">
                  <c:v>7.2705000000000003E-4</c:v>
                </c:pt>
                <c:pt idx="610">
                  <c:v>7.2389000000000004E-4</c:v>
                </c:pt>
                <c:pt idx="611">
                  <c:v>7.2075999999999998E-4</c:v>
                </c:pt>
                <c:pt idx="612">
                  <c:v>7.1765999999999996E-4</c:v>
                </c:pt>
                <c:pt idx="613">
                  <c:v>7.1458999999999997E-4</c:v>
                </c:pt>
                <c:pt idx="614">
                  <c:v>7.1153999999999998E-4</c:v>
                </c:pt>
                <c:pt idx="615">
                  <c:v>7.0852000000000003E-4</c:v>
                </c:pt>
                <c:pt idx="616">
                  <c:v>7.0553E-4</c:v>
                </c:pt>
                <c:pt idx="617">
                  <c:v>7.0255999999999997E-4</c:v>
                </c:pt>
                <c:pt idx="618">
                  <c:v>6.9961999999999997E-4</c:v>
                </c:pt>
                <c:pt idx="619">
                  <c:v>6.9671000000000002E-4</c:v>
                </c:pt>
                <c:pt idx="620">
                  <c:v>6.9382000000000005E-4</c:v>
                </c:pt>
                <c:pt idx="621">
                  <c:v>6.9096000000000001E-4</c:v>
                </c:pt>
                <c:pt idx="622">
                  <c:v>6.8811999999999996E-4</c:v>
                </c:pt>
                <c:pt idx="623">
                  <c:v>6.8530999999999996E-4</c:v>
                </c:pt>
                <c:pt idx="624">
                  <c:v>6.8252000000000005E-4</c:v>
                </c:pt>
                <c:pt idx="625">
                  <c:v>6.7975000000000002E-4</c:v>
                </c:pt>
                <c:pt idx="626">
                  <c:v>6.7701000000000002E-4</c:v>
                </c:pt>
                <c:pt idx="627">
                  <c:v>6.7429000000000002E-4</c:v>
                </c:pt>
                <c:pt idx="628">
                  <c:v>6.7159000000000001E-4</c:v>
                </c:pt>
                <c:pt idx="629">
                  <c:v>6.6890999999999999E-4</c:v>
                </c:pt>
                <c:pt idx="630">
                  <c:v>6.6626000000000001E-4</c:v>
                </c:pt>
                <c:pt idx="631">
                  <c:v>6.6363000000000001E-4</c:v>
                </c:pt>
                <c:pt idx="632">
                  <c:v>6.6102000000000001E-4</c:v>
                </c:pt>
                <c:pt idx="633">
                  <c:v>6.5843E-4</c:v>
                </c:pt>
                <c:pt idx="634">
                  <c:v>6.5585999999999997E-4</c:v>
                </c:pt>
                <c:pt idx="635">
                  <c:v>6.5331999999999999E-4</c:v>
                </c:pt>
                <c:pt idx="636">
                  <c:v>6.5079000000000005E-4</c:v>
                </c:pt>
                <c:pt idx="637">
                  <c:v>6.4827999999999999E-4</c:v>
                </c:pt>
                <c:pt idx="638">
                  <c:v>6.4579999999999998E-4</c:v>
                </c:pt>
                <c:pt idx="639">
                  <c:v>6.4333000000000001E-4</c:v>
                </c:pt>
                <c:pt idx="640">
                  <c:v>6.4088000000000003E-4</c:v>
                </c:pt>
                <c:pt idx="641">
                  <c:v>6.3845000000000004E-4</c:v>
                </c:pt>
                <c:pt idx="642">
                  <c:v>6.3604000000000004E-4</c:v>
                </c:pt>
                <c:pt idx="643">
                  <c:v>6.3365000000000003E-4</c:v>
                </c:pt>
                <c:pt idx="644">
                  <c:v>6.3128000000000001E-4</c:v>
                </c:pt>
                <c:pt idx="645">
                  <c:v>6.2892000000000004E-4</c:v>
                </c:pt>
                <c:pt idx="646">
                  <c:v>6.2657999999999995E-4</c:v>
                </c:pt>
                <c:pt idx="647">
                  <c:v>6.2425999999999996E-4</c:v>
                </c:pt>
                <c:pt idx="648">
                  <c:v>6.2195999999999996E-4</c:v>
                </c:pt>
                <c:pt idx="649">
                  <c:v>6.1967999999999995E-4</c:v>
                </c:pt>
                <c:pt idx="650">
                  <c:v>6.1740999999999999E-4</c:v>
                </c:pt>
                <c:pt idx="651">
                  <c:v>6.1516000000000001E-4</c:v>
                </c:pt>
                <c:pt idx="652">
                  <c:v>6.1291999999999998E-4</c:v>
                </c:pt>
                <c:pt idx="653">
                  <c:v>6.1070000000000004E-4</c:v>
                </c:pt>
                <c:pt idx="654">
                  <c:v>6.0849999999999999E-4</c:v>
                </c:pt>
                <c:pt idx="655">
                  <c:v>6.0630999999999999E-4</c:v>
                </c:pt>
                <c:pt idx="656">
                  <c:v>6.0413999999999997E-4</c:v>
                </c:pt>
                <c:pt idx="657">
                  <c:v>6.0198000000000001E-4</c:v>
                </c:pt>
                <c:pt idx="658">
                  <c:v>5.9984000000000003E-4</c:v>
                </c:pt>
                <c:pt idx="659">
                  <c:v>5.9772000000000004E-4</c:v>
                </c:pt>
                <c:pt idx="660">
                  <c:v>5.9561E-4</c:v>
                </c:pt>
                <c:pt idx="661">
                  <c:v>5.9351E-4</c:v>
                </c:pt>
                <c:pt idx="662">
                  <c:v>5.9142999999999999E-4</c:v>
                </c:pt>
                <c:pt idx="663">
                  <c:v>5.8936999999999998E-4</c:v>
                </c:pt>
                <c:pt idx="664">
                  <c:v>5.8730999999999996E-4</c:v>
                </c:pt>
                <c:pt idx="665">
                  <c:v>5.8527999999999998E-4</c:v>
                </c:pt>
                <c:pt idx="666">
                  <c:v>5.8325E-4</c:v>
                </c:pt>
                <c:pt idx="667">
                  <c:v>5.8124000000000001E-4</c:v>
                </c:pt>
                <c:pt idx="668">
                  <c:v>5.7925000000000001E-4</c:v>
                </c:pt>
                <c:pt idx="669">
                  <c:v>5.7726000000000001E-4</c:v>
                </c:pt>
                <c:pt idx="670">
                  <c:v>5.7529E-4</c:v>
                </c:pt>
                <c:pt idx="671">
                  <c:v>5.7333999999999998E-4</c:v>
                </c:pt>
                <c:pt idx="672">
                  <c:v>5.7140000000000001E-4</c:v>
                </c:pt>
                <c:pt idx="673">
                  <c:v>5.6946000000000004E-4</c:v>
                </c:pt>
                <c:pt idx="674">
                  <c:v>5.6755E-4</c:v>
                </c:pt>
                <c:pt idx="675">
                  <c:v>5.6563999999999996E-4</c:v>
                </c:pt>
                <c:pt idx="676">
                  <c:v>5.6375000000000001E-4</c:v>
                </c:pt>
                <c:pt idx="677">
                  <c:v>5.6187000000000001E-4</c:v>
                </c:pt>
                <c:pt idx="678">
                  <c:v>5.5999999999999995E-4</c:v>
                </c:pt>
                <c:pt idx="679">
                  <c:v>5.5814999999999999E-4</c:v>
                </c:pt>
                <c:pt idx="680">
                  <c:v>5.5630000000000002E-4</c:v>
                </c:pt>
                <c:pt idx="681">
                  <c:v>5.5447000000000005E-4</c:v>
                </c:pt>
                <c:pt idx="682">
                  <c:v>5.5265000000000002E-4</c:v>
                </c:pt>
                <c:pt idx="683">
                  <c:v>5.5084000000000003E-4</c:v>
                </c:pt>
                <c:pt idx="684">
                  <c:v>5.4905000000000004E-4</c:v>
                </c:pt>
                <c:pt idx="685">
                  <c:v>5.4726000000000004E-4</c:v>
                </c:pt>
                <c:pt idx="686">
                  <c:v>5.4549000000000004E-4</c:v>
                </c:pt>
                <c:pt idx="687">
                  <c:v>5.4372000000000003E-4</c:v>
                </c:pt>
                <c:pt idx="688">
                  <c:v>5.4197000000000002E-4</c:v>
                </c:pt>
                <c:pt idx="689">
                  <c:v>5.4023000000000005E-4</c:v>
                </c:pt>
                <c:pt idx="690">
                  <c:v>5.3850000000000002E-4</c:v>
                </c:pt>
                <c:pt idx="691">
                  <c:v>5.3678000000000005E-4</c:v>
                </c:pt>
                <c:pt idx="692">
                  <c:v>5.3507000000000001E-4</c:v>
                </c:pt>
                <c:pt idx="693">
                  <c:v>5.3337000000000002E-4</c:v>
                </c:pt>
                <c:pt idx="694">
                  <c:v>5.3167999999999998E-4</c:v>
                </c:pt>
                <c:pt idx="695">
                  <c:v>5.2999999999999998E-4</c:v>
                </c:pt>
                <c:pt idx="696">
                  <c:v>5.2833000000000003E-4</c:v>
                </c:pt>
                <c:pt idx="697">
                  <c:v>5.2667999999999997E-4</c:v>
                </c:pt>
                <c:pt idx="698">
                  <c:v>5.2503000000000001E-4</c:v>
                </c:pt>
                <c:pt idx="699">
                  <c:v>5.2338999999999999E-4</c:v>
                </c:pt>
                <c:pt idx="700">
                  <c:v>5.2176000000000002E-4</c:v>
                </c:pt>
                <c:pt idx="701">
                  <c:v>5.2013999999999999E-4</c:v>
                </c:pt>
                <c:pt idx="702">
                  <c:v>5.1853000000000001E-4</c:v>
                </c:pt>
                <c:pt idx="703">
                  <c:v>5.1692999999999997E-4</c:v>
                </c:pt>
                <c:pt idx="704">
                  <c:v>5.1533999999999998E-4</c:v>
                </c:pt>
                <c:pt idx="705">
                  <c:v>5.1376000000000004E-4</c:v>
                </c:pt>
                <c:pt idx="706">
                  <c:v>5.1219000000000004E-4</c:v>
                </c:pt>
                <c:pt idx="707">
                  <c:v>5.1062000000000004E-4</c:v>
                </c:pt>
                <c:pt idx="708">
                  <c:v>5.0907000000000003E-4</c:v>
                </c:pt>
                <c:pt idx="709">
                  <c:v>5.0752000000000002E-4</c:v>
                </c:pt>
                <c:pt idx="710">
                  <c:v>5.0599E-4</c:v>
                </c:pt>
                <c:pt idx="711">
                  <c:v>5.0445999999999998E-4</c:v>
                </c:pt>
                <c:pt idx="712">
                  <c:v>5.0294000000000001E-4</c:v>
                </c:pt>
                <c:pt idx="713">
                  <c:v>5.0142999999999997E-4</c:v>
                </c:pt>
                <c:pt idx="714">
                  <c:v>4.9992999999999999E-4</c:v>
                </c:pt>
                <c:pt idx="715">
                  <c:v>4.9843000000000001E-4</c:v>
                </c:pt>
                <c:pt idx="716">
                  <c:v>4.9695000000000002E-4</c:v>
                </c:pt>
                <c:pt idx="717">
                  <c:v>4.9547000000000002E-4</c:v>
                </c:pt>
                <c:pt idx="718">
                  <c:v>4.9399999999999997E-4</c:v>
                </c:pt>
                <c:pt idx="719">
                  <c:v>4.9253999999999997E-4</c:v>
                </c:pt>
                <c:pt idx="720">
                  <c:v>4.9109000000000002E-4</c:v>
                </c:pt>
                <c:pt idx="721">
                  <c:v>4.8965E-4</c:v>
                </c:pt>
                <c:pt idx="722">
                  <c:v>4.8820999999999999E-4</c:v>
                </c:pt>
                <c:pt idx="723">
                  <c:v>4.8678000000000003E-4</c:v>
                </c:pt>
                <c:pt idx="724">
                  <c:v>4.8536E-4</c:v>
                </c:pt>
                <c:pt idx="725">
                  <c:v>4.8395000000000003E-4</c:v>
                </c:pt>
                <c:pt idx="726">
                  <c:v>4.8254E-4</c:v>
                </c:pt>
                <c:pt idx="727">
                  <c:v>4.8114000000000002E-4</c:v>
                </c:pt>
                <c:pt idx="728">
                  <c:v>4.7974999999999998E-4</c:v>
                </c:pt>
                <c:pt idx="729">
                  <c:v>4.7836999999999999E-4</c:v>
                </c:pt>
                <c:pt idx="730">
                  <c:v>4.7699E-4</c:v>
                </c:pt>
                <c:pt idx="731">
                  <c:v>4.7563E-4</c:v>
                </c:pt>
                <c:pt idx="732">
                  <c:v>4.7427E-4</c:v>
                </c:pt>
                <c:pt idx="733">
                  <c:v>4.7291E-4</c:v>
                </c:pt>
                <c:pt idx="734">
                  <c:v>4.7155999999999999E-4</c:v>
                </c:pt>
                <c:pt idx="735">
                  <c:v>4.7021999999999998E-4</c:v>
                </c:pt>
                <c:pt idx="736">
                  <c:v>4.6889000000000002E-4</c:v>
                </c:pt>
                <c:pt idx="737">
                  <c:v>4.6757E-4</c:v>
                </c:pt>
                <c:pt idx="738">
                  <c:v>4.6624999999999998E-4</c:v>
                </c:pt>
                <c:pt idx="739">
                  <c:v>4.6493000000000001E-4</c:v>
                </c:pt>
                <c:pt idx="740">
                  <c:v>4.6362999999999998E-4</c:v>
                </c:pt>
                <c:pt idx="741">
                  <c:v>4.6233E-4</c:v>
                </c:pt>
                <c:pt idx="742">
                  <c:v>4.6104000000000002E-4</c:v>
                </c:pt>
                <c:pt idx="743">
                  <c:v>4.5974999999999998E-4</c:v>
                </c:pt>
                <c:pt idx="744">
                  <c:v>4.5846999999999999E-4</c:v>
                </c:pt>
                <c:pt idx="745">
                  <c:v>4.572E-4</c:v>
                </c:pt>
                <c:pt idx="746">
                  <c:v>4.5594E-4</c:v>
                </c:pt>
                <c:pt idx="747">
                  <c:v>4.5468E-4</c:v>
                </c:pt>
                <c:pt idx="748">
                  <c:v>4.5342000000000001E-4</c:v>
                </c:pt>
                <c:pt idx="749">
                  <c:v>4.5218E-4</c:v>
                </c:pt>
                <c:pt idx="750">
                  <c:v>4.5093999999999999E-4</c:v>
                </c:pt>
                <c:pt idx="751">
                  <c:v>4.4969999999999998E-4</c:v>
                </c:pt>
                <c:pt idx="752">
                  <c:v>4.4847000000000002E-4</c:v>
                </c:pt>
                <c:pt idx="753">
                  <c:v>4.4725E-4</c:v>
                </c:pt>
                <c:pt idx="754">
                  <c:v>4.4602999999999998E-4</c:v>
                </c:pt>
                <c:pt idx="755">
                  <c:v>4.4482000000000001E-4</c:v>
                </c:pt>
                <c:pt idx="756">
                  <c:v>4.4361999999999998E-4</c:v>
                </c:pt>
                <c:pt idx="757">
                  <c:v>4.4242000000000001E-4</c:v>
                </c:pt>
                <c:pt idx="758">
                  <c:v>4.4122999999999998E-4</c:v>
                </c:pt>
                <c:pt idx="759">
                  <c:v>4.4003999999999999E-4</c:v>
                </c:pt>
                <c:pt idx="760">
                  <c:v>4.3886000000000001E-4</c:v>
                </c:pt>
                <c:pt idx="761">
                  <c:v>4.3768000000000002E-4</c:v>
                </c:pt>
                <c:pt idx="762">
                  <c:v>4.3651999999999997E-4</c:v>
                </c:pt>
                <c:pt idx="763">
                  <c:v>4.3534999999999998E-4</c:v>
                </c:pt>
                <c:pt idx="764">
                  <c:v>4.3418999999999999E-4</c:v>
                </c:pt>
                <c:pt idx="765">
                  <c:v>4.3303999999999999E-4</c:v>
                </c:pt>
                <c:pt idx="766">
                  <c:v>4.3188999999999999E-4</c:v>
                </c:pt>
                <c:pt idx="767">
                  <c:v>4.3074999999999998E-4</c:v>
                </c:pt>
                <c:pt idx="768">
                  <c:v>4.2960999999999997E-4</c:v>
                </c:pt>
                <c:pt idx="769">
                  <c:v>4.2848000000000002E-4</c:v>
                </c:pt>
                <c:pt idx="770">
                  <c:v>4.2736E-4</c:v>
                </c:pt>
                <c:pt idx="771">
                  <c:v>4.2622999999999999E-4</c:v>
                </c:pt>
                <c:pt idx="772">
                  <c:v>4.2512000000000002E-4</c:v>
                </c:pt>
                <c:pt idx="773">
                  <c:v>4.2401E-4</c:v>
                </c:pt>
                <c:pt idx="774">
                  <c:v>4.2289999999999998E-4</c:v>
                </c:pt>
                <c:pt idx="775">
                  <c:v>4.2180000000000001E-4</c:v>
                </c:pt>
                <c:pt idx="776">
                  <c:v>4.2070999999999998E-4</c:v>
                </c:pt>
                <c:pt idx="777">
                  <c:v>4.1962E-4</c:v>
                </c:pt>
                <c:pt idx="778">
                  <c:v>4.1853000000000002E-4</c:v>
                </c:pt>
                <c:pt idx="779">
                  <c:v>4.1744999999999998E-4</c:v>
                </c:pt>
                <c:pt idx="780">
                  <c:v>4.1637999999999999E-4</c:v>
                </c:pt>
                <c:pt idx="781">
                  <c:v>4.1531000000000001E-4</c:v>
                </c:pt>
                <c:pt idx="782">
                  <c:v>4.1424000000000002E-4</c:v>
                </c:pt>
                <c:pt idx="783">
                  <c:v>4.1318000000000003E-4</c:v>
                </c:pt>
                <c:pt idx="784">
                  <c:v>4.1213000000000003E-4</c:v>
                </c:pt>
                <c:pt idx="785">
                  <c:v>4.1107999999999997E-4</c:v>
                </c:pt>
                <c:pt idx="786">
                  <c:v>4.1002999999999998E-4</c:v>
                </c:pt>
                <c:pt idx="787">
                  <c:v>4.0899000000000003E-4</c:v>
                </c:pt>
                <c:pt idx="788">
                  <c:v>4.0795000000000002E-4</c:v>
                </c:pt>
                <c:pt idx="789">
                  <c:v>4.0692000000000001E-4</c:v>
                </c:pt>
                <c:pt idx="790">
                  <c:v>4.0589000000000001E-4</c:v>
                </c:pt>
                <c:pt idx="791">
                  <c:v>4.0486999999999999E-4</c:v>
                </c:pt>
                <c:pt idx="792">
                  <c:v>4.0384999999999998E-4</c:v>
                </c:pt>
                <c:pt idx="793">
                  <c:v>4.0284000000000001E-4</c:v>
                </c:pt>
                <c:pt idx="794">
                  <c:v>4.0182999999999999E-4</c:v>
                </c:pt>
                <c:pt idx="795">
                  <c:v>4.0081999999999997E-4</c:v>
                </c:pt>
                <c:pt idx="796">
                  <c:v>3.9982E-4</c:v>
                </c:pt>
                <c:pt idx="797">
                  <c:v>3.9882999999999997E-4</c:v>
                </c:pt>
                <c:pt idx="798">
                  <c:v>3.9784E-4</c:v>
                </c:pt>
                <c:pt idx="799">
                  <c:v>3.9685000000000002E-4</c:v>
                </c:pt>
                <c:pt idx="800">
                  <c:v>3.9586999999999999E-4</c:v>
                </c:pt>
                <c:pt idx="801">
                  <c:v>3.9489000000000001E-4</c:v>
                </c:pt>
                <c:pt idx="802">
                  <c:v>3.9390999999999997E-4</c:v>
                </c:pt>
                <c:pt idx="803">
                  <c:v>3.9293999999999999E-4</c:v>
                </c:pt>
                <c:pt idx="804">
                  <c:v>3.9197E-4</c:v>
                </c:pt>
                <c:pt idx="805">
                  <c:v>3.9101000000000001E-4</c:v>
                </c:pt>
                <c:pt idx="806">
                  <c:v>3.9005000000000002E-4</c:v>
                </c:pt>
                <c:pt idx="807">
                  <c:v>3.8910000000000003E-4</c:v>
                </c:pt>
                <c:pt idx="808">
                  <c:v>3.8814999999999998E-4</c:v>
                </c:pt>
                <c:pt idx="809">
                  <c:v>3.8719999999999998E-4</c:v>
                </c:pt>
                <c:pt idx="810">
                  <c:v>3.8625999999999998E-4</c:v>
                </c:pt>
                <c:pt idx="811">
                  <c:v>3.8531999999999998E-4</c:v>
                </c:pt>
                <c:pt idx="812">
                  <c:v>3.8439000000000002E-4</c:v>
                </c:pt>
                <c:pt idx="813">
                  <c:v>3.8346000000000002E-4</c:v>
                </c:pt>
                <c:pt idx="814">
                  <c:v>3.8253000000000001E-4</c:v>
                </c:pt>
                <c:pt idx="815">
                  <c:v>3.8161E-4</c:v>
                </c:pt>
                <c:pt idx="816">
                  <c:v>3.8068999999999999E-4</c:v>
                </c:pt>
                <c:pt idx="817">
                  <c:v>3.7978000000000003E-4</c:v>
                </c:pt>
                <c:pt idx="818">
                  <c:v>3.7887000000000001E-4</c:v>
                </c:pt>
                <c:pt idx="819">
                  <c:v>3.7795999999999999E-4</c:v>
                </c:pt>
                <c:pt idx="820">
                  <c:v>3.7706000000000003E-4</c:v>
                </c:pt>
                <c:pt idx="821">
                  <c:v>3.7616E-4</c:v>
                </c:pt>
                <c:pt idx="822">
                  <c:v>3.7525999999999998E-4</c:v>
                </c:pt>
                <c:pt idx="823">
                  <c:v>3.7437000000000001E-4</c:v>
                </c:pt>
                <c:pt idx="824">
                  <c:v>3.7347999999999998E-4</c:v>
                </c:pt>
                <c:pt idx="825">
                  <c:v>3.7259000000000001E-4</c:v>
                </c:pt>
                <c:pt idx="826">
                  <c:v>3.7170999999999998E-4</c:v>
                </c:pt>
                <c:pt idx="827">
                  <c:v>3.7083E-4</c:v>
                </c:pt>
                <c:pt idx="828">
                  <c:v>3.6996000000000002E-4</c:v>
                </c:pt>
                <c:pt idx="829">
                  <c:v>3.6908999999999998E-4</c:v>
                </c:pt>
                <c:pt idx="830">
                  <c:v>3.6821999999999999E-4</c:v>
                </c:pt>
                <c:pt idx="831">
                  <c:v>3.6736000000000001E-4</c:v>
                </c:pt>
                <c:pt idx="832">
                  <c:v>3.6650000000000002E-4</c:v>
                </c:pt>
                <c:pt idx="833">
                  <c:v>3.6563999999999998E-4</c:v>
                </c:pt>
                <c:pt idx="834">
                  <c:v>3.6478999999999998E-4</c:v>
                </c:pt>
                <c:pt idx="835">
                  <c:v>3.6393999999999999E-4</c:v>
                </c:pt>
                <c:pt idx="836">
                  <c:v>3.6308999999999999E-4</c:v>
                </c:pt>
                <c:pt idx="837">
                  <c:v>3.6225E-4</c:v>
                </c:pt>
                <c:pt idx="838">
                  <c:v>3.6141E-4</c:v>
                </c:pt>
                <c:pt idx="839">
                  <c:v>3.6057E-4</c:v>
                </c:pt>
                <c:pt idx="840">
                  <c:v>3.5973999999999999E-4</c:v>
                </c:pt>
                <c:pt idx="841">
                  <c:v>3.5890999999999999E-4</c:v>
                </c:pt>
                <c:pt idx="842">
                  <c:v>3.5807999999999999E-4</c:v>
                </c:pt>
                <c:pt idx="843">
                  <c:v>3.5725999999999998E-4</c:v>
                </c:pt>
                <c:pt idx="844">
                  <c:v>3.5644000000000002E-4</c:v>
                </c:pt>
                <c:pt idx="845">
                  <c:v>3.5562000000000001E-4</c:v>
                </c:pt>
                <c:pt idx="846">
                  <c:v>3.548E-4</c:v>
                </c:pt>
                <c:pt idx="847">
                  <c:v>3.5398999999999999E-4</c:v>
                </c:pt>
                <c:pt idx="848">
                  <c:v>3.5319000000000003E-4</c:v>
                </c:pt>
                <c:pt idx="849">
                  <c:v>3.5238000000000001E-4</c:v>
                </c:pt>
                <c:pt idx="850">
                  <c:v>3.5157999999999999E-4</c:v>
                </c:pt>
                <c:pt idx="851">
                  <c:v>3.5078000000000003E-4</c:v>
                </c:pt>
                <c:pt idx="852">
                  <c:v>3.4998000000000001E-4</c:v>
                </c:pt>
                <c:pt idx="853">
                  <c:v>3.4918999999999998E-4</c:v>
                </c:pt>
                <c:pt idx="854">
                  <c:v>3.4840000000000001E-4</c:v>
                </c:pt>
                <c:pt idx="855">
                  <c:v>3.4761999999999998E-4</c:v>
                </c:pt>
                <c:pt idx="856">
                  <c:v>3.4683000000000001E-4</c:v>
                </c:pt>
                <c:pt idx="857">
                  <c:v>3.4604999999999998E-4</c:v>
                </c:pt>
                <c:pt idx="858">
                  <c:v>3.4528E-4</c:v>
                </c:pt>
                <c:pt idx="859">
                  <c:v>3.4450000000000003E-4</c:v>
                </c:pt>
                <c:pt idx="860">
                  <c:v>3.4372999999999999E-4</c:v>
                </c:pt>
                <c:pt idx="861">
                  <c:v>3.4296000000000001E-4</c:v>
                </c:pt>
                <c:pt idx="862">
                  <c:v>3.4218999999999997E-4</c:v>
                </c:pt>
                <c:pt idx="863">
                  <c:v>3.4142999999999999E-4</c:v>
                </c:pt>
                <c:pt idx="864">
                  <c:v>3.4067E-4</c:v>
                </c:pt>
                <c:pt idx="865">
                  <c:v>3.3991000000000002E-4</c:v>
                </c:pt>
                <c:pt idx="866">
                  <c:v>3.3916000000000003E-4</c:v>
                </c:pt>
                <c:pt idx="867">
                  <c:v>3.3840999999999998E-4</c:v>
                </c:pt>
                <c:pt idx="868">
                  <c:v>3.3765999999999999E-4</c:v>
                </c:pt>
                <c:pt idx="869">
                  <c:v>3.3691E-4</c:v>
                </c:pt>
                <c:pt idx="870">
                  <c:v>3.3617E-4</c:v>
                </c:pt>
                <c:pt idx="871">
                  <c:v>3.3543000000000001E-4</c:v>
                </c:pt>
                <c:pt idx="872">
                  <c:v>3.3469000000000001E-4</c:v>
                </c:pt>
                <c:pt idx="873">
                  <c:v>3.3396000000000001E-4</c:v>
                </c:pt>
                <c:pt idx="874">
                  <c:v>3.3322000000000001E-4</c:v>
                </c:pt>
                <c:pt idx="875">
                  <c:v>3.3249000000000001E-4</c:v>
                </c:pt>
                <c:pt idx="876">
                  <c:v>3.3177E-4</c:v>
                </c:pt>
                <c:pt idx="877">
                  <c:v>3.3104E-4</c:v>
                </c:pt>
                <c:pt idx="878">
                  <c:v>3.3032E-4</c:v>
                </c:pt>
                <c:pt idx="879">
                  <c:v>3.2959999999999999E-4</c:v>
                </c:pt>
                <c:pt idx="880">
                  <c:v>3.2887999999999998E-4</c:v>
                </c:pt>
                <c:pt idx="881">
                  <c:v>3.2817000000000002E-4</c:v>
                </c:pt>
                <c:pt idx="882">
                  <c:v>3.2746000000000001E-4</c:v>
                </c:pt>
                <c:pt idx="883">
                  <c:v>3.2675E-4</c:v>
                </c:pt>
                <c:pt idx="884">
                  <c:v>3.2603999999999999E-4</c:v>
                </c:pt>
                <c:pt idx="885">
                  <c:v>3.2534000000000003E-4</c:v>
                </c:pt>
                <c:pt idx="886">
                  <c:v>3.2464000000000001E-4</c:v>
                </c:pt>
                <c:pt idx="887">
                  <c:v>3.2393999999999999E-4</c:v>
                </c:pt>
                <c:pt idx="888">
                  <c:v>3.2323999999999997E-4</c:v>
                </c:pt>
                <c:pt idx="889">
                  <c:v>3.2255000000000001E-4</c:v>
                </c:pt>
                <c:pt idx="890">
                  <c:v>3.2185999999999998E-4</c:v>
                </c:pt>
                <c:pt idx="891">
                  <c:v>3.2117000000000002E-4</c:v>
                </c:pt>
                <c:pt idx="892">
                  <c:v>3.2047999999999999E-4</c:v>
                </c:pt>
                <c:pt idx="893">
                  <c:v>3.1980000000000002E-4</c:v>
                </c:pt>
                <c:pt idx="894">
                  <c:v>3.1911999999999999E-4</c:v>
                </c:pt>
                <c:pt idx="895">
                  <c:v>3.1844000000000002E-4</c:v>
                </c:pt>
                <c:pt idx="896">
                  <c:v>3.1775999999999999E-4</c:v>
                </c:pt>
                <c:pt idx="897">
                  <c:v>3.1709000000000002E-4</c:v>
                </c:pt>
                <c:pt idx="898">
                  <c:v>3.1640999999999999E-4</c:v>
                </c:pt>
                <c:pt idx="899">
                  <c:v>3.1574000000000001E-4</c:v>
                </c:pt>
                <c:pt idx="900">
                  <c:v>3.1508000000000003E-4</c:v>
                </c:pt>
                <c:pt idx="901">
                  <c:v>3.1440999999999999E-4</c:v>
                </c:pt>
                <c:pt idx="902">
                  <c:v>3.1375000000000001E-4</c:v>
                </c:pt>
                <c:pt idx="903">
                  <c:v>3.1309000000000003E-4</c:v>
                </c:pt>
                <c:pt idx="904">
                  <c:v>3.1242999999999999E-4</c:v>
                </c:pt>
                <c:pt idx="905">
                  <c:v>3.1177000000000001E-4</c:v>
                </c:pt>
                <c:pt idx="906">
                  <c:v>3.1112000000000002E-4</c:v>
                </c:pt>
                <c:pt idx="907">
                  <c:v>3.1046999999999997E-4</c:v>
                </c:pt>
                <c:pt idx="908">
                  <c:v>3.0981999999999998E-4</c:v>
                </c:pt>
                <c:pt idx="909">
                  <c:v>3.0917E-4</c:v>
                </c:pt>
                <c:pt idx="910">
                  <c:v>3.0853E-4</c:v>
                </c:pt>
                <c:pt idx="911">
                  <c:v>3.0788000000000001E-4</c:v>
                </c:pt>
                <c:pt idx="912">
                  <c:v>3.0724000000000002E-4</c:v>
                </c:pt>
                <c:pt idx="913">
                  <c:v>3.0661000000000002E-4</c:v>
                </c:pt>
                <c:pt idx="914">
                  <c:v>3.0597000000000003E-4</c:v>
                </c:pt>
                <c:pt idx="915">
                  <c:v>3.0533999999999997E-4</c:v>
                </c:pt>
                <c:pt idx="916">
                  <c:v>3.0469999999999998E-4</c:v>
                </c:pt>
                <c:pt idx="917">
                  <c:v>3.0406999999999998E-4</c:v>
                </c:pt>
                <c:pt idx="918">
                  <c:v>3.0344999999999998E-4</c:v>
                </c:pt>
                <c:pt idx="919">
                  <c:v>3.0281999999999998E-4</c:v>
                </c:pt>
                <c:pt idx="920">
                  <c:v>3.0219999999999997E-4</c:v>
                </c:pt>
                <c:pt idx="921">
                  <c:v>3.0158000000000002E-4</c:v>
                </c:pt>
                <c:pt idx="922">
                  <c:v>3.0096000000000002E-4</c:v>
                </c:pt>
                <c:pt idx="923">
                  <c:v>3.0034000000000001E-4</c:v>
                </c:pt>
                <c:pt idx="924">
                  <c:v>2.9972000000000001E-4</c:v>
                </c:pt>
                <c:pt idx="925">
                  <c:v>2.9911E-4</c:v>
                </c:pt>
                <c:pt idx="926">
                  <c:v>2.9849999999999999E-4</c:v>
                </c:pt>
                <c:pt idx="927">
                  <c:v>2.9788999999999998E-4</c:v>
                </c:pt>
                <c:pt idx="928">
                  <c:v>2.9728000000000003E-4</c:v>
                </c:pt>
                <c:pt idx="929">
                  <c:v>2.9668000000000001E-4</c:v>
                </c:pt>
                <c:pt idx="930">
                  <c:v>2.9608E-4</c:v>
                </c:pt>
                <c:pt idx="931">
                  <c:v>2.9547999999999998E-4</c:v>
                </c:pt>
                <c:pt idx="932">
                  <c:v>2.9488000000000002E-4</c:v>
                </c:pt>
                <c:pt idx="933">
                  <c:v>2.9428000000000001E-4</c:v>
                </c:pt>
                <c:pt idx="934">
                  <c:v>2.9367999999999999E-4</c:v>
                </c:pt>
                <c:pt idx="935">
                  <c:v>2.9308999999999997E-4</c:v>
                </c:pt>
                <c:pt idx="936">
                  <c:v>2.9250000000000001E-4</c:v>
                </c:pt>
                <c:pt idx="937">
                  <c:v>2.9190999999999999E-4</c:v>
                </c:pt>
                <c:pt idx="938">
                  <c:v>2.9132000000000002E-4</c:v>
                </c:pt>
                <c:pt idx="939">
                  <c:v>2.9074E-4</c:v>
                </c:pt>
                <c:pt idx="940">
                  <c:v>2.9014999999999998E-4</c:v>
                </c:pt>
                <c:pt idx="941">
                  <c:v>2.8957000000000001E-4</c:v>
                </c:pt>
                <c:pt idx="942">
                  <c:v>2.8898999999999998E-4</c:v>
                </c:pt>
                <c:pt idx="943">
                  <c:v>2.8841000000000001E-4</c:v>
                </c:pt>
                <c:pt idx="944">
                  <c:v>2.8783999999999998E-4</c:v>
                </c:pt>
                <c:pt idx="945">
                  <c:v>2.8726000000000001E-4</c:v>
                </c:pt>
                <c:pt idx="946">
                  <c:v>2.8668999999999998E-4</c:v>
                </c:pt>
                <c:pt idx="947">
                  <c:v>2.8612E-4</c:v>
                </c:pt>
                <c:pt idx="948">
                  <c:v>2.8554999999999997E-4</c:v>
                </c:pt>
                <c:pt idx="949">
                  <c:v>2.8498E-4</c:v>
                </c:pt>
                <c:pt idx="950">
                  <c:v>2.8442000000000002E-4</c:v>
                </c:pt>
                <c:pt idx="951">
                  <c:v>2.8385999999999998E-4</c:v>
                </c:pt>
                <c:pt idx="952">
                  <c:v>2.8329000000000001E-4</c:v>
                </c:pt>
                <c:pt idx="953">
                  <c:v>2.8273000000000003E-4</c:v>
                </c:pt>
                <c:pt idx="954">
                  <c:v>2.8217999999999999E-4</c:v>
                </c:pt>
                <c:pt idx="955">
                  <c:v>2.8162E-4</c:v>
                </c:pt>
                <c:pt idx="956">
                  <c:v>2.8107000000000002E-4</c:v>
                </c:pt>
                <c:pt idx="957">
                  <c:v>2.8050999999999998E-4</c:v>
                </c:pt>
                <c:pt idx="958">
                  <c:v>2.7996E-4</c:v>
                </c:pt>
                <c:pt idx="959">
                  <c:v>2.7941000000000001E-4</c:v>
                </c:pt>
                <c:pt idx="960">
                  <c:v>2.7886000000000002E-4</c:v>
                </c:pt>
                <c:pt idx="961">
                  <c:v>2.7831999999999998E-4</c:v>
                </c:pt>
                <c:pt idx="962">
                  <c:v>2.7776999999999999E-4</c:v>
                </c:pt>
                <c:pt idx="963">
                  <c:v>2.7723E-4</c:v>
                </c:pt>
                <c:pt idx="964">
                  <c:v>2.7669000000000001E-4</c:v>
                </c:pt>
                <c:pt idx="965">
                  <c:v>2.7615000000000002E-4</c:v>
                </c:pt>
                <c:pt idx="966">
                  <c:v>2.7561000000000003E-4</c:v>
                </c:pt>
                <c:pt idx="967">
                  <c:v>2.7507999999999998E-4</c:v>
                </c:pt>
                <c:pt idx="968">
                  <c:v>2.7453999999999998E-4</c:v>
                </c:pt>
                <c:pt idx="969">
                  <c:v>2.7400999999999999E-4</c:v>
                </c:pt>
                <c:pt idx="970">
                  <c:v>2.7347999999999999E-4</c:v>
                </c:pt>
                <c:pt idx="971">
                  <c:v>2.7294999999999999E-4</c:v>
                </c:pt>
                <c:pt idx="972">
                  <c:v>2.7242E-4</c:v>
                </c:pt>
                <c:pt idx="973">
                  <c:v>2.719E-4</c:v>
                </c:pt>
                <c:pt idx="974">
                  <c:v>2.7137E-4</c:v>
                </c:pt>
                <c:pt idx="975">
                  <c:v>2.7085E-4</c:v>
                </c:pt>
                <c:pt idx="976">
                  <c:v>2.7033E-4</c:v>
                </c:pt>
                <c:pt idx="977">
                  <c:v>2.6980999999999999E-4</c:v>
                </c:pt>
                <c:pt idx="978">
                  <c:v>2.6928999999999999E-4</c:v>
                </c:pt>
                <c:pt idx="979">
                  <c:v>2.6877999999999998E-4</c:v>
                </c:pt>
                <c:pt idx="980">
                  <c:v>2.6825999999999998E-4</c:v>
                </c:pt>
                <c:pt idx="981">
                  <c:v>2.6774999999999998E-4</c:v>
                </c:pt>
                <c:pt idx="982">
                  <c:v>2.6724000000000002E-4</c:v>
                </c:pt>
                <c:pt idx="983">
                  <c:v>2.6673000000000002E-4</c:v>
                </c:pt>
                <c:pt idx="984">
                  <c:v>2.6622000000000001E-4</c:v>
                </c:pt>
                <c:pt idx="985">
                  <c:v>2.6571E-4</c:v>
                </c:pt>
                <c:pt idx="986">
                  <c:v>2.652E-4</c:v>
                </c:pt>
                <c:pt idx="987">
                  <c:v>2.6469999999999998E-4</c:v>
                </c:pt>
                <c:pt idx="988">
                  <c:v>2.6420000000000003E-4</c:v>
                </c:pt>
                <c:pt idx="989">
                  <c:v>2.6370000000000001E-4</c:v>
                </c:pt>
                <c:pt idx="990">
                  <c:v>2.632E-4</c:v>
                </c:pt>
                <c:pt idx="991">
                  <c:v>2.6269999999999999E-4</c:v>
                </c:pt>
                <c:pt idx="992">
                  <c:v>2.6219999999999998E-4</c:v>
                </c:pt>
                <c:pt idx="993">
                  <c:v>2.6171000000000001E-4</c:v>
                </c:pt>
                <c:pt idx="994">
                  <c:v>2.6121E-4</c:v>
                </c:pt>
                <c:pt idx="995">
                  <c:v>2.6071999999999998E-4</c:v>
                </c:pt>
                <c:pt idx="996">
                  <c:v>2.6023000000000002E-4</c:v>
                </c:pt>
                <c:pt idx="997">
                  <c:v>2.5974E-4</c:v>
                </c:pt>
                <c:pt idx="998">
                  <c:v>2.5924999999999999E-4</c:v>
                </c:pt>
                <c:pt idx="999">
                  <c:v>2.5877000000000002E-4</c:v>
                </c:pt>
              </c:numCache>
            </c:numRef>
          </c:yVal>
          <c:smooth val="1"/>
        </c:ser>
        <c:ser>
          <c:idx val="1"/>
          <c:order val="1"/>
          <c:tx>
            <c:v>m = 1.5</c:v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'Combined A''s'!$D$2:$D$1001</c:f>
              <c:numCache>
                <c:formatCode>General</c:formatCode>
                <c:ptCount val="1000"/>
                <c:pt idx="0">
                  <c:v>20.03</c:v>
                </c:pt>
                <c:pt idx="1">
                  <c:v>20.059999999999999</c:v>
                </c:pt>
                <c:pt idx="2">
                  <c:v>20.09</c:v>
                </c:pt>
                <c:pt idx="3">
                  <c:v>20.12</c:v>
                </c:pt>
                <c:pt idx="4">
                  <c:v>20.149999999999999</c:v>
                </c:pt>
                <c:pt idx="5">
                  <c:v>20.18</c:v>
                </c:pt>
                <c:pt idx="6">
                  <c:v>20.21</c:v>
                </c:pt>
                <c:pt idx="7">
                  <c:v>20.239999999999998</c:v>
                </c:pt>
                <c:pt idx="8">
                  <c:v>20.27</c:v>
                </c:pt>
                <c:pt idx="9">
                  <c:v>20.3</c:v>
                </c:pt>
                <c:pt idx="10">
                  <c:v>20.329999999999998</c:v>
                </c:pt>
                <c:pt idx="11">
                  <c:v>20.36</c:v>
                </c:pt>
                <c:pt idx="12">
                  <c:v>20.39</c:v>
                </c:pt>
                <c:pt idx="13">
                  <c:v>20.420000000000002</c:v>
                </c:pt>
                <c:pt idx="14">
                  <c:v>20.45</c:v>
                </c:pt>
                <c:pt idx="15">
                  <c:v>20.48</c:v>
                </c:pt>
                <c:pt idx="16">
                  <c:v>20.51</c:v>
                </c:pt>
                <c:pt idx="17">
                  <c:v>20.54</c:v>
                </c:pt>
                <c:pt idx="18">
                  <c:v>20.57</c:v>
                </c:pt>
                <c:pt idx="19">
                  <c:v>20.6</c:v>
                </c:pt>
                <c:pt idx="20">
                  <c:v>20.63</c:v>
                </c:pt>
                <c:pt idx="21">
                  <c:v>20.66</c:v>
                </c:pt>
                <c:pt idx="22">
                  <c:v>20.69</c:v>
                </c:pt>
                <c:pt idx="23">
                  <c:v>20.72</c:v>
                </c:pt>
                <c:pt idx="24">
                  <c:v>20.75</c:v>
                </c:pt>
                <c:pt idx="25">
                  <c:v>20.78</c:v>
                </c:pt>
                <c:pt idx="26">
                  <c:v>20.81</c:v>
                </c:pt>
                <c:pt idx="27">
                  <c:v>20.84</c:v>
                </c:pt>
                <c:pt idx="28">
                  <c:v>20.87</c:v>
                </c:pt>
                <c:pt idx="29">
                  <c:v>20.9</c:v>
                </c:pt>
                <c:pt idx="30">
                  <c:v>20.93</c:v>
                </c:pt>
                <c:pt idx="31">
                  <c:v>20.96</c:v>
                </c:pt>
                <c:pt idx="32">
                  <c:v>20.99</c:v>
                </c:pt>
                <c:pt idx="33">
                  <c:v>21.02</c:v>
                </c:pt>
                <c:pt idx="34">
                  <c:v>21.05</c:v>
                </c:pt>
                <c:pt idx="35">
                  <c:v>21.08</c:v>
                </c:pt>
                <c:pt idx="36">
                  <c:v>21.11</c:v>
                </c:pt>
                <c:pt idx="37">
                  <c:v>21.14</c:v>
                </c:pt>
                <c:pt idx="38">
                  <c:v>21.17</c:v>
                </c:pt>
                <c:pt idx="39">
                  <c:v>21.2</c:v>
                </c:pt>
                <c:pt idx="40">
                  <c:v>21.23</c:v>
                </c:pt>
                <c:pt idx="41">
                  <c:v>21.26</c:v>
                </c:pt>
                <c:pt idx="42">
                  <c:v>21.29</c:v>
                </c:pt>
                <c:pt idx="43">
                  <c:v>21.32</c:v>
                </c:pt>
                <c:pt idx="44">
                  <c:v>21.35</c:v>
                </c:pt>
                <c:pt idx="45">
                  <c:v>21.38</c:v>
                </c:pt>
                <c:pt idx="46">
                  <c:v>21.41</c:v>
                </c:pt>
                <c:pt idx="47">
                  <c:v>21.44</c:v>
                </c:pt>
                <c:pt idx="48">
                  <c:v>21.47</c:v>
                </c:pt>
                <c:pt idx="49">
                  <c:v>21.5</c:v>
                </c:pt>
                <c:pt idx="50">
                  <c:v>21.53</c:v>
                </c:pt>
                <c:pt idx="51">
                  <c:v>21.56</c:v>
                </c:pt>
                <c:pt idx="52">
                  <c:v>21.59</c:v>
                </c:pt>
                <c:pt idx="53">
                  <c:v>21.62</c:v>
                </c:pt>
                <c:pt idx="54">
                  <c:v>21.65</c:v>
                </c:pt>
                <c:pt idx="55">
                  <c:v>21.68</c:v>
                </c:pt>
                <c:pt idx="56">
                  <c:v>21.71</c:v>
                </c:pt>
                <c:pt idx="57">
                  <c:v>21.74</c:v>
                </c:pt>
                <c:pt idx="58">
                  <c:v>21.77</c:v>
                </c:pt>
                <c:pt idx="59">
                  <c:v>21.8</c:v>
                </c:pt>
                <c:pt idx="60">
                  <c:v>21.83</c:v>
                </c:pt>
                <c:pt idx="61">
                  <c:v>21.86</c:v>
                </c:pt>
                <c:pt idx="62">
                  <c:v>21.89</c:v>
                </c:pt>
                <c:pt idx="63">
                  <c:v>21.92</c:v>
                </c:pt>
                <c:pt idx="64">
                  <c:v>21.95</c:v>
                </c:pt>
                <c:pt idx="65">
                  <c:v>21.98</c:v>
                </c:pt>
                <c:pt idx="66">
                  <c:v>22.01</c:v>
                </c:pt>
                <c:pt idx="67">
                  <c:v>22.04</c:v>
                </c:pt>
                <c:pt idx="68">
                  <c:v>22.07</c:v>
                </c:pt>
                <c:pt idx="69">
                  <c:v>22.1</c:v>
                </c:pt>
                <c:pt idx="70">
                  <c:v>22.13</c:v>
                </c:pt>
                <c:pt idx="71">
                  <c:v>22.16</c:v>
                </c:pt>
                <c:pt idx="72">
                  <c:v>22.19</c:v>
                </c:pt>
                <c:pt idx="73">
                  <c:v>22.22</c:v>
                </c:pt>
                <c:pt idx="74">
                  <c:v>22.25</c:v>
                </c:pt>
                <c:pt idx="75">
                  <c:v>22.28</c:v>
                </c:pt>
                <c:pt idx="76">
                  <c:v>22.31</c:v>
                </c:pt>
                <c:pt idx="77">
                  <c:v>22.34</c:v>
                </c:pt>
                <c:pt idx="78">
                  <c:v>22.37</c:v>
                </c:pt>
                <c:pt idx="79">
                  <c:v>22.4</c:v>
                </c:pt>
                <c:pt idx="80">
                  <c:v>22.43</c:v>
                </c:pt>
                <c:pt idx="81">
                  <c:v>22.46</c:v>
                </c:pt>
                <c:pt idx="82">
                  <c:v>22.49</c:v>
                </c:pt>
                <c:pt idx="83">
                  <c:v>22.52</c:v>
                </c:pt>
                <c:pt idx="84">
                  <c:v>22.55</c:v>
                </c:pt>
                <c:pt idx="85">
                  <c:v>22.58</c:v>
                </c:pt>
                <c:pt idx="86">
                  <c:v>22.61</c:v>
                </c:pt>
                <c:pt idx="87">
                  <c:v>22.64</c:v>
                </c:pt>
                <c:pt idx="88">
                  <c:v>22.67</c:v>
                </c:pt>
                <c:pt idx="89">
                  <c:v>22.7</c:v>
                </c:pt>
                <c:pt idx="90">
                  <c:v>22.73</c:v>
                </c:pt>
                <c:pt idx="91">
                  <c:v>22.76</c:v>
                </c:pt>
                <c:pt idx="92">
                  <c:v>22.79</c:v>
                </c:pt>
                <c:pt idx="93">
                  <c:v>22.82</c:v>
                </c:pt>
                <c:pt idx="94">
                  <c:v>22.85</c:v>
                </c:pt>
                <c:pt idx="95">
                  <c:v>22.88</c:v>
                </c:pt>
                <c:pt idx="96">
                  <c:v>22.91</c:v>
                </c:pt>
                <c:pt idx="97">
                  <c:v>22.94</c:v>
                </c:pt>
                <c:pt idx="98">
                  <c:v>22.97</c:v>
                </c:pt>
                <c:pt idx="99">
                  <c:v>23</c:v>
                </c:pt>
                <c:pt idx="100">
                  <c:v>23.03</c:v>
                </c:pt>
                <c:pt idx="101">
                  <c:v>23.06</c:v>
                </c:pt>
                <c:pt idx="102">
                  <c:v>23.09</c:v>
                </c:pt>
                <c:pt idx="103">
                  <c:v>23.12</c:v>
                </c:pt>
                <c:pt idx="104">
                  <c:v>23.15</c:v>
                </c:pt>
                <c:pt idx="105">
                  <c:v>23.18</c:v>
                </c:pt>
                <c:pt idx="106">
                  <c:v>23.21</c:v>
                </c:pt>
                <c:pt idx="107">
                  <c:v>23.24</c:v>
                </c:pt>
                <c:pt idx="108">
                  <c:v>23.27</c:v>
                </c:pt>
                <c:pt idx="109">
                  <c:v>23.3</c:v>
                </c:pt>
                <c:pt idx="110">
                  <c:v>23.33</c:v>
                </c:pt>
                <c:pt idx="111">
                  <c:v>23.36</c:v>
                </c:pt>
                <c:pt idx="112">
                  <c:v>23.39</c:v>
                </c:pt>
                <c:pt idx="113">
                  <c:v>23.42</c:v>
                </c:pt>
                <c:pt idx="114">
                  <c:v>23.45</c:v>
                </c:pt>
                <c:pt idx="115">
                  <c:v>23.48</c:v>
                </c:pt>
                <c:pt idx="116">
                  <c:v>23.51</c:v>
                </c:pt>
                <c:pt idx="117">
                  <c:v>23.54</c:v>
                </c:pt>
                <c:pt idx="118">
                  <c:v>23.57</c:v>
                </c:pt>
                <c:pt idx="119">
                  <c:v>23.6</c:v>
                </c:pt>
                <c:pt idx="120">
                  <c:v>23.63</c:v>
                </c:pt>
                <c:pt idx="121">
                  <c:v>23.66</c:v>
                </c:pt>
                <c:pt idx="122">
                  <c:v>23.69</c:v>
                </c:pt>
                <c:pt idx="123">
                  <c:v>23.72</c:v>
                </c:pt>
                <c:pt idx="124">
                  <c:v>23.75</c:v>
                </c:pt>
                <c:pt idx="125">
                  <c:v>23.78</c:v>
                </c:pt>
                <c:pt idx="126">
                  <c:v>23.81</c:v>
                </c:pt>
                <c:pt idx="127">
                  <c:v>23.84</c:v>
                </c:pt>
                <c:pt idx="128">
                  <c:v>23.87</c:v>
                </c:pt>
                <c:pt idx="129">
                  <c:v>23.9</c:v>
                </c:pt>
                <c:pt idx="130">
                  <c:v>23.93</c:v>
                </c:pt>
                <c:pt idx="131">
                  <c:v>23.96</c:v>
                </c:pt>
                <c:pt idx="132">
                  <c:v>23.99</c:v>
                </c:pt>
                <c:pt idx="133">
                  <c:v>24.02</c:v>
                </c:pt>
                <c:pt idx="134">
                  <c:v>24.05</c:v>
                </c:pt>
                <c:pt idx="135">
                  <c:v>24.08</c:v>
                </c:pt>
                <c:pt idx="136">
                  <c:v>24.11</c:v>
                </c:pt>
                <c:pt idx="137">
                  <c:v>24.14</c:v>
                </c:pt>
                <c:pt idx="138">
                  <c:v>24.17</c:v>
                </c:pt>
                <c:pt idx="139">
                  <c:v>24.2</c:v>
                </c:pt>
                <c:pt idx="140">
                  <c:v>24.23</c:v>
                </c:pt>
                <c:pt idx="141">
                  <c:v>24.26</c:v>
                </c:pt>
                <c:pt idx="142">
                  <c:v>24.29</c:v>
                </c:pt>
                <c:pt idx="143">
                  <c:v>24.32</c:v>
                </c:pt>
                <c:pt idx="144">
                  <c:v>24.35</c:v>
                </c:pt>
                <c:pt idx="145">
                  <c:v>24.38</c:v>
                </c:pt>
                <c:pt idx="146">
                  <c:v>24.41</c:v>
                </c:pt>
                <c:pt idx="147">
                  <c:v>24.44</c:v>
                </c:pt>
                <c:pt idx="148">
                  <c:v>24.47</c:v>
                </c:pt>
                <c:pt idx="149">
                  <c:v>24.5</c:v>
                </c:pt>
                <c:pt idx="150">
                  <c:v>24.53</c:v>
                </c:pt>
                <c:pt idx="151">
                  <c:v>24.56</c:v>
                </c:pt>
                <c:pt idx="152">
                  <c:v>24.59</c:v>
                </c:pt>
                <c:pt idx="153">
                  <c:v>24.62</c:v>
                </c:pt>
                <c:pt idx="154">
                  <c:v>24.65</c:v>
                </c:pt>
                <c:pt idx="155">
                  <c:v>24.68</c:v>
                </c:pt>
                <c:pt idx="156">
                  <c:v>24.71</c:v>
                </c:pt>
                <c:pt idx="157">
                  <c:v>24.74</c:v>
                </c:pt>
                <c:pt idx="158">
                  <c:v>24.77</c:v>
                </c:pt>
                <c:pt idx="159">
                  <c:v>24.8</c:v>
                </c:pt>
                <c:pt idx="160">
                  <c:v>24.83</c:v>
                </c:pt>
                <c:pt idx="161">
                  <c:v>24.86</c:v>
                </c:pt>
                <c:pt idx="162">
                  <c:v>24.89</c:v>
                </c:pt>
                <c:pt idx="163">
                  <c:v>24.92</c:v>
                </c:pt>
                <c:pt idx="164">
                  <c:v>24.95</c:v>
                </c:pt>
                <c:pt idx="165">
                  <c:v>24.98</c:v>
                </c:pt>
                <c:pt idx="166">
                  <c:v>25.01</c:v>
                </c:pt>
                <c:pt idx="167">
                  <c:v>25.04</c:v>
                </c:pt>
                <c:pt idx="168">
                  <c:v>25.07</c:v>
                </c:pt>
                <c:pt idx="169">
                  <c:v>25.1</c:v>
                </c:pt>
                <c:pt idx="170">
                  <c:v>25.13</c:v>
                </c:pt>
                <c:pt idx="171">
                  <c:v>25.16</c:v>
                </c:pt>
                <c:pt idx="172">
                  <c:v>25.19</c:v>
                </c:pt>
                <c:pt idx="173">
                  <c:v>25.22</c:v>
                </c:pt>
                <c:pt idx="174">
                  <c:v>25.25</c:v>
                </c:pt>
                <c:pt idx="175">
                  <c:v>25.28</c:v>
                </c:pt>
                <c:pt idx="176">
                  <c:v>25.31</c:v>
                </c:pt>
                <c:pt idx="177">
                  <c:v>25.34</c:v>
                </c:pt>
                <c:pt idx="178">
                  <c:v>25.37</c:v>
                </c:pt>
                <c:pt idx="179">
                  <c:v>25.4</c:v>
                </c:pt>
                <c:pt idx="180">
                  <c:v>25.43</c:v>
                </c:pt>
                <c:pt idx="181">
                  <c:v>25.46</c:v>
                </c:pt>
                <c:pt idx="182">
                  <c:v>25.49</c:v>
                </c:pt>
                <c:pt idx="183">
                  <c:v>25.52</c:v>
                </c:pt>
                <c:pt idx="184">
                  <c:v>25.55</c:v>
                </c:pt>
                <c:pt idx="185">
                  <c:v>25.58</c:v>
                </c:pt>
                <c:pt idx="186">
                  <c:v>25.61</c:v>
                </c:pt>
                <c:pt idx="187">
                  <c:v>25.64</c:v>
                </c:pt>
                <c:pt idx="188">
                  <c:v>25.67</c:v>
                </c:pt>
                <c:pt idx="189">
                  <c:v>25.7</c:v>
                </c:pt>
                <c:pt idx="190">
                  <c:v>25.73</c:v>
                </c:pt>
                <c:pt idx="191">
                  <c:v>25.76</c:v>
                </c:pt>
                <c:pt idx="192">
                  <c:v>25.79</c:v>
                </c:pt>
                <c:pt idx="193">
                  <c:v>25.82</c:v>
                </c:pt>
                <c:pt idx="194">
                  <c:v>25.85</c:v>
                </c:pt>
                <c:pt idx="195">
                  <c:v>25.88</c:v>
                </c:pt>
                <c:pt idx="196">
                  <c:v>25.91</c:v>
                </c:pt>
                <c:pt idx="197">
                  <c:v>25.94</c:v>
                </c:pt>
                <c:pt idx="198">
                  <c:v>25.97</c:v>
                </c:pt>
                <c:pt idx="199">
                  <c:v>26</c:v>
                </c:pt>
                <c:pt idx="200">
                  <c:v>26.03</c:v>
                </c:pt>
                <c:pt idx="201">
                  <c:v>26.06</c:v>
                </c:pt>
                <c:pt idx="202">
                  <c:v>26.09</c:v>
                </c:pt>
                <c:pt idx="203">
                  <c:v>26.12</c:v>
                </c:pt>
                <c:pt idx="204">
                  <c:v>26.15</c:v>
                </c:pt>
                <c:pt idx="205">
                  <c:v>26.18</c:v>
                </c:pt>
                <c:pt idx="206">
                  <c:v>26.21</c:v>
                </c:pt>
                <c:pt idx="207">
                  <c:v>26.24</c:v>
                </c:pt>
                <c:pt idx="208">
                  <c:v>26.27</c:v>
                </c:pt>
                <c:pt idx="209">
                  <c:v>26.3</c:v>
                </c:pt>
                <c:pt idx="210">
                  <c:v>26.33</c:v>
                </c:pt>
                <c:pt idx="211">
                  <c:v>26.36</c:v>
                </c:pt>
                <c:pt idx="212">
                  <c:v>26.39</c:v>
                </c:pt>
                <c:pt idx="213">
                  <c:v>26.42</c:v>
                </c:pt>
                <c:pt idx="214">
                  <c:v>26.45</c:v>
                </c:pt>
                <c:pt idx="215">
                  <c:v>26.48</c:v>
                </c:pt>
                <c:pt idx="216">
                  <c:v>26.51</c:v>
                </c:pt>
                <c:pt idx="217">
                  <c:v>26.54</c:v>
                </c:pt>
                <c:pt idx="218">
                  <c:v>26.57</c:v>
                </c:pt>
                <c:pt idx="219">
                  <c:v>26.6</c:v>
                </c:pt>
                <c:pt idx="220">
                  <c:v>26.63</c:v>
                </c:pt>
                <c:pt idx="221">
                  <c:v>26.66</c:v>
                </c:pt>
                <c:pt idx="222">
                  <c:v>26.69</c:v>
                </c:pt>
                <c:pt idx="223">
                  <c:v>26.72</c:v>
                </c:pt>
                <c:pt idx="224">
                  <c:v>26.75</c:v>
                </c:pt>
                <c:pt idx="225">
                  <c:v>26.78</c:v>
                </c:pt>
                <c:pt idx="226">
                  <c:v>26.81</c:v>
                </c:pt>
                <c:pt idx="227">
                  <c:v>26.84</c:v>
                </c:pt>
                <c:pt idx="228">
                  <c:v>26.87</c:v>
                </c:pt>
                <c:pt idx="229">
                  <c:v>26.9</c:v>
                </c:pt>
                <c:pt idx="230">
                  <c:v>26.93</c:v>
                </c:pt>
                <c:pt idx="231">
                  <c:v>26.96</c:v>
                </c:pt>
                <c:pt idx="232">
                  <c:v>26.99</c:v>
                </c:pt>
                <c:pt idx="233">
                  <c:v>27.02</c:v>
                </c:pt>
                <c:pt idx="234">
                  <c:v>27.05</c:v>
                </c:pt>
                <c:pt idx="235">
                  <c:v>27.08</c:v>
                </c:pt>
                <c:pt idx="236">
                  <c:v>27.11</c:v>
                </c:pt>
                <c:pt idx="237">
                  <c:v>27.14</c:v>
                </c:pt>
                <c:pt idx="238">
                  <c:v>27.17</c:v>
                </c:pt>
                <c:pt idx="239">
                  <c:v>27.2</c:v>
                </c:pt>
                <c:pt idx="240">
                  <c:v>27.23</c:v>
                </c:pt>
                <c:pt idx="241">
                  <c:v>27.26</c:v>
                </c:pt>
                <c:pt idx="242">
                  <c:v>27.29</c:v>
                </c:pt>
                <c:pt idx="243">
                  <c:v>27.32</c:v>
                </c:pt>
                <c:pt idx="244">
                  <c:v>27.35</c:v>
                </c:pt>
                <c:pt idx="245">
                  <c:v>27.38</c:v>
                </c:pt>
                <c:pt idx="246">
                  <c:v>27.41</c:v>
                </c:pt>
                <c:pt idx="247">
                  <c:v>27.44</c:v>
                </c:pt>
                <c:pt idx="248">
                  <c:v>27.47</c:v>
                </c:pt>
                <c:pt idx="249">
                  <c:v>27.5</c:v>
                </c:pt>
                <c:pt idx="250">
                  <c:v>27.53</c:v>
                </c:pt>
                <c:pt idx="251">
                  <c:v>27.56</c:v>
                </c:pt>
                <c:pt idx="252">
                  <c:v>27.59</c:v>
                </c:pt>
                <c:pt idx="253">
                  <c:v>27.62</c:v>
                </c:pt>
                <c:pt idx="254">
                  <c:v>27.65</c:v>
                </c:pt>
                <c:pt idx="255">
                  <c:v>27.68</c:v>
                </c:pt>
                <c:pt idx="256">
                  <c:v>27.71</c:v>
                </c:pt>
                <c:pt idx="257">
                  <c:v>27.74</c:v>
                </c:pt>
                <c:pt idx="258">
                  <c:v>27.77</c:v>
                </c:pt>
                <c:pt idx="259">
                  <c:v>27.8</c:v>
                </c:pt>
                <c:pt idx="260">
                  <c:v>27.83</c:v>
                </c:pt>
                <c:pt idx="261">
                  <c:v>27.86</c:v>
                </c:pt>
                <c:pt idx="262">
                  <c:v>27.89</c:v>
                </c:pt>
                <c:pt idx="263">
                  <c:v>27.92</c:v>
                </c:pt>
                <c:pt idx="264">
                  <c:v>27.95</c:v>
                </c:pt>
                <c:pt idx="265">
                  <c:v>27.98</c:v>
                </c:pt>
                <c:pt idx="266">
                  <c:v>28.01</c:v>
                </c:pt>
                <c:pt idx="267">
                  <c:v>28.04</c:v>
                </c:pt>
                <c:pt idx="268">
                  <c:v>28.07</c:v>
                </c:pt>
                <c:pt idx="269">
                  <c:v>28.1</c:v>
                </c:pt>
                <c:pt idx="270">
                  <c:v>28.13</c:v>
                </c:pt>
                <c:pt idx="271">
                  <c:v>28.16</c:v>
                </c:pt>
                <c:pt idx="272">
                  <c:v>28.19</c:v>
                </c:pt>
                <c:pt idx="273">
                  <c:v>28.22</c:v>
                </c:pt>
                <c:pt idx="274">
                  <c:v>28.25</c:v>
                </c:pt>
                <c:pt idx="275">
                  <c:v>28.28</c:v>
                </c:pt>
                <c:pt idx="276">
                  <c:v>28.31</c:v>
                </c:pt>
                <c:pt idx="277">
                  <c:v>28.34</c:v>
                </c:pt>
                <c:pt idx="278">
                  <c:v>28.37</c:v>
                </c:pt>
                <c:pt idx="279">
                  <c:v>28.4</c:v>
                </c:pt>
                <c:pt idx="280">
                  <c:v>28.43</c:v>
                </c:pt>
                <c:pt idx="281">
                  <c:v>28.46</c:v>
                </c:pt>
                <c:pt idx="282">
                  <c:v>28.49</c:v>
                </c:pt>
                <c:pt idx="283">
                  <c:v>28.52</c:v>
                </c:pt>
                <c:pt idx="284">
                  <c:v>28.55</c:v>
                </c:pt>
                <c:pt idx="285">
                  <c:v>28.58</c:v>
                </c:pt>
                <c:pt idx="286">
                  <c:v>28.61</c:v>
                </c:pt>
                <c:pt idx="287">
                  <c:v>28.64</c:v>
                </c:pt>
                <c:pt idx="288">
                  <c:v>28.67</c:v>
                </c:pt>
                <c:pt idx="289">
                  <c:v>28.7</c:v>
                </c:pt>
                <c:pt idx="290">
                  <c:v>28.73</c:v>
                </c:pt>
                <c:pt idx="291">
                  <c:v>28.76</c:v>
                </c:pt>
                <c:pt idx="292">
                  <c:v>28.79</c:v>
                </c:pt>
                <c:pt idx="293">
                  <c:v>28.82</c:v>
                </c:pt>
                <c:pt idx="294">
                  <c:v>28.85</c:v>
                </c:pt>
                <c:pt idx="295">
                  <c:v>28.88</c:v>
                </c:pt>
                <c:pt idx="296">
                  <c:v>28.91</c:v>
                </c:pt>
                <c:pt idx="297">
                  <c:v>28.94</c:v>
                </c:pt>
                <c:pt idx="298">
                  <c:v>28.97</c:v>
                </c:pt>
                <c:pt idx="299">
                  <c:v>29</c:v>
                </c:pt>
                <c:pt idx="300">
                  <c:v>29.03</c:v>
                </c:pt>
                <c:pt idx="301">
                  <c:v>29.06</c:v>
                </c:pt>
                <c:pt idx="302">
                  <c:v>29.09</c:v>
                </c:pt>
                <c:pt idx="303">
                  <c:v>29.12</c:v>
                </c:pt>
                <c:pt idx="304">
                  <c:v>29.15</c:v>
                </c:pt>
                <c:pt idx="305">
                  <c:v>29.18</c:v>
                </c:pt>
                <c:pt idx="306">
                  <c:v>29.21</c:v>
                </c:pt>
                <c:pt idx="307">
                  <c:v>29.24</c:v>
                </c:pt>
                <c:pt idx="308">
                  <c:v>29.27</c:v>
                </c:pt>
                <c:pt idx="309">
                  <c:v>29.3</c:v>
                </c:pt>
                <c:pt idx="310">
                  <c:v>29.33</c:v>
                </c:pt>
                <c:pt idx="311">
                  <c:v>29.36</c:v>
                </c:pt>
                <c:pt idx="312">
                  <c:v>29.39</c:v>
                </c:pt>
                <c:pt idx="313">
                  <c:v>29.42</c:v>
                </c:pt>
                <c:pt idx="314">
                  <c:v>29.45</c:v>
                </c:pt>
                <c:pt idx="315">
                  <c:v>29.48</c:v>
                </c:pt>
                <c:pt idx="316">
                  <c:v>29.51</c:v>
                </c:pt>
                <c:pt idx="317">
                  <c:v>29.54</c:v>
                </c:pt>
                <c:pt idx="318">
                  <c:v>29.57</c:v>
                </c:pt>
                <c:pt idx="319">
                  <c:v>29.6</c:v>
                </c:pt>
                <c:pt idx="320">
                  <c:v>29.63</c:v>
                </c:pt>
                <c:pt idx="321">
                  <c:v>29.66</c:v>
                </c:pt>
                <c:pt idx="322">
                  <c:v>29.69</c:v>
                </c:pt>
                <c:pt idx="323">
                  <c:v>29.72</c:v>
                </c:pt>
                <c:pt idx="324">
                  <c:v>29.75</c:v>
                </c:pt>
                <c:pt idx="325">
                  <c:v>29.78</c:v>
                </c:pt>
                <c:pt idx="326">
                  <c:v>29.81</c:v>
                </c:pt>
                <c:pt idx="327">
                  <c:v>29.84</c:v>
                </c:pt>
                <c:pt idx="328">
                  <c:v>29.87</c:v>
                </c:pt>
                <c:pt idx="329">
                  <c:v>29.9</c:v>
                </c:pt>
                <c:pt idx="330">
                  <c:v>29.93</c:v>
                </c:pt>
                <c:pt idx="331">
                  <c:v>29.96</c:v>
                </c:pt>
                <c:pt idx="332">
                  <c:v>29.99</c:v>
                </c:pt>
                <c:pt idx="333">
                  <c:v>30.02</c:v>
                </c:pt>
                <c:pt idx="334">
                  <c:v>30.05</c:v>
                </c:pt>
                <c:pt idx="335">
                  <c:v>30.08</c:v>
                </c:pt>
                <c:pt idx="336">
                  <c:v>30.11</c:v>
                </c:pt>
                <c:pt idx="337">
                  <c:v>30.14</c:v>
                </c:pt>
                <c:pt idx="338">
                  <c:v>30.17</c:v>
                </c:pt>
                <c:pt idx="339">
                  <c:v>30.2</c:v>
                </c:pt>
                <c:pt idx="340">
                  <c:v>30.23</c:v>
                </c:pt>
                <c:pt idx="341">
                  <c:v>30.26</c:v>
                </c:pt>
                <c:pt idx="342">
                  <c:v>30.29</c:v>
                </c:pt>
                <c:pt idx="343">
                  <c:v>30.32</c:v>
                </c:pt>
                <c:pt idx="344">
                  <c:v>30.35</c:v>
                </c:pt>
                <c:pt idx="345">
                  <c:v>30.38</c:v>
                </c:pt>
                <c:pt idx="346">
                  <c:v>30.41</c:v>
                </c:pt>
                <c:pt idx="347">
                  <c:v>30.44</c:v>
                </c:pt>
                <c:pt idx="348">
                  <c:v>30.47</c:v>
                </c:pt>
                <c:pt idx="349">
                  <c:v>30.5</c:v>
                </c:pt>
                <c:pt idx="350">
                  <c:v>30.53</c:v>
                </c:pt>
                <c:pt idx="351">
                  <c:v>30.56</c:v>
                </c:pt>
                <c:pt idx="352">
                  <c:v>30.59</c:v>
                </c:pt>
                <c:pt idx="353">
                  <c:v>30.62</c:v>
                </c:pt>
                <c:pt idx="354">
                  <c:v>30.65</c:v>
                </c:pt>
                <c:pt idx="355">
                  <c:v>30.68</c:v>
                </c:pt>
                <c:pt idx="356">
                  <c:v>30.71</c:v>
                </c:pt>
                <c:pt idx="357">
                  <c:v>30.74</c:v>
                </c:pt>
                <c:pt idx="358">
                  <c:v>30.77</c:v>
                </c:pt>
                <c:pt idx="359">
                  <c:v>30.8</c:v>
                </c:pt>
                <c:pt idx="360">
                  <c:v>30.83</c:v>
                </c:pt>
                <c:pt idx="361">
                  <c:v>30.86</c:v>
                </c:pt>
                <c:pt idx="362">
                  <c:v>30.89</c:v>
                </c:pt>
                <c:pt idx="363">
                  <c:v>30.92</c:v>
                </c:pt>
                <c:pt idx="364">
                  <c:v>30.95</c:v>
                </c:pt>
                <c:pt idx="365">
                  <c:v>30.98</c:v>
                </c:pt>
                <c:pt idx="366">
                  <c:v>31.01</c:v>
                </c:pt>
                <c:pt idx="367">
                  <c:v>31.04</c:v>
                </c:pt>
                <c:pt idx="368">
                  <c:v>31.07</c:v>
                </c:pt>
                <c:pt idx="369">
                  <c:v>31.1</c:v>
                </c:pt>
                <c:pt idx="370">
                  <c:v>31.13</c:v>
                </c:pt>
                <c:pt idx="371">
                  <c:v>31.16</c:v>
                </c:pt>
                <c:pt idx="372">
                  <c:v>31.19</c:v>
                </c:pt>
                <c:pt idx="373">
                  <c:v>31.22</c:v>
                </c:pt>
                <c:pt idx="374">
                  <c:v>31.25</c:v>
                </c:pt>
                <c:pt idx="375">
                  <c:v>31.28</c:v>
                </c:pt>
                <c:pt idx="376">
                  <c:v>31.31</c:v>
                </c:pt>
                <c:pt idx="377">
                  <c:v>31.34</c:v>
                </c:pt>
                <c:pt idx="378">
                  <c:v>31.37</c:v>
                </c:pt>
                <c:pt idx="379">
                  <c:v>31.4</c:v>
                </c:pt>
                <c:pt idx="380">
                  <c:v>31.43</c:v>
                </c:pt>
                <c:pt idx="381">
                  <c:v>31.46</c:v>
                </c:pt>
                <c:pt idx="382">
                  <c:v>31.49</c:v>
                </c:pt>
                <c:pt idx="383">
                  <c:v>31.52</c:v>
                </c:pt>
                <c:pt idx="384">
                  <c:v>31.55</c:v>
                </c:pt>
                <c:pt idx="385">
                  <c:v>31.58</c:v>
                </c:pt>
                <c:pt idx="386">
                  <c:v>31.61</c:v>
                </c:pt>
                <c:pt idx="387">
                  <c:v>31.64</c:v>
                </c:pt>
                <c:pt idx="388">
                  <c:v>31.67</c:v>
                </c:pt>
                <c:pt idx="389">
                  <c:v>31.7</c:v>
                </c:pt>
                <c:pt idx="390">
                  <c:v>31.73</c:v>
                </c:pt>
                <c:pt idx="391">
                  <c:v>31.76</c:v>
                </c:pt>
                <c:pt idx="392">
                  <c:v>31.79</c:v>
                </c:pt>
                <c:pt idx="393">
                  <c:v>31.82</c:v>
                </c:pt>
                <c:pt idx="394">
                  <c:v>31.85</c:v>
                </c:pt>
                <c:pt idx="395">
                  <c:v>31.88</c:v>
                </c:pt>
                <c:pt idx="396">
                  <c:v>31.91</c:v>
                </c:pt>
                <c:pt idx="397">
                  <c:v>31.94</c:v>
                </c:pt>
                <c:pt idx="398">
                  <c:v>31.97</c:v>
                </c:pt>
                <c:pt idx="399">
                  <c:v>32</c:v>
                </c:pt>
                <c:pt idx="400">
                  <c:v>32.03</c:v>
                </c:pt>
                <c:pt idx="401">
                  <c:v>32.06</c:v>
                </c:pt>
                <c:pt idx="402">
                  <c:v>32.090000000000003</c:v>
                </c:pt>
                <c:pt idx="403">
                  <c:v>32.119999999999997</c:v>
                </c:pt>
                <c:pt idx="404">
                  <c:v>32.15</c:v>
                </c:pt>
                <c:pt idx="405">
                  <c:v>32.18</c:v>
                </c:pt>
                <c:pt idx="406">
                  <c:v>32.21</c:v>
                </c:pt>
                <c:pt idx="407">
                  <c:v>32.24</c:v>
                </c:pt>
                <c:pt idx="408">
                  <c:v>32.270000000000003</c:v>
                </c:pt>
                <c:pt idx="409">
                  <c:v>32.299999999999997</c:v>
                </c:pt>
                <c:pt idx="410">
                  <c:v>32.33</c:v>
                </c:pt>
                <c:pt idx="411">
                  <c:v>32.36</c:v>
                </c:pt>
                <c:pt idx="412">
                  <c:v>32.39</c:v>
                </c:pt>
                <c:pt idx="413">
                  <c:v>32.42</c:v>
                </c:pt>
                <c:pt idx="414">
                  <c:v>32.450000000000003</c:v>
                </c:pt>
                <c:pt idx="415">
                  <c:v>32.479999999999997</c:v>
                </c:pt>
                <c:pt idx="416">
                  <c:v>32.51</c:v>
                </c:pt>
                <c:pt idx="417">
                  <c:v>32.54</c:v>
                </c:pt>
                <c:pt idx="418">
                  <c:v>32.57</c:v>
                </c:pt>
                <c:pt idx="419">
                  <c:v>32.6</c:v>
                </c:pt>
                <c:pt idx="420">
                  <c:v>32.630000000000003</c:v>
                </c:pt>
                <c:pt idx="421">
                  <c:v>32.659999999999997</c:v>
                </c:pt>
                <c:pt idx="422">
                  <c:v>32.69</c:v>
                </c:pt>
                <c:pt idx="423">
                  <c:v>32.72</c:v>
                </c:pt>
                <c:pt idx="424">
                  <c:v>32.75</c:v>
                </c:pt>
                <c:pt idx="425">
                  <c:v>32.78</c:v>
                </c:pt>
                <c:pt idx="426">
                  <c:v>32.81</c:v>
                </c:pt>
                <c:pt idx="427">
                  <c:v>32.840000000000003</c:v>
                </c:pt>
                <c:pt idx="428">
                  <c:v>32.869999999999997</c:v>
                </c:pt>
                <c:pt idx="429">
                  <c:v>32.9</c:v>
                </c:pt>
                <c:pt idx="430">
                  <c:v>32.93</c:v>
                </c:pt>
                <c:pt idx="431">
                  <c:v>32.96</c:v>
                </c:pt>
                <c:pt idx="432">
                  <c:v>32.99</c:v>
                </c:pt>
                <c:pt idx="433">
                  <c:v>33.020000000000003</c:v>
                </c:pt>
                <c:pt idx="434">
                  <c:v>33.049999999999997</c:v>
                </c:pt>
                <c:pt idx="435">
                  <c:v>33.08</c:v>
                </c:pt>
                <c:pt idx="436">
                  <c:v>33.11</c:v>
                </c:pt>
                <c:pt idx="437">
                  <c:v>33.14</c:v>
                </c:pt>
                <c:pt idx="438">
                  <c:v>33.17</c:v>
                </c:pt>
                <c:pt idx="439">
                  <c:v>33.200000000000003</c:v>
                </c:pt>
                <c:pt idx="440">
                  <c:v>33.229999999999997</c:v>
                </c:pt>
                <c:pt idx="441">
                  <c:v>33.26</c:v>
                </c:pt>
                <c:pt idx="442">
                  <c:v>33.29</c:v>
                </c:pt>
                <c:pt idx="443">
                  <c:v>33.32</c:v>
                </c:pt>
                <c:pt idx="444">
                  <c:v>33.35</c:v>
                </c:pt>
                <c:pt idx="445">
                  <c:v>33.380000000000003</c:v>
                </c:pt>
                <c:pt idx="446">
                  <c:v>33.409999999999997</c:v>
                </c:pt>
                <c:pt idx="447">
                  <c:v>33.44</c:v>
                </c:pt>
                <c:pt idx="448">
                  <c:v>33.47</c:v>
                </c:pt>
                <c:pt idx="449">
                  <c:v>33.5</c:v>
                </c:pt>
                <c:pt idx="450">
                  <c:v>33.53</c:v>
                </c:pt>
                <c:pt idx="451">
                  <c:v>33.56</c:v>
                </c:pt>
                <c:pt idx="452">
                  <c:v>33.590000000000003</c:v>
                </c:pt>
                <c:pt idx="453">
                  <c:v>33.619999999999997</c:v>
                </c:pt>
                <c:pt idx="454">
                  <c:v>33.65</c:v>
                </c:pt>
                <c:pt idx="455">
                  <c:v>33.68</c:v>
                </c:pt>
                <c:pt idx="456">
                  <c:v>33.71</c:v>
                </c:pt>
                <c:pt idx="457">
                  <c:v>33.74</c:v>
                </c:pt>
                <c:pt idx="458">
                  <c:v>33.770000000000003</c:v>
                </c:pt>
                <c:pt idx="459">
                  <c:v>33.799999999999997</c:v>
                </c:pt>
                <c:pt idx="460">
                  <c:v>33.83</c:v>
                </c:pt>
                <c:pt idx="461">
                  <c:v>33.86</c:v>
                </c:pt>
                <c:pt idx="462">
                  <c:v>33.89</c:v>
                </c:pt>
                <c:pt idx="463">
                  <c:v>33.92</c:v>
                </c:pt>
                <c:pt idx="464">
                  <c:v>33.950000000000003</c:v>
                </c:pt>
                <c:pt idx="465">
                  <c:v>33.979999999999997</c:v>
                </c:pt>
                <c:pt idx="466">
                  <c:v>34.01</c:v>
                </c:pt>
                <c:pt idx="467">
                  <c:v>34.04</c:v>
                </c:pt>
                <c:pt idx="468">
                  <c:v>34.07</c:v>
                </c:pt>
                <c:pt idx="469">
                  <c:v>34.1</c:v>
                </c:pt>
                <c:pt idx="470">
                  <c:v>34.130000000000003</c:v>
                </c:pt>
                <c:pt idx="471">
                  <c:v>34.159999999999997</c:v>
                </c:pt>
                <c:pt idx="472">
                  <c:v>34.19</c:v>
                </c:pt>
                <c:pt idx="473">
                  <c:v>34.22</c:v>
                </c:pt>
                <c:pt idx="474">
                  <c:v>34.25</c:v>
                </c:pt>
                <c:pt idx="475">
                  <c:v>34.28</c:v>
                </c:pt>
                <c:pt idx="476">
                  <c:v>34.31</c:v>
                </c:pt>
                <c:pt idx="477">
                  <c:v>34.340000000000003</c:v>
                </c:pt>
                <c:pt idx="478">
                  <c:v>34.369999999999997</c:v>
                </c:pt>
                <c:pt idx="479">
                  <c:v>34.4</c:v>
                </c:pt>
                <c:pt idx="480">
                  <c:v>34.43</c:v>
                </c:pt>
                <c:pt idx="481">
                  <c:v>34.46</c:v>
                </c:pt>
                <c:pt idx="482">
                  <c:v>34.49</c:v>
                </c:pt>
                <c:pt idx="483">
                  <c:v>34.520000000000003</c:v>
                </c:pt>
                <c:pt idx="484">
                  <c:v>34.549999999999997</c:v>
                </c:pt>
                <c:pt idx="485">
                  <c:v>34.58</c:v>
                </c:pt>
                <c:pt idx="486">
                  <c:v>34.61</c:v>
                </c:pt>
                <c:pt idx="487">
                  <c:v>34.64</c:v>
                </c:pt>
                <c:pt idx="488">
                  <c:v>34.67</c:v>
                </c:pt>
                <c:pt idx="489">
                  <c:v>34.700000000000003</c:v>
                </c:pt>
                <c:pt idx="490">
                  <c:v>34.729999999999997</c:v>
                </c:pt>
                <c:pt idx="491">
                  <c:v>34.76</c:v>
                </c:pt>
                <c:pt idx="492">
                  <c:v>34.79</c:v>
                </c:pt>
                <c:pt idx="493">
                  <c:v>34.82</c:v>
                </c:pt>
                <c:pt idx="494">
                  <c:v>34.85</c:v>
                </c:pt>
                <c:pt idx="495">
                  <c:v>34.880000000000003</c:v>
                </c:pt>
                <c:pt idx="496">
                  <c:v>34.909999999999997</c:v>
                </c:pt>
                <c:pt idx="497">
                  <c:v>34.94</c:v>
                </c:pt>
                <c:pt idx="498">
                  <c:v>34.97</c:v>
                </c:pt>
                <c:pt idx="499">
                  <c:v>35</c:v>
                </c:pt>
                <c:pt idx="500">
                  <c:v>35.03</c:v>
                </c:pt>
                <c:pt idx="501">
                  <c:v>35.06</c:v>
                </c:pt>
                <c:pt idx="502">
                  <c:v>35.090000000000003</c:v>
                </c:pt>
                <c:pt idx="503">
                  <c:v>35.119999999999997</c:v>
                </c:pt>
                <c:pt idx="504">
                  <c:v>35.15</c:v>
                </c:pt>
                <c:pt idx="505">
                  <c:v>35.18</c:v>
                </c:pt>
                <c:pt idx="506">
                  <c:v>35.21</c:v>
                </c:pt>
                <c:pt idx="507">
                  <c:v>35.24</c:v>
                </c:pt>
                <c:pt idx="508">
                  <c:v>35.270000000000003</c:v>
                </c:pt>
                <c:pt idx="509">
                  <c:v>35.299999999999997</c:v>
                </c:pt>
                <c:pt idx="510">
                  <c:v>35.33</c:v>
                </c:pt>
                <c:pt idx="511">
                  <c:v>35.36</c:v>
                </c:pt>
                <c:pt idx="512">
                  <c:v>35.39</c:v>
                </c:pt>
                <c:pt idx="513">
                  <c:v>35.42</c:v>
                </c:pt>
                <c:pt idx="514">
                  <c:v>35.450000000000003</c:v>
                </c:pt>
                <c:pt idx="515">
                  <c:v>35.479999999999997</c:v>
                </c:pt>
                <c:pt idx="516">
                  <c:v>35.51</c:v>
                </c:pt>
                <c:pt idx="517">
                  <c:v>35.54</c:v>
                </c:pt>
                <c:pt idx="518">
                  <c:v>35.57</c:v>
                </c:pt>
                <c:pt idx="519">
                  <c:v>35.6</c:v>
                </c:pt>
                <c:pt idx="520">
                  <c:v>35.630000000000003</c:v>
                </c:pt>
                <c:pt idx="521">
                  <c:v>35.659999999999997</c:v>
                </c:pt>
                <c:pt idx="522">
                  <c:v>35.69</c:v>
                </c:pt>
                <c:pt idx="523">
                  <c:v>35.72</c:v>
                </c:pt>
                <c:pt idx="524">
                  <c:v>35.75</c:v>
                </c:pt>
                <c:pt idx="525">
                  <c:v>35.78</c:v>
                </c:pt>
                <c:pt idx="526">
                  <c:v>35.81</c:v>
                </c:pt>
                <c:pt idx="527">
                  <c:v>35.840000000000003</c:v>
                </c:pt>
                <c:pt idx="528">
                  <c:v>35.869999999999997</c:v>
                </c:pt>
                <c:pt idx="529">
                  <c:v>35.9</c:v>
                </c:pt>
                <c:pt idx="530">
                  <c:v>35.93</c:v>
                </c:pt>
                <c:pt idx="531">
                  <c:v>35.96</c:v>
                </c:pt>
                <c:pt idx="532">
                  <c:v>35.99</c:v>
                </c:pt>
                <c:pt idx="533">
                  <c:v>36.020000000000003</c:v>
                </c:pt>
                <c:pt idx="534">
                  <c:v>36.049999999999997</c:v>
                </c:pt>
                <c:pt idx="535">
                  <c:v>36.08</c:v>
                </c:pt>
                <c:pt idx="536">
                  <c:v>36.11</c:v>
                </c:pt>
                <c:pt idx="537">
                  <c:v>36.14</c:v>
                </c:pt>
                <c:pt idx="538">
                  <c:v>36.17</c:v>
                </c:pt>
                <c:pt idx="539">
                  <c:v>36.200000000000003</c:v>
                </c:pt>
                <c:pt idx="540">
                  <c:v>36.229999999999997</c:v>
                </c:pt>
                <c:pt idx="541">
                  <c:v>36.26</c:v>
                </c:pt>
                <c:pt idx="542">
                  <c:v>36.29</c:v>
                </c:pt>
                <c:pt idx="543">
                  <c:v>36.32</c:v>
                </c:pt>
                <c:pt idx="544">
                  <c:v>36.35</c:v>
                </c:pt>
                <c:pt idx="545">
                  <c:v>36.380000000000003</c:v>
                </c:pt>
                <c:pt idx="546">
                  <c:v>36.409999999999997</c:v>
                </c:pt>
                <c:pt idx="547">
                  <c:v>36.44</c:v>
                </c:pt>
                <c:pt idx="548">
                  <c:v>36.47</c:v>
                </c:pt>
                <c:pt idx="549">
                  <c:v>36.5</c:v>
                </c:pt>
                <c:pt idx="550">
                  <c:v>36.53</c:v>
                </c:pt>
                <c:pt idx="551">
                  <c:v>36.56</c:v>
                </c:pt>
                <c:pt idx="552">
                  <c:v>36.590000000000003</c:v>
                </c:pt>
                <c:pt idx="553">
                  <c:v>36.619999999999997</c:v>
                </c:pt>
                <c:pt idx="554">
                  <c:v>36.65</c:v>
                </c:pt>
                <c:pt idx="555">
                  <c:v>36.68</c:v>
                </c:pt>
                <c:pt idx="556">
                  <c:v>36.71</c:v>
                </c:pt>
                <c:pt idx="557">
                  <c:v>36.74</c:v>
                </c:pt>
                <c:pt idx="558">
                  <c:v>36.770000000000003</c:v>
                </c:pt>
                <c:pt idx="559">
                  <c:v>36.799999999999997</c:v>
                </c:pt>
                <c:pt idx="560">
                  <c:v>36.83</c:v>
                </c:pt>
                <c:pt idx="561">
                  <c:v>36.86</c:v>
                </c:pt>
                <c:pt idx="562">
                  <c:v>36.89</c:v>
                </c:pt>
                <c:pt idx="563">
                  <c:v>36.92</c:v>
                </c:pt>
                <c:pt idx="564">
                  <c:v>36.950000000000003</c:v>
                </c:pt>
                <c:pt idx="565">
                  <c:v>36.979999999999997</c:v>
                </c:pt>
                <c:pt idx="566">
                  <c:v>37.01</c:v>
                </c:pt>
                <c:pt idx="567">
                  <c:v>37.04</c:v>
                </c:pt>
                <c:pt idx="568">
                  <c:v>37.07</c:v>
                </c:pt>
                <c:pt idx="569">
                  <c:v>37.1</c:v>
                </c:pt>
                <c:pt idx="570">
                  <c:v>37.130000000000003</c:v>
                </c:pt>
                <c:pt idx="571">
                  <c:v>37.159999999999997</c:v>
                </c:pt>
                <c:pt idx="572">
                  <c:v>37.19</c:v>
                </c:pt>
                <c:pt idx="573">
                  <c:v>37.22</c:v>
                </c:pt>
                <c:pt idx="574">
                  <c:v>37.25</c:v>
                </c:pt>
                <c:pt idx="575">
                  <c:v>37.28</c:v>
                </c:pt>
                <c:pt idx="576">
                  <c:v>37.31</c:v>
                </c:pt>
                <c:pt idx="577">
                  <c:v>37.340000000000003</c:v>
                </c:pt>
                <c:pt idx="578">
                  <c:v>37.369999999999997</c:v>
                </c:pt>
                <c:pt idx="579">
                  <c:v>37.4</c:v>
                </c:pt>
                <c:pt idx="580">
                  <c:v>37.43</c:v>
                </c:pt>
                <c:pt idx="581">
                  <c:v>37.46</c:v>
                </c:pt>
                <c:pt idx="582">
                  <c:v>37.49</c:v>
                </c:pt>
                <c:pt idx="583">
                  <c:v>37.520000000000003</c:v>
                </c:pt>
                <c:pt idx="584">
                  <c:v>37.549999999999997</c:v>
                </c:pt>
                <c:pt idx="585">
                  <c:v>37.58</c:v>
                </c:pt>
                <c:pt idx="586">
                  <c:v>37.61</c:v>
                </c:pt>
                <c:pt idx="587">
                  <c:v>37.64</c:v>
                </c:pt>
                <c:pt idx="588">
                  <c:v>37.67</c:v>
                </c:pt>
                <c:pt idx="589">
                  <c:v>37.700000000000003</c:v>
                </c:pt>
                <c:pt idx="590">
                  <c:v>37.729999999999997</c:v>
                </c:pt>
                <c:pt idx="591">
                  <c:v>37.76</c:v>
                </c:pt>
                <c:pt idx="592">
                  <c:v>37.79</c:v>
                </c:pt>
                <c:pt idx="593">
                  <c:v>37.82</c:v>
                </c:pt>
                <c:pt idx="594">
                  <c:v>37.85</c:v>
                </c:pt>
                <c:pt idx="595">
                  <c:v>37.880000000000003</c:v>
                </c:pt>
                <c:pt idx="596">
                  <c:v>37.909999999999997</c:v>
                </c:pt>
                <c:pt idx="597">
                  <c:v>37.94</c:v>
                </c:pt>
                <c:pt idx="598">
                  <c:v>37.97</c:v>
                </c:pt>
                <c:pt idx="599">
                  <c:v>38</c:v>
                </c:pt>
                <c:pt idx="600">
                  <c:v>38.03</c:v>
                </c:pt>
                <c:pt idx="601">
                  <c:v>38.06</c:v>
                </c:pt>
                <c:pt idx="602">
                  <c:v>38.090000000000003</c:v>
                </c:pt>
                <c:pt idx="603">
                  <c:v>38.119999999999997</c:v>
                </c:pt>
                <c:pt idx="604">
                  <c:v>38.15</c:v>
                </c:pt>
                <c:pt idx="605">
                  <c:v>38.18</c:v>
                </c:pt>
                <c:pt idx="606">
                  <c:v>38.21</c:v>
                </c:pt>
                <c:pt idx="607">
                  <c:v>38.24</c:v>
                </c:pt>
                <c:pt idx="608">
                  <c:v>38.270000000000003</c:v>
                </c:pt>
                <c:pt idx="609">
                  <c:v>38.299999999999997</c:v>
                </c:pt>
                <c:pt idx="610">
                  <c:v>38.33</c:v>
                </c:pt>
                <c:pt idx="611">
                  <c:v>38.36</c:v>
                </c:pt>
                <c:pt idx="612">
                  <c:v>38.39</c:v>
                </c:pt>
                <c:pt idx="613">
                  <c:v>38.42</c:v>
                </c:pt>
                <c:pt idx="614">
                  <c:v>38.450000000000003</c:v>
                </c:pt>
                <c:pt idx="615">
                  <c:v>38.479999999999997</c:v>
                </c:pt>
                <c:pt idx="616">
                  <c:v>38.51</c:v>
                </c:pt>
                <c:pt idx="617">
                  <c:v>38.54</c:v>
                </c:pt>
                <c:pt idx="618">
                  <c:v>38.57</c:v>
                </c:pt>
                <c:pt idx="619">
                  <c:v>38.6</c:v>
                </c:pt>
                <c:pt idx="620">
                  <c:v>38.630000000000003</c:v>
                </c:pt>
                <c:pt idx="621">
                  <c:v>38.659999999999997</c:v>
                </c:pt>
                <c:pt idx="622">
                  <c:v>38.69</c:v>
                </c:pt>
                <c:pt idx="623">
                  <c:v>38.72</c:v>
                </c:pt>
                <c:pt idx="624">
                  <c:v>38.75</c:v>
                </c:pt>
                <c:pt idx="625">
                  <c:v>38.78</c:v>
                </c:pt>
                <c:pt idx="626">
                  <c:v>38.81</c:v>
                </c:pt>
                <c:pt idx="627">
                  <c:v>38.840000000000003</c:v>
                </c:pt>
                <c:pt idx="628">
                  <c:v>38.869999999999997</c:v>
                </c:pt>
                <c:pt idx="629">
                  <c:v>38.9</c:v>
                </c:pt>
                <c:pt idx="630">
                  <c:v>38.93</c:v>
                </c:pt>
                <c:pt idx="631">
                  <c:v>38.96</c:v>
                </c:pt>
                <c:pt idx="632">
                  <c:v>38.99</c:v>
                </c:pt>
                <c:pt idx="633">
                  <c:v>39.020000000000003</c:v>
                </c:pt>
                <c:pt idx="634">
                  <c:v>39.049999999999997</c:v>
                </c:pt>
                <c:pt idx="635">
                  <c:v>39.08</c:v>
                </c:pt>
                <c:pt idx="636">
                  <c:v>39.11</c:v>
                </c:pt>
                <c:pt idx="637">
                  <c:v>39.14</c:v>
                </c:pt>
                <c:pt idx="638">
                  <c:v>39.17</c:v>
                </c:pt>
                <c:pt idx="639">
                  <c:v>39.200000000000003</c:v>
                </c:pt>
                <c:pt idx="640">
                  <c:v>39.229999999999997</c:v>
                </c:pt>
                <c:pt idx="641">
                  <c:v>39.26</c:v>
                </c:pt>
                <c:pt idx="642">
                  <c:v>39.29</c:v>
                </c:pt>
                <c:pt idx="643">
                  <c:v>39.32</c:v>
                </c:pt>
                <c:pt idx="644">
                  <c:v>39.35</c:v>
                </c:pt>
                <c:pt idx="645">
                  <c:v>39.380000000000003</c:v>
                </c:pt>
                <c:pt idx="646">
                  <c:v>39.409999999999997</c:v>
                </c:pt>
                <c:pt idx="647">
                  <c:v>39.44</c:v>
                </c:pt>
                <c:pt idx="648">
                  <c:v>39.47</c:v>
                </c:pt>
                <c:pt idx="649">
                  <c:v>39.5</c:v>
                </c:pt>
                <c:pt idx="650">
                  <c:v>39.53</c:v>
                </c:pt>
                <c:pt idx="651">
                  <c:v>39.56</c:v>
                </c:pt>
                <c:pt idx="652">
                  <c:v>39.590000000000003</c:v>
                </c:pt>
                <c:pt idx="653">
                  <c:v>39.619999999999997</c:v>
                </c:pt>
                <c:pt idx="654">
                  <c:v>39.65</c:v>
                </c:pt>
                <c:pt idx="655">
                  <c:v>39.68</c:v>
                </c:pt>
                <c:pt idx="656">
                  <c:v>39.71</c:v>
                </c:pt>
                <c:pt idx="657">
                  <c:v>39.74</c:v>
                </c:pt>
                <c:pt idx="658">
                  <c:v>39.770000000000003</c:v>
                </c:pt>
                <c:pt idx="659">
                  <c:v>39.799999999999997</c:v>
                </c:pt>
                <c:pt idx="660">
                  <c:v>39.83</c:v>
                </c:pt>
                <c:pt idx="661">
                  <c:v>39.86</c:v>
                </c:pt>
                <c:pt idx="662">
                  <c:v>39.89</c:v>
                </c:pt>
                <c:pt idx="663">
                  <c:v>39.92</c:v>
                </c:pt>
                <c:pt idx="664">
                  <c:v>39.950000000000003</c:v>
                </c:pt>
                <c:pt idx="665">
                  <c:v>39.979999999999997</c:v>
                </c:pt>
                <c:pt idx="666">
                  <c:v>40.01</c:v>
                </c:pt>
                <c:pt idx="667">
                  <c:v>40.04</c:v>
                </c:pt>
                <c:pt idx="668">
                  <c:v>40.07</c:v>
                </c:pt>
                <c:pt idx="669">
                  <c:v>40.1</c:v>
                </c:pt>
                <c:pt idx="670">
                  <c:v>40.130000000000003</c:v>
                </c:pt>
                <c:pt idx="671">
                  <c:v>40.159999999999997</c:v>
                </c:pt>
                <c:pt idx="672">
                  <c:v>40.19</c:v>
                </c:pt>
                <c:pt idx="673">
                  <c:v>40.22</c:v>
                </c:pt>
                <c:pt idx="674">
                  <c:v>40.25</c:v>
                </c:pt>
                <c:pt idx="675">
                  <c:v>40.28</c:v>
                </c:pt>
                <c:pt idx="676">
                  <c:v>40.31</c:v>
                </c:pt>
                <c:pt idx="677">
                  <c:v>40.340000000000003</c:v>
                </c:pt>
                <c:pt idx="678">
                  <c:v>40.369999999999997</c:v>
                </c:pt>
                <c:pt idx="679">
                  <c:v>40.4</c:v>
                </c:pt>
                <c:pt idx="680">
                  <c:v>40.43</c:v>
                </c:pt>
                <c:pt idx="681">
                  <c:v>40.46</c:v>
                </c:pt>
                <c:pt idx="682">
                  <c:v>40.49</c:v>
                </c:pt>
                <c:pt idx="683">
                  <c:v>40.520000000000003</c:v>
                </c:pt>
                <c:pt idx="684">
                  <c:v>40.549999999999997</c:v>
                </c:pt>
                <c:pt idx="685">
                  <c:v>40.58</c:v>
                </c:pt>
                <c:pt idx="686">
                  <c:v>40.61</c:v>
                </c:pt>
                <c:pt idx="687">
                  <c:v>40.64</c:v>
                </c:pt>
                <c:pt idx="688">
                  <c:v>40.67</c:v>
                </c:pt>
                <c:pt idx="689">
                  <c:v>40.700000000000003</c:v>
                </c:pt>
                <c:pt idx="690">
                  <c:v>40.729999999999997</c:v>
                </c:pt>
                <c:pt idx="691">
                  <c:v>40.76</c:v>
                </c:pt>
                <c:pt idx="692">
                  <c:v>40.79</c:v>
                </c:pt>
                <c:pt idx="693">
                  <c:v>40.82</c:v>
                </c:pt>
                <c:pt idx="694">
                  <c:v>40.85</c:v>
                </c:pt>
                <c:pt idx="695">
                  <c:v>40.880000000000003</c:v>
                </c:pt>
                <c:pt idx="696">
                  <c:v>40.909999999999997</c:v>
                </c:pt>
                <c:pt idx="697">
                  <c:v>40.94</c:v>
                </c:pt>
                <c:pt idx="698">
                  <c:v>40.97</c:v>
                </c:pt>
                <c:pt idx="699">
                  <c:v>41</c:v>
                </c:pt>
                <c:pt idx="700">
                  <c:v>41.03</c:v>
                </c:pt>
                <c:pt idx="701">
                  <c:v>41.06</c:v>
                </c:pt>
                <c:pt idx="702">
                  <c:v>41.09</c:v>
                </c:pt>
                <c:pt idx="703">
                  <c:v>41.12</c:v>
                </c:pt>
                <c:pt idx="704">
                  <c:v>41.15</c:v>
                </c:pt>
                <c:pt idx="705">
                  <c:v>41.18</c:v>
                </c:pt>
                <c:pt idx="706">
                  <c:v>41.21</c:v>
                </c:pt>
                <c:pt idx="707">
                  <c:v>41.24</c:v>
                </c:pt>
                <c:pt idx="708">
                  <c:v>41.27</c:v>
                </c:pt>
                <c:pt idx="709">
                  <c:v>41.3</c:v>
                </c:pt>
                <c:pt idx="710">
                  <c:v>41.33</c:v>
                </c:pt>
                <c:pt idx="711">
                  <c:v>41.36</c:v>
                </c:pt>
                <c:pt idx="712">
                  <c:v>41.39</c:v>
                </c:pt>
                <c:pt idx="713">
                  <c:v>41.42</c:v>
                </c:pt>
                <c:pt idx="714">
                  <c:v>41.45</c:v>
                </c:pt>
                <c:pt idx="715">
                  <c:v>41.48</c:v>
                </c:pt>
                <c:pt idx="716">
                  <c:v>41.51</c:v>
                </c:pt>
                <c:pt idx="717">
                  <c:v>41.54</c:v>
                </c:pt>
                <c:pt idx="718">
                  <c:v>41.57</c:v>
                </c:pt>
                <c:pt idx="719">
                  <c:v>41.6</c:v>
                </c:pt>
                <c:pt idx="720">
                  <c:v>41.63</c:v>
                </c:pt>
                <c:pt idx="721">
                  <c:v>41.66</c:v>
                </c:pt>
                <c:pt idx="722">
                  <c:v>41.69</c:v>
                </c:pt>
                <c:pt idx="723">
                  <c:v>41.72</c:v>
                </c:pt>
                <c:pt idx="724">
                  <c:v>41.75</c:v>
                </c:pt>
                <c:pt idx="725">
                  <c:v>41.78</c:v>
                </c:pt>
                <c:pt idx="726">
                  <c:v>41.81</c:v>
                </c:pt>
                <c:pt idx="727">
                  <c:v>41.84</c:v>
                </c:pt>
                <c:pt idx="728">
                  <c:v>41.87</c:v>
                </c:pt>
                <c:pt idx="729">
                  <c:v>41.9</c:v>
                </c:pt>
                <c:pt idx="730">
                  <c:v>41.93</c:v>
                </c:pt>
                <c:pt idx="731">
                  <c:v>41.96</c:v>
                </c:pt>
                <c:pt idx="732">
                  <c:v>41.99</c:v>
                </c:pt>
                <c:pt idx="733">
                  <c:v>42.02</c:v>
                </c:pt>
                <c:pt idx="734">
                  <c:v>42.05</c:v>
                </c:pt>
                <c:pt idx="735">
                  <c:v>42.08</c:v>
                </c:pt>
                <c:pt idx="736">
                  <c:v>42.11</c:v>
                </c:pt>
                <c:pt idx="737">
                  <c:v>42.14</c:v>
                </c:pt>
                <c:pt idx="738">
                  <c:v>42.17</c:v>
                </c:pt>
                <c:pt idx="739">
                  <c:v>42.2</c:v>
                </c:pt>
                <c:pt idx="740">
                  <c:v>42.23</c:v>
                </c:pt>
                <c:pt idx="741">
                  <c:v>42.26</c:v>
                </c:pt>
                <c:pt idx="742">
                  <c:v>42.29</c:v>
                </c:pt>
                <c:pt idx="743">
                  <c:v>42.32</c:v>
                </c:pt>
                <c:pt idx="744">
                  <c:v>42.35</c:v>
                </c:pt>
                <c:pt idx="745">
                  <c:v>42.38</c:v>
                </c:pt>
                <c:pt idx="746">
                  <c:v>42.41</c:v>
                </c:pt>
                <c:pt idx="747">
                  <c:v>42.44</c:v>
                </c:pt>
                <c:pt idx="748">
                  <c:v>42.47</c:v>
                </c:pt>
                <c:pt idx="749">
                  <c:v>42.5</c:v>
                </c:pt>
                <c:pt idx="750">
                  <c:v>42.53</c:v>
                </c:pt>
                <c:pt idx="751">
                  <c:v>42.56</c:v>
                </c:pt>
                <c:pt idx="752">
                  <c:v>42.59</c:v>
                </c:pt>
                <c:pt idx="753">
                  <c:v>42.62</c:v>
                </c:pt>
                <c:pt idx="754">
                  <c:v>42.65</c:v>
                </c:pt>
                <c:pt idx="755">
                  <c:v>42.68</c:v>
                </c:pt>
                <c:pt idx="756">
                  <c:v>42.71</c:v>
                </c:pt>
                <c:pt idx="757">
                  <c:v>42.74</c:v>
                </c:pt>
                <c:pt idx="758">
                  <c:v>42.77</c:v>
                </c:pt>
                <c:pt idx="759">
                  <c:v>42.8</c:v>
                </c:pt>
                <c:pt idx="760">
                  <c:v>42.83</c:v>
                </c:pt>
                <c:pt idx="761">
                  <c:v>42.86</c:v>
                </c:pt>
                <c:pt idx="762">
                  <c:v>42.89</c:v>
                </c:pt>
                <c:pt idx="763">
                  <c:v>42.92</c:v>
                </c:pt>
                <c:pt idx="764">
                  <c:v>42.95</c:v>
                </c:pt>
                <c:pt idx="765">
                  <c:v>42.98</c:v>
                </c:pt>
                <c:pt idx="766">
                  <c:v>43.01</c:v>
                </c:pt>
                <c:pt idx="767">
                  <c:v>43.04</c:v>
                </c:pt>
                <c:pt idx="768">
                  <c:v>43.07</c:v>
                </c:pt>
                <c:pt idx="769">
                  <c:v>43.1</c:v>
                </c:pt>
                <c:pt idx="770">
                  <c:v>43.13</c:v>
                </c:pt>
                <c:pt idx="771">
                  <c:v>43.16</c:v>
                </c:pt>
                <c:pt idx="772">
                  <c:v>43.19</c:v>
                </c:pt>
                <c:pt idx="773">
                  <c:v>43.22</c:v>
                </c:pt>
                <c:pt idx="774">
                  <c:v>43.25</c:v>
                </c:pt>
                <c:pt idx="775">
                  <c:v>43.28</c:v>
                </c:pt>
                <c:pt idx="776">
                  <c:v>43.31</c:v>
                </c:pt>
                <c:pt idx="777">
                  <c:v>43.34</c:v>
                </c:pt>
                <c:pt idx="778">
                  <c:v>43.37</c:v>
                </c:pt>
                <c:pt idx="779">
                  <c:v>43.4</c:v>
                </c:pt>
                <c:pt idx="780">
                  <c:v>43.43</c:v>
                </c:pt>
                <c:pt idx="781">
                  <c:v>43.46</c:v>
                </c:pt>
                <c:pt idx="782">
                  <c:v>43.49</c:v>
                </c:pt>
                <c:pt idx="783">
                  <c:v>43.52</c:v>
                </c:pt>
                <c:pt idx="784">
                  <c:v>43.55</c:v>
                </c:pt>
                <c:pt idx="785">
                  <c:v>43.58</c:v>
                </c:pt>
                <c:pt idx="786">
                  <c:v>43.61</c:v>
                </c:pt>
                <c:pt idx="787">
                  <c:v>43.64</c:v>
                </c:pt>
                <c:pt idx="788">
                  <c:v>43.67</c:v>
                </c:pt>
                <c:pt idx="789">
                  <c:v>43.7</c:v>
                </c:pt>
                <c:pt idx="790">
                  <c:v>43.73</c:v>
                </c:pt>
                <c:pt idx="791">
                  <c:v>43.76</c:v>
                </c:pt>
                <c:pt idx="792">
                  <c:v>43.79</c:v>
                </c:pt>
                <c:pt idx="793">
                  <c:v>43.82</c:v>
                </c:pt>
                <c:pt idx="794">
                  <c:v>43.85</c:v>
                </c:pt>
                <c:pt idx="795">
                  <c:v>43.88</c:v>
                </c:pt>
                <c:pt idx="796">
                  <c:v>43.91</c:v>
                </c:pt>
                <c:pt idx="797">
                  <c:v>43.94</c:v>
                </c:pt>
                <c:pt idx="798">
                  <c:v>43.97</c:v>
                </c:pt>
                <c:pt idx="799">
                  <c:v>44</c:v>
                </c:pt>
                <c:pt idx="800">
                  <c:v>44.03</c:v>
                </c:pt>
                <c:pt idx="801">
                  <c:v>44.06</c:v>
                </c:pt>
                <c:pt idx="802">
                  <c:v>44.09</c:v>
                </c:pt>
                <c:pt idx="803">
                  <c:v>44.12</c:v>
                </c:pt>
                <c:pt idx="804">
                  <c:v>44.15</c:v>
                </c:pt>
                <c:pt idx="805">
                  <c:v>44.18</c:v>
                </c:pt>
                <c:pt idx="806">
                  <c:v>44.21</c:v>
                </c:pt>
                <c:pt idx="807">
                  <c:v>44.24</c:v>
                </c:pt>
                <c:pt idx="808">
                  <c:v>44.27</c:v>
                </c:pt>
                <c:pt idx="809">
                  <c:v>44.3</c:v>
                </c:pt>
                <c:pt idx="810">
                  <c:v>44.33</c:v>
                </c:pt>
                <c:pt idx="811">
                  <c:v>44.36</c:v>
                </c:pt>
                <c:pt idx="812">
                  <c:v>44.39</c:v>
                </c:pt>
                <c:pt idx="813">
                  <c:v>44.42</c:v>
                </c:pt>
                <c:pt idx="814">
                  <c:v>44.45</c:v>
                </c:pt>
                <c:pt idx="815">
                  <c:v>44.48</c:v>
                </c:pt>
                <c:pt idx="816">
                  <c:v>44.51</c:v>
                </c:pt>
                <c:pt idx="817">
                  <c:v>44.54</c:v>
                </c:pt>
                <c:pt idx="818">
                  <c:v>44.57</c:v>
                </c:pt>
                <c:pt idx="819">
                  <c:v>44.6</c:v>
                </c:pt>
                <c:pt idx="820">
                  <c:v>44.63</c:v>
                </c:pt>
                <c:pt idx="821">
                  <c:v>44.66</c:v>
                </c:pt>
                <c:pt idx="822">
                  <c:v>44.69</c:v>
                </c:pt>
                <c:pt idx="823">
                  <c:v>44.72</c:v>
                </c:pt>
                <c:pt idx="824">
                  <c:v>44.75</c:v>
                </c:pt>
                <c:pt idx="825">
                  <c:v>44.78</c:v>
                </c:pt>
                <c:pt idx="826">
                  <c:v>44.81</c:v>
                </c:pt>
                <c:pt idx="827">
                  <c:v>44.84</c:v>
                </c:pt>
                <c:pt idx="828">
                  <c:v>44.87</c:v>
                </c:pt>
                <c:pt idx="829">
                  <c:v>44.9</c:v>
                </c:pt>
                <c:pt idx="830">
                  <c:v>44.93</c:v>
                </c:pt>
                <c:pt idx="831">
                  <c:v>44.96</c:v>
                </c:pt>
                <c:pt idx="832">
                  <c:v>44.99</c:v>
                </c:pt>
                <c:pt idx="833">
                  <c:v>45.02</c:v>
                </c:pt>
                <c:pt idx="834">
                  <c:v>45.05</c:v>
                </c:pt>
                <c:pt idx="835">
                  <c:v>45.08</c:v>
                </c:pt>
                <c:pt idx="836">
                  <c:v>45.11</c:v>
                </c:pt>
                <c:pt idx="837">
                  <c:v>45.14</c:v>
                </c:pt>
                <c:pt idx="838">
                  <c:v>45.17</c:v>
                </c:pt>
                <c:pt idx="839">
                  <c:v>45.2</c:v>
                </c:pt>
                <c:pt idx="840">
                  <c:v>45.23</c:v>
                </c:pt>
                <c:pt idx="841">
                  <c:v>45.26</c:v>
                </c:pt>
                <c:pt idx="842">
                  <c:v>45.29</c:v>
                </c:pt>
                <c:pt idx="843">
                  <c:v>45.32</c:v>
                </c:pt>
                <c:pt idx="844">
                  <c:v>45.35</c:v>
                </c:pt>
                <c:pt idx="845">
                  <c:v>45.38</c:v>
                </c:pt>
                <c:pt idx="846">
                  <c:v>45.41</c:v>
                </c:pt>
                <c:pt idx="847">
                  <c:v>45.44</c:v>
                </c:pt>
                <c:pt idx="848">
                  <c:v>45.47</c:v>
                </c:pt>
                <c:pt idx="849">
                  <c:v>45.5</c:v>
                </c:pt>
                <c:pt idx="850">
                  <c:v>45.53</c:v>
                </c:pt>
                <c:pt idx="851">
                  <c:v>45.56</c:v>
                </c:pt>
                <c:pt idx="852">
                  <c:v>45.59</c:v>
                </c:pt>
                <c:pt idx="853">
                  <c:v>45.62</c:v>
                </c:pt>
                <c:pt idx="854">
                  <c:v>45.65</c:v>
                </c:pt>
                <c:pt idx="855">
                  <c:v>45.68</c:v>
                </c:pt>
                <c:pt idx="856">
                  <c:v>45.71</c:v>
                </c:pt>
                <c:pt idx="857">
                  <c:v>45.74</c:v>
                </c:pt>
                <c:pt idx="858">
                  <c:v>45.77</c:v>
                </c:pt>
                <c:pt idx="859">
                  <c:v>45.8</c:v>
                </c:pt>
                <c:pt idx="860">
                  <c:v>45.83</c:v>
                </c:pt>
                <c:pt idx="861">
                  <c:v>45.86</c:v>
                </c:pt>
                <c:pt idx="862">
                  <c:v>45.89</c:v>
                </c:pt>
                <c:pt idx="863">
                  <c:v>45.92</c:v>
                </c:pt>
                <c:pt idx="864">
                  <c:v>45.95</c:v>
                </c:pt>
                <c:pt idx="865">
                  <c:v>45.98</c:v>
                </c:pt>
                <c:pt idx="866">
                  <c:v>46.01</c:v>
                </c:pt>
                <c:pt idx="867">
                  <c:v>46.04</c:v>
                </c:pt>
                <c:pt idx="868">
                  <c:v>46.07</c:v>
                </c:pt>
                <c:pt idx="869">
                  <c:v>46.1</c:v>
                </c:pt>
                <c:pt idx="870">
                  <c:v>46.13</c:v>
                </c:pt>
                <c:pt idx="871">
                  <c:v>46.16</c:v>
                </c:pt>
                <c:pt idx="872">
                  <c:v>46.19</c:v>
                </c:pt>
                <c:pt idx="873">
                  <c:v>46.22</c:v>
                </c:pt>
                <c:pt idx="874">
                  <c:v>46.25</c:v>
                </c:pt>
                <c:pt idx="875">
                  <c:v>46.28</c:v>
                </c:pt>
                <c:pt idx="876">
                  <c:v>46.31</c:v>
                </c:pt>
                <c:pt idx="877">
                  <c:v>46.34</c:v>
                </c:pt>
                <c:pt idx="878">
                  <c:v>46.37</c:v>
                </c:pt>
                <c:pt idx="879">
                  <c:v>46.4</c:v>
                </c:pt>
                <c:pt idx="880">
                  <c:v>46.43</c:v>
                </c:pt>
                <c:pt idx="881">
                  <c:v>46.46</c:v>
                </c:pt>
                <c:pt idx="882">
                  <c:v>46.49</c:v>
                </c:pt>
                <c:pt idx="883">
                  <c:v>46.52</c:v>
                </c:pt>
                <c:pt idx="884">
                  <c:v>46.55</c:v>
                </c:pt>
                <c:pt idx="885">
                  <c:v>46.58</c:v>
                </c:pt>
                <c:pt idx="886">
                  <c:v>46.61</c:v>
                </c:pt>
                <c:pt idx="887">
                  <c:v>46.64</c:v>
                </c:pt>
                <c:pt idx="888">
                  <c:v>46.67</c:v>
                </c:pt>
                <c:pt idx="889">
                  <c:v>46.7</c:v>
                </c:pt>
                <c:pt idx="890">
                  <c:v>46.73</c:v>
                </c:pt>
                <c:pt idx="891">
                  <c:v>46.76</c:v>
                </c:pt>
                <c:pt idx="892">
                  <c:v>46.79</c:v>
                </c:pt>
                <c:pt idx="893">
                  <c:v>46.82</c:v>
                </c:pt>
                <c:pt idx="894">
                  <c:v>46.85</c:v>
                </c:pt>
                <c:pt idx="895">
                  <c:v>46.88</c:v>
                </c:pt>
                <c:pt idx="896">
                  <c:v>46.91</c:v>
                </c:pt>
                <c:pt idx="897">
                  <c:v>46.94</c:v>
                </c:pt>
                <c:pt idx="898">
                  <c:v>46.97</c:v>
                </c:pt>
                <c:pt idx="899">
                  <c:v>47</c:v>
                </c:pt>
                <c:pt idx="900">
                  <c:v>47.03</c:v>
                </c:pt>
                <c:pt idx="901">
                  <c:v>47.06</c:v>
                </c:pt>
                <c:pt idx="902">
                  <c:v>47.09</c:v>
                </c:pt>
                <c:pt idx="903">
                  <c:v>47.12</c:v>
                </c:pt>
                <c:pt idx="904">
                  <c:v>47.15</c:v>
                </c:pt>
                <c:pt idx="905">
                  <c:v>47.18</c:v>
                </c:pt>
                <c:pt idx="906">
                  <c:v>47.21</c:v>
                </c:pt>
                <c:pt idx="907">
                  <c:v>47.24</c:v>
                </c:pt>
                <c:pt idx="908">
                  <c:v>47.27</c:v>
                </c:pt>
                <c:pt idx="909">
                  <c:v>47.3</c:v>
                </c:pt>
                <c:pt idx="910">
                  <c:v>47.33</c:v>
                </c:pt>
                <c:pt idx="911">
                  <c:v>47.36</c:v>
                </c:pt>
                <c:pt idx="912">
                  <c:v>47.39</c:v>
                </c:pt>
                <c:pt idx="913">
                  <c:v>47.42</c:v>
                </c:pt>
                <c:pt idx="914">
                  <c:v>47.45</c:v>
                </c:pt>
                <c:pt idx="915">
                  <c:v>47.48</c:v>
                </c:pt>
                <c:pt idx="916">
                  <c:v>47.51</c:v>
                </c:pt>
                <c:pt idx="917">
                  <c:v>47.54</c:v>
                </c:pt>
                <c:pt idx="918">
                  <c:v>47.57</c:v>
                </c:pt>
                <c:pt idx="919">
                  <c:v>47.6</c:v>
                </c:pt>
                <c:pt idx="920">
                  <c:v>47.63</c:v>
                </c:pt>
                <c:pt idx="921">
                  <c:v>47.66</c:v>
                </c:pt>
                <c:pt idx="922">
                  <c:v>47.69</c:v>
                </c:pt>
                <c:pt idx="923">
                  <c:v>47.72</c:v>
                </c:pt>
                <c:pt idx="924">
                  <c:v>47.75</c:v>
                </c:pt>
                <c:pt idx="925">
                  <c:v>47.78</c:v>
                </c:pt>
                <c:pt idx="926">
                  <c:v>47.81</c:v>
                </c:pt>
                <c:pt idx="927">
                  <c:v>47.84</c:v>
                </c:pt>
                <c:pt idx="928">
                  <c:v>47.87</c:v>
                </c:pt>
                <c:pt idx="929">
                  <c:v>47.9</c:v>
                </c:pt>
                <c:pt idx="930">
                  <c:v>47.93</c:v>
                </c:pt>
                <c:pt idx="931">
                  <c:v>47.96</c:v>
                </c:pt>
                <c:pt idx="932">
                  <c:v>47.99</c:v>
                </c:pt>
                <c:pt idx="933">
                  <c:v>48.02</c:v>
                </c:pt>
                <c:pt idx="934">
                  <c:v>48.05</c:v>
                </c:pt>
                <c:pt idx="935">
                  <c:v>48.08</c:v>
                </c:pt>
                <c:pt idx="936">
                  <c:v>48.11</c:v>
                </c:pt>
                <c:pt idx="937">
                  <c:v>48.14</c:v>
                </c:pt>
                <c:pt idx="938">
                  <c:v>48.17</c:v>
                </c:pt>
                <c:pt idx="939">
                  <c:v>48.2</c:v>
                </c:pt>
                <c:pt idx="940">
                  <c:v>48.23</c:v>
                </c:pt>
                <c:pt idx="941">
                  <c:v>48.26</c:v>
                </c:pt>
                <c:pt idx="942">
                  <c:v>48.29</c:v>
                </c:pt>
                <c:pt idx="943">
                  <c:v>48.32</c:v>
                </c:pt>
                <c:pt idx="944">
                  <c:v>48.35</c:v>
                </c:pt>
                <c:pt idx="945">
                  <c:v>48.38</c:v>
                </c:pt>
                <c:pt idx="946">
                  <c:v>48.41</c:v>
                </c:pt>
                <c:pt idx="947">
                  <c:v>48.44</c:v>
                </c:pt>
                <c:pt idx="948">
                  <c:v>48.47</c:v>
                </c:pt>
                <c:pt idx="949">
                  <c:v>48.5</c:v>
                </c:pt>
                <c:pt idx="950">
                  <c:v>48.53</c:v>
                </c:pt>
                <c:pt idx="951">
                  <c:v>48.56</c:v>
                </c:pt>
                <c:pt idx="952">
                  <c:v>48.59</c:v>
                </c:pt>
                <c:pt idx="953">
                  <c:v>48.62</c:v>
                </c:pt>
                <c:pt idx="954">
                  <c:v>48.65</c:v>
                </c:pt>
                <c:pt idx="955">
                  <c:v>48.68</c:v>
                </c:pt>
                <c:pt idx="956">
                  <c:v>48.71</c:v>
                </c:pt>
                <c:pt idx="957">
                  <c:v>48.74</c:v>
                </c:pt>
                <c:pt idx="958">
                  <c:v>48.77</c:v>
                </c:pt>
                <c:pt idx="959">
                  <c:v>48.8</c:v>
                </c:pt>
                <c:pt idx="960">
                  <c:v>48.83</c:v>
                </c:pt>
                <c:pt idx="961">
                  <c:v>48.86</c:v>
                </c:pt>
                <c:pt idx="962">
                  <c:v>48.89</c:v>
                </c:pt>
                <c:pt idx="963">
                  <c:v>48.92</c:v>
                </c:pt>
                <c:pt idx="964">
                  <c:v>48.95</c:v>
                </c:pt>
                <c:pt idx="965">
                  <c:v>48.98</c:v>
                </c:pt>
                <c:pt idx="966">
                  <c:v>49.01</c:v>
                </c:pt>
                <c:pt idx="967">
                  <c:v>49.04</c:v>
                </c:pt>
                <c:pt idx="968">
                  <c:v>49.07</c:v>
                </c:pt>
                <c:pt idx="969">
                  <c:v>49.1</c:v>
                </c:pt>
                <c:pt idx="970">
                  <c:v>49.13</c:v>
                </c:pt>
                <c:pt idx="971">
                  <c:v>49.16</c:v>
                </c:pt>
                <c:pt idx="972">
                  <c:v>49.19</c:v>
                </c:pt>
                <c:pt idx="973">
                  <c:v>49.22</c:v>
                </c:pt>
                <c:pt idx="974">
                  <c:v>49.25</c:v>
                </c:pt>
                <c:pt idx="975">
                  <c:v>49.28</c:v>
                </c:pt>
                <c:pt idx="976">
                  <c:v>49.31</c:v>
                </c:pt>
                <c:pt idx="977">
                  <c:v>49.34</c:v>
                </c:pt>
                <c:pt idx="978">
                  <c:v>49.37</c:v>
                </c:pt>
                <c:pt idx="979">
                  <c:v>49.4</c:v>
                </c:pt>
                <c:pt idx="980">
                  <c:v>49.43</c:v>
                </c:pt>
                <c:pt idx="981">
                  <c:v>49.46</c:v>
                </c:pt>
                <c:pt idx="982">
                  <c:v>49.49</c:v>
                </c:pt>
                <c:pt idx="983">
                  <c:v>49.52</c:v>
                </c:pt>
                <c:pt idx="984">
                  <c:v>49.55</c:v>
                </c:pt>
                <c:pt idx="985">
                  <c:v>49.58</c:v>
                </c:pt>
                <c:pt idx="986">
                  <c:v>49.61</c:v>
                </c:pt>
                <c:pt idx="987">
                  <c:v>49.64</c:v>
                </c:pt>
                <c:pt idx="988">
                  <c:v>49.67</c:v>
                </c:pt>
                <c:pt idx="989">
                  <c:v>49.7</c:v>
                </c:pt>
                <c:pt idx="990">
                  <c:v>49.73</c:v>
                </c:pt>
                <c:pt idx="991">
                  <c:v>49.76</c:v>
                </c:pt>
                <c:pt idx="992">
                  <c:v>49.79</c:v>
                </c:pt>
                <c:pt idx="993">
                  <c:v>49.82</c:v>
                </c:pt>
                <c:pt idx="994">
                  <c:v>49.85</c:v>
                </c:pt>
                <c:pt idx="995">
                  <c:v>49.88</c:v>
                </c:pt>
                <c:pt idx="996">
                  <c:v>49.91</c:v>
                </c:pt>
                <c:pt idx="997">
                  <c:v>49.94</c:v>
                </c:pt>
                <c:pt idx="998">
                  <c:v>49.97</c:v>
                </c:pt>
                <c:pt idx="999">
                  <c:v>50</c:v>
                </c:pt>
              </c:numCache>
            </c:numRef>
          </c:xVal>
          <c:yVal>
            <c:numRef>
              <c:f>'Combined A''s'!$E$2:$E$1001</c:f>
              <c:numCache>
                <c:formatCode>0.00E+00</c:formatCode>
                <c:ptCount val="1000"/>
                <c:pt idx="0">
                  <c:v>1.8322E-3</c:v>
                </c:pt>
                <c:pt idx="1">
                  <c:v>1.8399E-3</c:v>
                </c:pt>
                <c:pt idx="2">
                  <c:v>1.8477000000000001E-3</c:v>
                </c:pt>
                <c:pt idx="3">
                  <c:v>1.8556E-3</c:v>
                </c:pt>
                <c:pt idx="4">
                  <c:v>1.8636E-3</c:v>
                </c:pt>
                <c:pt idx="5">
                  <c:v>1.8717E-3</c:v>
                </c:pt>
                <c:pt idx="6">
                  <c:v>1.8799000000000001E-3</c:v>
                </c:pt>
                <c:pt idx="7">
                  <c:v>1.8882E-3</c:v>
                </c:pt>
                <c:pt idx="8">
                  <c:v>1.8965E-3</c:v>
                </c:pt>
                <c:pt idx="9">
                  <c:v>1.905E-3</c:v>
                </c:pt>
                <c:pt idx="10">
                  <c:v>1.9135999999999999E-3</c:v>
                </c:pt>
                <c:pt idx="11">
                  <c:v>1.9222E-3</c:v>
                </c:pt>
                <c:pt idx="12">
                  <c:v>1.931E-3</c:v>
                </c:pt>
                <c:pt idx="13">
                  <c:v>1.9398E-3</c:v>
                </c:pt>
                <c:pt idx="14">
                  <c:v>1.9488000000000001E-3</c:v>
                </c:pt>
                <c:pt idx="15">
                  <c:v>1.9578E-3</c:v>
                </c:pt>
                <c:pt idx="16">
                  <c:v>1.967E-3</c:v>
                </c:pt>
                <c:pt idx="17">
                  <c:v>1.9762999999999998E-3</c:v>
                </c:pt>
                <c:pt idx="18">
                  <c:v>1.9856000000000001E-3</c:v>
                </c:pt>
                <c:pt idx="19">
                  <c:v>1.9951000000000001E-3</c:v>
                </c:pt>
                <c:pt idx="20">
                  <c:v>2.0048000000000002E-3</c:v>
                </c:pt>
                <c:pt idx="21">
                  <c:v>2.0144999999999998E-3</c:v>
                </c:pt>
                <c:pt idx="22">
                  <c:v>2.0243000000000001E-3</c:v>
                </c:pt>
                <c:pt idx="23">
                  <c:v>2.0343000000000002E-3</c:v>
                </c:pt>
                <c:pt idx="24">
                  <c:v>2.0444E-3</c:v>
                </c:pt>
                <c:pt idx="25">
                  <c:v>2.0546000000000002E-3</c:v>
                </c:pt>
                <c:pt idx="26">
                  <c:v>2.065E-3</c:v>
                </c:pt>
                <c:pt idx="27">
                  <c:v>2.0753999999999998E-3</c:v>
                </c:pt>
                <c:pt idx="28">
                  <c:v>2.0861E-3</c:v>
                </c:pt>
                <c:pt idx="29">
                  <c:v>2.0967999999999998E-3</c:v>
                </c:pt>
                <c:pt idx="30">
                  <c:v>2.1077000000000001E-3</c:v>
                </c:pt>
                <c:pt idx="31">
                  <c:v>2.1186999999999998E-3</c:v>
                </c:pt>
                <c:pt idx="32">
                  <c:v>2.1299000000000001E-3</c:v>
                </c:pt>
                <c:pt idx="33">
                  <c:v>2.1411999999999998E-3</c:v>
                </c:pt>
                <c:pt idx="34">
                  <c:v>2.1527E-3</c:v>
                </c:pt>
                <c:pt idx="35">
                  <c:v>2.1643000000000001E-3</c:v>
                </c:pt>
                <c:pt idx="36">
                  <c:v>2.1760999999999998E-3</c:v>
                </c:pt>
                <c:pt idx="37">
                  <c:v>2.1879999999999998E-3</c:v>
                </c:pt>
                <c:pt idx="38">
                  <c:v>2.2001E-3</c:v>
                </c:pt>
                <c:pt idx="39">
                  <c:v>2.2122999999999999E-3</c:v>
                </c:pt>
                <c:pt idx="40">
                  <c:v>2.2247999999999999E-3</c:v>
                </c:pt>
                <c:pt idx="41">
                  <c:v>2.2374000000000001E-3</c:v>
                </c:pt>
                <c:pt idx="42">
                  <c:v>2.2501999999999999E-3</c:v>
                </c:pt>
                <c:pt idx="43">
                  <c:v>2.2631000000000001E-3</c:v>
                </c:pt>
                <c:pt idx="44">
                  <c:v>2.2763000000000002E-3</c:v>
                </c:pt>
                <c:pt idx="45">
                  <c:v>2.2896000000000001E-3</c:v>
                </c:pt>
                <c:pt idx="46">
                  <c:v>2.3031000000000002E-3</c:v>
                </c:pt>
                <c:pt idx="47">
                  <c:v>2.3167999999999999E-3</c:v>
                </c:pt>
                <c:pt idx="48">
                  <c:v>2.3306999999999998E-3</c:v>
                </c:pt>
                <c:pt idx="49">
                  <c:v>2.3449E-3</c:v>
                </c:pt>
                <c:pt idx="50">
                  <c:v>2.3592000000000001E-3</c:v>
                </c:pt>
                <c:pt idx="51">
                  <c:v>2.3736999999999999E-3</c:v>
                </c:pt>
                <c:pt idx="52">
                  <c:v>2.3885E-3</c:v>
                </c:pt>
                <c:pt idx="53">
                  <c:v>2.4034999999999998E-3</c:v>
                </c:pt>
                <c:pt idx="54">
                  <c:v>2.4187000000000002E-3</c:v>
                </c:pt>
                <c:pt idx="55">
                  <c:v>2.4342000000000001E-3</c:v>
                </c:pt>
                <c:pt idx="56">
                  <c:v>2.4499000000000001E-3</c:v>
                </c:pt>
                <c:pt idx="57">
                  <c:v>2.4658000000000002E-3</c:v>
                </c:pt>
                <c:pt idx="58">
                  <c:v>2.4819999999999998E-3</c:v>
                </c:pt>
                <c:pt idx="59">
                  <c:v>2.4984E-3</c:v>
                </c:pt>
                <c:pt idx="60">
                  <c:v>2.5152E-3</c:v>
                </c:pt>
                <c:pt idx="61">
                  <c:v>2.5320999999999998E-3</c:v>
                </c:pt>
                <c:pt idx="62">
                  <c:v>2.5493999999999998E-3</c:v>
                </c:pt>
                <c:pt idx="63">
                  <c:v>2.5669999999999998E-3</c:v>
                </c:pt>
                <c:pt idx="64">
                  <c:v>2.5847999999999999E-3</c:v>
                </c:pt>
                <c:pt idx="65">
                  <c:v>2.6029E-3</c:v>
                </c:pt>
                <c:pt idx="66">
                  <c:v>2.6213999999999999E-3</c:v>
                </c:pt>
                <c:pt idx="67">
                  <c:v>2.6400999999999998E-3</c:v>
                </c:pt>
                <c:pt idx="68">
                  <c:v>2.6592E-3</c:v>
                </c:pt>
                <c:pt idx="69">
                  <c:v>2.6786000000000002E-3</c:v>
                </c:pt>
                <c:pt idx="70">
                  <c:v>2.6984000000000001E-3</c:v>
                </c:pt>
                <c:pt idx="71">
                  <c:v>2.7185E-3</c:v>
                </c:pt>
                <c:pt idx="72">
                  <c:v>2.7388999999999998E-3</c:v>
                </c:pt>
                <c:pt idx="73">
                  <c:v>2.7596999999999999E-3</c:v>
                </c:pt>
                <c:pt idx="74">
                  <c:v>2.7810000000000001E-3</c:v>
                </c:pt>
                <c:pt idx="75">
                  <c:v>2.8024999999999999E-3</c:v>
                </c:pt>
                <c:pt idx="76">
                  <c:v>2.8245000000000002E-3</c:v>
                </c:pt>
                <c:pt idx="77">
                  <c:v>2.8468999999999999E-3</c:v>
                </c:pt>
                <c:pt idx="78">
                  <c:v>2.8698E-3</c:v>
                </c:pt>
                <c:pt idx="79">
                  <c:v>2.8930000000000002E-3</c:v>
                </c:pt>
                <c:pt idx="80">
                  <c:v>2.9166999999999999E-3</c:v>
                </c:pt>
                <c:pt idx="81">
                  <c:v>2.9409000000000002E-3</c:v>
                </c:pt>
                <c:pt idx="82">
                  <c:v>2.9656000000000001E-3</c:v>
                </c:pt>
                <c:pt idx="83">
                  <c:v>2.9907000000000002E-3</c:v>
                </c:pt>
                <c:pt idx="84">
                  <c:v>3.0163E-3</c:v>
                </c:pt>
                <c:pt idx="85">
                  <c:v>3.0425000000000001E-3</c:v>
                </c:pt>
                <c:pt idx="86">
                  <c:v>3.0691999999999998E-3</c:v>
                </c:pt>
                <c:pt idx="87">
                  <c:v>3.0964E-3</c:v>
                </c:pt>
                <c:pt idx="88">
                  <c:v>3.1242000000000002E-3</c:v>
                </c:pt>
                <c:pt idx="89">
                  <c:v>3.1526000000000002E-3</c:v>
                </c:pt>
                <c:pt idx="90">
                  <c:v>3.1816000000000001E-3</c:v>
                </c:pt>
                <c:pt idx="91">
                  <c:v>3.2112999999999998E-3</c:v>
                </c:pt>
                <c:pt idx="92">
                  <c:v>3.2415E-3</c:v>
                </c:pt>
                <c:pt idx="93">
                  <c:v>3.2724999999999998E-3</c:v>
                </c:pt>
                <c:pt idx="94">
                  <c:v>3.3040999999999999E-3</c:v>
                </c:pt>
                <c:pt idx="95">
                  <c:v>3.3365000000000001E-3</c:v>
                </c:pt>
                <c:pt idx="96">
                  <c:v>3.3695999999999999E-3</c:v>
                </c:pt>
                <c:pt idx="97">
                  <c:v>3.4034999999999998E-3</c:v>
                </c:pt>
                <c:pt idx="98">
                  <c:v>3.4380999999999999E-3</c:v>
                </c:pt>
                <c:pt idx="99">
                  <c:v>3.4735999999999999E-3</c:v>
                </c:pt>
                <c:pt idx="100">
                  <c:v>3.5098999999999998E-3</c:v>
                </c:pt>
                <c:pt idx="101">
                  <c:v>3.5471000000000001E-3</c:v>
                </c:pt>
                <c:pt idx="102">
                  <c:v>3.5852000000000002E-3</c:v>
                </c:pt>
                <c:pt idx="103">
                  <c:v>3.6243E-3</c:v>
                </c:pt>
                <c:pt idx="104">
                  <c:v>3.6643999999999999E-3</c:v>
                </c:pt>
                <c:pt idx="105">
                  <c:v>3.7055E-3</c:v>
                </c:pt>
                <c:pt idx="106">
                  <c:v>3.7475999999999998E-3</c:v>
                </c:pt>
                <c:pt idx="107">
                  <c:v>3.7908999999999998E-3</c:v>
                </c:pt>
                <c:pt idx="108">
                  <c:v>3.8352999999999998E-3</c:v>
                </c:pt>
                <c:pt idx="109">
                  <c:v>3.8809000000000001E-3</c:v>
                </c:pt>
                <c:pt idx="110">
                  <c:v>3.9277000000000001E-3</c:v>
                </c:pt>
                <c:pt idx="111">
                  <c:v>3.9759000000000001E-3</c:v>
                </c:pt>
                <c:pt idx="112">
                  <c:v>4.0254000000000002E-3</c:v>
                </c:pt>
                <c:pt idx="113">
                  <c:v>4.0762999999999997E-3</c:v>
                </c:pt>
                <c:pt idx="114">
                  <c:v>4.1286999999999999E-3</c:v>
                </c:pt>
                <c:pt idx="115">
                  <c:v>4.1825999999999999E-3</c:v>
                </c:pt>
                <c:pt idx="116">
                  <c:v>4.2382000000000001E-3</c:v>
                </c:pt>
                <c:pt idx="117">
                  <c:v>4.2954000000000004E-3</c:v>
                </c:pt>
                <c:pt idx="118">
                  <c:v>4.3543999999999996E-3</c:v>
                </c:pt>
                <c:pt idx="119">
                  <c:v>4.4152000000000002E-3</c:v>
                </c:pt>
                <c:pt idx="120">
                  <c:v>4.4780000000000002E-3</c:v>
                </c:pt>
                <c:pt idx="121">
                  <c:v>4.5427000000000002E-3</c:v>
                </c:pt>
                <c:pt idx="122">
                  <c:v>4.6097000000000004E-3</c:v>
                </c:pt>
                <c:pt idx="123">
                  <c:v>4.6788000000000003E-3</c:v>
                </c:pt>
                <c:pt idx="124">
                  <c:v>4.7502999999999998E-3</c:v>
                </c:pt>
                <c:pt idx="125">
                  <c:v>4.8243000000000001E-3</c:v>
                </c:pt>
                <c:pt idx="126">
                  <c:v>4.9008000000000003E-3</c:v>
                </c:pt>
                <c:pt idx="127">
                  <c:v>4.9801000000000003E-3</c:v>
                </c:pt>
                <c:pt idx="128">
                  <c:v>5.0622999999999996E-3</c:v>
                </c:pt>
                <c:pt idx="129">
                  <c:v>5.1475999999999996E-3</c:v>
                </c:pt>
                <c:pt idx="130">
                  <c:v>5.2360000000000002E-3</c:v>
                </c:pt>
                <c:pt idx="131">
                  <c:v>5.3279E-3</c:v>
                </c:pt>
                <c:pt idx="132">
                  <c:v>5.4234000000000001E-3</c:v>
                </c:pt>
                <c:pt idx="133">
                  <c:v>5.5227000000000002E-3</c:v>
                </c:pt>
                <c:pt idx="134">
                  <c:v>5.6261000000000002E-3</c:v>
                </c:pt>
                <c:pt idx="135">
                  <c:v>5.7337999999999998E-3</c:v>
                </c:pt>
                <c:pt idx="136">
                  <c:v>5.8460999999999999E-3</c:v>
                </c:pt>
                <c:pt idx="137">
                  <c:v>5.9633000000000004E-3</c:v>
                </c:pt>
                <c:pt idx="138">
                  <c:v>6.0857999999999997E-3</c:v>
                </c:pt>
                <c:pt idx="139">
                  <c:v>6.2138000000000002E-3</c:v>
                </c:pt>
                <c:pt idx="140">
                  <c:v>6.3477999999999998E-3</c:v>
                </c:pt>
                <c:pt idx="141">
                  <c:v>6.4882000000000004E-3</c:v>
                </c:pt>
                <c:pt idx="142">
                  <c:v>6.6353999999999996E-3</c:v>
                </c:pt>
                <c:pt idx="143">
                  <c:v>6.7901000000000003E-3</c:v>
                </c:pt>
                <c:pt idx="144">
                  <c:v>6.9527E-3</c:v>
                </c:pt>
                <c:pt idx="145">
                  <c:v>7.1237999999999996E-3</c:v>
                </c:pt>
                <c:pt idx="146">
                  <c:v>7.3042999999999997E-3</c:v>
                </c:pt>
                <c:pt idx="147">
                  <c:v>7.4947E-3</c:v>
                </c:pt>
                <c:pt idx="148">
                  <c:v>7.6961E-3</c:v>
                </c:pt>
                <c:pt idx="149">
                  <c:v>7.9092999999999993E-3</c:v>
                </c:pt>
                <c:pt idx="150">
                  <c:v>8.1355000000000004E-3</c:v>
                </c:pt>
                <c:pt idx="151">
                  <c:v>8.3756999999999998E-3</c:v>
                </c:pt>
                <c:pt idx="152">
                  <c:v>8.6313999999999991E-3</c:v>
                </c:pt>
                <c:pt idx="153">
                  <c:v>8.9040999999999999E-3</c:v>
                </c:pt>
                <c:pt idx="154">
                  <c:v>9.1956E-3</c:v>
                </c:pt>
                <c:pt idx="155">
                  <c:v>9.5076999999999991E-3</c:v>
                </c:pt>
                <c:pt idx="156">
                  <c:v>9.8426999999999994E-3</c:v>
                </c:pt>
                <c:pt idx="157">
                  <c:v>1.0203E-2</c:v>
                </c:pt>
                <c:pt idx="158">
                  <c:v>1.0592000000000001E-2</c:v>
                </c:pt>
                <c:pt idx="159">
                  <c:v>1.1013E-2</c:v>
                </c:pt>
                <c:pt idx="160">
                  <c:v>1.1469999999999999E-2</c:v>
                </c:pt>
                <c:pt idx="161">
                  <c:v>1.1967E-2</c:v>
                </c:pt>
                <c:pt idx="162">
                  <c:v>1.2511E-2</c:v>
                </c:pt>
                <c:pt idx="163">
                  <c:v>1.3106E-2</c:v>
                </c:pt>
                <c:pt idx="164">
                  <c:v>1.3762E-2</c:v>
                </c:pt>
                <c:pt idx="165">
                  <c:v>1.4487E-2</c:v>
                </c:pt>
                <c:pt idx="166">
                  <c:v>1.5292999999999999E-2</c:v>
                </c:pt>
                <c:pt idx="167">
                  <c:v>1.6192000000000002E-2</c:v>
                </c:pt>
                <c:pt idx="168">
                  <c:v>1.72E-2</c:v>
                </c:pt>
                <c:pt idx="169">
                  <c:v>1.8336999999999999E-2</c:v>
                </c:pt>
                <c:pt idx="170">
                  <c:v>1.9626999999999999E-2</c:v>
                </c:pt>
                <c:pt idx="171">
                  <c:v>2.1099E-2</c:v>
                </c:pt>
                <c:pt idx="172">
                  <c:v>2.2786000000000001E-2</c:v>
                </c:pt>
                <c:pt idx="173">
                  <c:v>2.4731E-2</c:v>
                </c:pt>
                <c:pt idx="174">
                  <c:v>2.6977999999999999E-2</c:v>
                </c:pt>
                <c:pt idx="175">
                  <c:v>2.9576000000000002E-2</c:v>
                </c:pt>
                <c:pt idx="176">
                  <c:v>3.2561E-2</c:v>
                </c:pt>
                <c:pt idx="177">
                  <c:v>3.5935000000000002E-2</c:v>
                </c:pt>
                <c:pt idx="178">
                  <c:v>3.9614000000000003E-2</c:v>
                </c:pt>
                <c:pt idx="179">
                  <c:v>4.3344000000000001E-2</c:v>
                </c:pt>
                <c:pt idx="180">
                  <c:v>4.6628999999999997E-2</c:v>
                </c:pt>
                <c:pt idx="181">
                  <c:v>4.8755E-2</c:v>
                </c:pt>
                <c:pt idx="182">
                  <c:v>4.9082000000000001E-2</c:v>
                </c:pt>
                <c:pt idx="183">
                  <c:v>4.7475000000000003E-2</c:v>
                </c:pt>
                <c:pt idx="184">
                  <c:v>4.4415000000000003E-2</c:v>
                </c:pt>
                <c:pt idx="185">
                  <c:v>4.0641999999999998E-2</c:v>
                </c:pt>
                <c:pt idx="186">
                  <c:v>3.6769000000000003E-2</c:v>
                </c:pt>
                <c:pt idx="187">
                  <c:v>3.3145000000000001E-2</c:v>
                </c:pt>
                <c:pt idx="188">
                  <c:v>2.9909999999999999E-2</c:v>
                </c:pt>
                <c:pt idx="189">
                  <c:v>2.7087E-2</c:v>
                </c:pt>
                <c:pt idx="190">
                  <c:v>2.4646999999999999E-2</c:v>
                </c:pt>
                <c:pt idx="191">
                  <c:v>2.2540999999999999E-2</c:v>
                </c:pt>
                <c:pt idx="192">
                  <c:v>2.0719000000000001E-2</c:v>
                </c:pt>
                <c:pt idx="193">
                  <c:v>1.9136E-2</c:v>
                </c:pt>
                <c:pt idx="194">
                  <c:v>1.7753000000000001E-2</c:v>
                </c:pt>
                <c:pt idx="195">
                  <c:v>1.6537E-2</c:v>
                </c:pt>
                <c:pt idx="196">
                  <c:v>1.5462999999999999E-2</c:v>
                </c:pt>
                <c:pt idx="197">
                  <c:v>1.4508E-2</c:v>
                </c:pt>
                <c:pt idx="198">
                  <c:v>1.3655E-2</c:v>
                </c:pt>
                <c:pt idx="199">
                  <c:v>1.2888999999999999E-2</c:v>
                </c:pt>
                <c:pt idx="200">
                  <c:v>1.2198000000000001E-2</c:v>
                </c:pt>
                <c:pt idx="201">
                  <c:v>1.1571E-2</c:v>
                </c:pt>
                <c:pt idx="202">
                  <c:v>1.1001E-2</c:v>
                </c:pt>
                <c:pt idx="203">
                  <c:v>1.048E-2</c:v>
                </c:pt>
                <c:pt idx="204">
                  <c:v>1.0002E-2</c:v>
                </c:pt>
                <c:pt idx="205">
                  <c:v>9.5630999999999997E-3</c:v>
                </c:pt>
                <c:pt idx="206">
                  <c:v>9.1575000000000007E-3</c:v>
                </c:pt>
                <c:pt idx="207">
                  <c:v>8.7822000000000004E-3</c:v>
                </c:pt>
                <c:pt idx="208">
                  <c:v>8.4338E-3</c:v>
                </c:pt>
                <c:pt idx="209">
                  <c:v>8.1096999999999992E-3</c:v>
                </c:pt>
                <c:pt idx="210">
                  <c:v>7.8073999999999999E-3</c:v>
                </c:pt>
                <c:pt idx="211">
                  <c:v>7.5246999999999996E-3</c:v>
                </c:pt>
                <c:pt idx="212">
                  <c:v>7.2598999999999997E-3</c:v>
                </c:pt>
                <c:pt idx="213">
                  <c:v>7.0112999999999998E-3</c:v>
                </c:pt>
                <c:pt idx="214">
                  <c:v>6.7774999999999997E-3</c:v>
                </c:pt>
                <c:pt idx="215">
                  <c:v>6.5572E-3</c:v>
                </c:pt>
                <c:pt idx="216">
                  <c:v>6.3493000000000004E-3</c:v>
                </c:pt>
                <c:pt idx="217">
                  <c:v>6.1526999999999997E-3</c:v>
                </c:pt>
                <c:pt idx="218">
                  <c:v>5.9665999999999999E-3</c:v>
                </c:pt>
                <c:pt idx="219">
                  <c:v>5.7901000000000003E-3</c:v>
                </c:pt>
                <c:pt idx="220">
                  <c:v>5.6226000000000002E-3</c:v>
                </c:pt>
                <c:pt idx="221">
                  <c:v>5.4632999999999999E-3</c:v>
                </c:pt>
                <c:pt idx="222">
                  <c:v>5.3115999999999997E-3</c:v>
                </c:pt>
                <c:pt idx="223">
                  <c:v>5.1671E-3</c:v>
                </c:pt>
                <c:pt idx="224">
                  <c:v>5.0292000000000002E-3</c:v>
                </c:pt>
                <c:pt idx="225">
                  <c:v>4.8973999999999997E-3</c:v>
                </c:pt>
                <c:pt idx="226">
                  <c:v>4.7714000000000003E-3</c:v>
                </c:pt>
                <c:pt idx="227">
                  <c:v>4.6509000000000003E-3</c:v>
                </c:pt>
                <c:pt idx="228">
                  <c:v>4.5352999999999999E-3</c:v>
                </c:pt>
                <c:pt idx="229">
                  <c:v>4.4244999999999996E-3</c:v>
                </c:pt>
                <c:pt idx="230">
                  <c:v>4.3182000000000003E-3</c:v>
                </c:pt>
                <c:pt idx="231">
                  <c:v>4.2160000000000001E-3</c:v>
                </c:pt>
                <c:pt idx="232">
                  <c:v>4.1177000000000002E-3</c:v>
                </c:pt>
                <c:pt idx="233">
                  <c:v>4.0232000000000002E-3</c:v>
                </c:pt>
                <c:pt idx="234">
                  <c:v>3.9321E-3</c:v>
                </c:pt>
                <c:pt idx="235">
                  <c:v>3.8444E-3</c:v>
                </c:pt>
                <c:pt idx="236">
                  <c:v>3.7598000000000002E-3</c:v>
                </c:pt>
                <c:pt idx="237">
                  <c:v>3.6781000000000001E-3</c:v>
                </c:pt>
                <c:pt idx="238">
                  <c:v>3.5991999999999999E-3</c:v>
                </c:pt>
                <c:pt idx="239">
                  <c:v>3.5230000000000001E-3</c:v>
                </c:pt>
                <c:pt idx="240">
                  <c:v>3.4493000000000002E-3</c:v>
                </c:pt>
                <c:pt idx="241">
                  <c:v>3.3779999999999999E-3</c:v>
                </c:pt>
                <c:pt idx="242">
                  <c:v>3.3089999999999999E-3</c:v>
                </c:pt>
                <c:pt idx="243">
                  <c:v>3.2420999999999999E-3</c:v>
                </c:pt>
                <c:pt idx="244">
                  <c:v>3.1773000000000001E-3</c:v>
                </c:pt>
                <c:pt idx="245">
                  <c:v>3.1143999999999998E-3</c:v>
                </c:pt>
                <c:pt idx="246">
                  <c:v>3.0534999999999998E-3</c:v>
                </c:pt>
                <c:pt idx="247">
                  <c:v>2.9943000000000001E-3</c:v>
                </c:pt>
                <c:pt idx="248">
                  <c:v>2.9367999999999998E-3</c:v>
                </c:pt>
                <c:pt idx="249">
                  <c:v>2.8809E-3</c:v>
                </c:pt>
                <c:pt idx="250">
                  <c:v>2.8265999999999999E-3</c:v>
                </c:pt>
                <c:pt idx="251">
                  <c:v>2.7737999999999999E-3</c:v>
                </c:pt>
                <c:pt idx="252">
                  <c:v>2.7223999999999998E-3</c:v>
                </c:pt>
                <c:pt idx="253">
                  <c:v>2.6724000000000001E-3</c:v>
                </c:pt>
                <c:pt idx="254">
                  <c:v>2.6237000000000001E-3</c:v>
                </c:pt>
                <c:pt idx="255">
                  <c:v>2.5761999999999998E-3</c:v>
                </c:pt>
                <c:pt idx="256">
                  <c:v>2.5298999999999999E-3</c:v>
                </c:pt>
                <c:pt idx="257">
                  <c:v>2.4848000000000001E-3</c:v>
                </c:pt>
                <c:pt idx="258">
                  <c:v>2.4407999999999999E-3</c:v>
                </c:pt>
                <c:pt idx="259">
                  <c:v>2.3979000000000001E-3</c:v>
                </c:pt>
                <c:pt idx="260">
                  <c:v>2.356E-3</c:v>
                </c:pt>
                <c:pt idx="261">
                  <c:v>2.3151000000000001E-3</c:v>
                </c:pt>
                <c:pt idx="262">
                  <c:v>2.2751E-3</c:v>
                </c:pt>
                <c:pt idx="263">
                  <c:v>2.2361E-3</c:v>
                </c:pt>
                <c:pt idx="264">
                  <c:v>2.1979E-3</c:v>
                </c:pt>
                <c:pt idx="265">
                  <c:v>2.1605999999999999E-3</c:v>
                </c:pt>
                <c:pt idx="266">
                  <c:v>2.124E-3</c:v>
                </c:pt>
                <c:pt idx="267">
                  <c:v>2.0883E-3</c:v>
                </c:pt>
                <c:pt idx="268">
                  <c:v>2.0533000000000001E-3</c:v>
                </c:pt>
                <c:pt idx="269">
                  <c:v>2.0190999999999998E-3</c:v>
                </c:pt>
                <c:pt idx="270">
                  <c:v>1.9856000000000001E-3</c:v>
                </c:pt>
                <c:pt idx="271">
                  <c:v>1.9526999999999999E-3</c:v>
                </c:pt>
                <c:pt idx="272">
                  <c:v>1.9204999999999999E-3</c:v>
                </c:pt>
                <c:pt idx="273">
                  <c:v>1.8890000000000001E-3</c:v>
                </c:pt>
                <c:pt idx="274">
                  <c:v>1.8580999999999999E-3</c:v>
                </c:pt>
                <c:pt idx="275">
                  <c:v>1.8277E-3</c:v>
                </c:pt>
                <c:pt idx="276">
                  <c:v>1.7979999999999999E-3</c:v>
                </c:pt>
                <c:pt idx="277">
                  <c:v>1.7687E-3</c:v>
                </c:pt>
                <c:pt idx="278">
                  <c:v>1.7401000000000001E-3</c:v>
                </c:pt>
                <c:pt idx="279">
                  <c:v>1.7118999999999999E-3</c:v>
                </c:pt>
                <c:pt idx="280">
                  <c:v>1.6842999999999999E-3</c:v>
                </c:pt>
                <c:pt idx="281">
                  <c:v>1.6571999999999999E-3</c:v>
                </c:pt>
                <c:pt idx="282">
                  <c:v>1.6305E-3</c:v>
                </c:pt>
                <c:pt idx="283">
                  <c:v>1.6042999999999999E-3</c:v>
                </c:pt>
                <c:pt idx="284">
                  <c:v>1.5785E-3</c:v>
                </c:pt>
                <c:pt idx="285">
                  <c:v>1.5532E-3</c:v>
                </c:pt>
                <c:pt idx="286">
                  <c:v>1.5283E-3</c:v>
                </c:pt>
                <c:pt idx="287">
                  <c:v>1.5038E-3</c:v>
                </c:pt>
                <c:pt idx="288">
                  <c:v>1.4796E-3</c:v>
                </c:pt>
                <c:pt idx="289">
                  <c:v>1.4559E-3</c:v>
                </c:pt>
                <c:pt idx="290">
                  <c:v>1.4326E-3</c:v>
                </c:pt>
                <c:pt idx="291">
                  <c:v>1.4096E-3</c:v>
                </c:pt>
                <c:pt idx="292">
                  <c:v>1.3868999999999999E-3</c:v>
                </c:pt>
                <c:pt idx="293">
                  <c:v>1.3646000000000001E-3</c:v>
                </c:pt>
                <c:pt idx="294">
                  <c:v>1.3427000000000001E-3</c:v>
                </c:pt>
                <c:pt idx="295">
                  <c:v>1.3209999999999999E-3</c:v>
                </c:pt>
                <c:pt idx="296">
                  <c:v>1.2997E-3</c:v>
                </c:pt>
                <c:pt idx="297">
                  <c:v>1.2787E-3</c:v>
                </c:pt>
                <c:pt idx="298">
                  <c:v>1.2578999999999999E-3</c:v>
                </c:pt>
                <c:pt idx="299">
                  <c:v>1.2375000000000001E-3</c:v>
                </c:pt>
                <c:pt idx="300">
                  <c:v>1.2172999999999999E-3</c:v>
                </c:pt>
                <c:pt idx="301">
                  <c:v>1.1973999999999999E-3</c:v>
                </c:pt>
                <c:pt idx="302">
                  <c:v>1.1777999999999999E-3</c:v>
                </c:pt>
                <c:pt idx="303">
                  <c:v>1.1585E-3</c:v>
                </c:pt>
                <c:pt idx="304">
                  <c:v>1.1394E-3</c:v>
                </c:pt>
                <c:pt idx="305">
                  <c:v>1.1205E-3</c:v>
                </c:pt>
                <c:pt idx="306">
                  <c:v>1.1019000000000001E-3</c:v>
                </c:pt>
                <c:pt idx="307">
                  <c:v>1.0835E-3</c:v>
                </c:pt>
                <c:pt idx="308">
                  <c:v>1.0654E-3</c:v>
                </c:pt>
                <c:pt idx="309">
                  <c:v>1.0475E-3</c:v>
                </c:pt>
                <c:pt idx="310">
                  <c:v>1.0296999999999999E-3</c:v>
                </c:pt>
                <c:pt idx="311">
                  <c:v>1.0123E-3</c:v>
                </c:pt>
                <c:pt idx="312">
                  <c:v>9.9497999999999991E-4</c:v>
                </c:pt>
                <c:pt idx="313">
                  <c:v>9.7790000000000008E-4</c:v>
                </c:pt>
                <c:pt idx="314">
                  <c:v>9.6102999999999998E-4</c:v>
                </c:pt>
                <c:pt idx="315">
                  <c:v>9.4435000000000005E-4</c:v>
                </c:pt>
                <c:pt idx="316">
                  <c:v>9.2787000000000002E-4</c:v>
                </c:pt>
                <c:pt idx="317">
                  <c:v>9.1158000000000005E-4</c:v>
                </c:pt>
                <c:pt idx="318">
                  <c:v>8.9546999999999999E-4</c:v>
                </c:pt>
                <c:pt idx="319">
                  <c:v>8.7954999999999999E-4</c:v>
                </c:pt>
                <c:pt idx="320">
                  <c:v>8.6379999999999996E-4</c:v>
                </c:pt>
                <c:pt idx="321">
                  <c:v>8.4824E-4</c:v>
                </c:pt>
                <c:pt idx="322">
                  <c:v>8.3285E-4</c:v>
                </c:pt>
                <c:pt idx="323">
                  <c:v>8.1762999999999996E-4</c:v>
                </c:pt>
                <c:pt idx="324">
                  <c:v>8.0258E-4</c:v>
                </c:pt>
                <c:pt idx="325">
                  <c:v>7.8770999999999995E-4</c:v>
                </c:pt>
                <c:pt idx="326">
                  <c:v>7.7298999999999998E-4</c:v>
                </c:pt>
                <c:pt idx="327">
                  <c:v>7.5845000000000003E-4</c:v>
                </c:pt>
                <c:pt idx="328">
                  <c:v>7.4407E-4</c:v>
                </c:pt>
                <c:pt idx="329">
                  <c:v>7.2986000000000004E-4</c:v>
                </c:pt>
                <c:pt idx="330">
                  <c:v>7.1580999999999999E-4</c:v>
                </c:pt>
                <c:pt idx="331">
                  <c:v>7.0191999999999997E-4</c:v>
                </c:pt>
                <c:pt idx="332">
                  <c:v>6.8820000000000003E-4</c:v>
                </c:pt>
                <c:pt idx="333">
                  <c:v>6.7464999999999995E-4</c:v>
                </c:pt>
                <c:pt idx="334">
                  <c:v>6.6125999999999999E-4</c:v>
                </c:pt>
                <c:pt idx="335">
                  <c:v>6.4804999999999995E-4</c:v>
                </c:pt>
                <c:pt idx="336">
                  <c:v>6.3500000000000004E-4</c:v>
                </c:pt>
                <c:pt idx="337">
                  <c:v>6.2211999999999999E-4</c:v>
                </c:pt>
                <c:pt idx="338">
                  <c:v>6.0943E-4</c:v>
                </c:pt>
                <c:pt idx="339">
                  <c:v>5.9690999999999998E-4</c:v>
                </c:pt>
                <c:pt idx="340">
                  <c:v>5.8456999999999997E-4</c:v>
                </c:pt>
                <c:pt idx="341">
                  <c:v>5.7242999999999997E-4</c:v>
                </c:pt>
                <c:pt idx="342">
                  <c:v>5.6046999999999998E-4</c:v>
                </c:pt>
                <c:pt idx="343">
                  <c:v>5.4872000000000005E-4</c:v>
                </c:pt>
                <c:pt idx="344">
                  <c:v>5.3717999999999995E-4</c:v>
                </c:pt>
                <c:pt idx="345">
                  <c:v>5.2585000000000002E-4</c:v>
                </c:pt>
                <c:pt idx="346">
                  <c:v>5.1473999999999997E-4</c:v>
                </c:pt>
                <c:pt idx="347">
                  <c:v>5.0387000000000001E-4</c:v>
                </c:pt>
                <c:pt idx="348">
                  <c:v>4.9324000000000004E-4</c:v>
                </c:pt>
                <c:pt idx="349">
                  <c:v>4.8286999999999999E-4</c:v>
                </c:pt>
                <c:pt idx="350">
                  <c:v>4.7277000000000002E-4</c:v>
                </c:pt>
                <c:pt idx="351">
                  <c:v>4.6294000000000001E-4</c:v>
                </c:pt>
                <c:pt idx="352">
                  <c:v>4.5342000000000001E-4</c:v>
                </c:pt>
                <c:pt idx="353">
                  <c:v>4.4420000000000001E-4</c:v>
                </c:pt>
                <c:pt idx="354">
                  <c:v>4.3532E-4</c:v>
                </c:pt>
                <c:pt idx="355">
                  <c:v>4.2679000000000003E-4</c:v>
                </c:pt>
                <c:pt idx="356">
                  <c:v>4.1861999999999997E-4</c:v>
                </c:pt>
                <c:pt idx="357">
                  <c:v>4.1084999999999998E-4</c:v>
                </c:pt>
                <c:pt idx="358">
                  <c:v>4.0349E-4</c:v>
                </c:pt>
                <c:pt idx="359">
                  <c:v>3.9656000000000001E-4</c:v>
                </c:pt>
                <c:pt idx="360">
                  <c:v>3.9009E-4</c:v>
                </c:pt>
                <c:pt idx="361">
                  <c:v>3.8411000000000001E-4</c:v>
                </c:pt>
                <c:pt idx="362">
                  <c:v>3.7863000000000003E-4</c:v>
                </c:pt>
                <c:pt idx="363">
                  <c:v>3.7368999999999998E-4</c:v>
                </c:pt>
                <c:pt idx="364">
                  <c:v>3.6931000000000003E-4</c:v>
                </c:pt>
                <c:pt idx="365">
                  <c:v>3.6550999999999999E-4</c:v>
                </c:pt>
                <c:pt idx="366">
                  <c:v>3.6231000000000002E-4</c:v>
                </c:pt>
                <c:pt idx="367">
                  <c:v>3.5973999999999999E-4</c:v>
                </c:pt>
                <c:pt idx="368">
                  <c:v>3.5782000000000001E-4</c:v>
                </c:pt>
                <c:pt idx="369">
                  <c:v>3.5656000000000001E-4</c:v>
                </c:pt>
                <c:pt idx="370">
                  <c:v>3.5598999999999998E-4</c:v>
                </c:pt>
                <c:pt idx="371">
                  <c:v>3.5609999999999998E-4</c:v>
                </c:pt>
                <c:pt idx="372">
                  <c:v>3.5691999999999999E-4</c:v>
                </c:pt>
                <c:pt idx="373">
                  <c:v>3.5844000000000002E-4</c:v>
                </c:pt>
                <c:pt idx="374">
                  <c:v>3.6067E-4</c:v>
                </c:pt>
                <c:pt idx="375">
                  <c:v>3.6361E-4</c:v>
                </c:pt>
                <c:pt idx="376">
                  <c:v>3.6725000000000001E-4</c:v>
                </c:pt>
                <c:pt idx="377">
                  <c:v>3.7158999999999998E-4</c:v>
                </c:pt>
                <c:pt idx="378">
                  <c:v>3.7661999999999998E-4</c:v>
                </c:pt>
                <c:pt idx="379">
                  <c:v>3.8232000000000001E-4</c:v>
                </c:pt>
                <c:pt idx="380">
                  <c:v>3.8868000000000003E-4</c:v>
                </c:pt>
                <c:pt idx="381">
                  <c:v>3.9567999999999998E-4</c:v>
                </c:pt>
                <c:pt idx="382">
                  <c:v>4.0331999999999998E-4</c:v>
                </c:pt>
                <c:pt idx="383">
                  <c:v>4.1156999999999999E-4</c:v>
                </c:pt>
                <c:pt idx="384">
                  <c:v>4.2042000000000002E-4</c:v>
                </c:pt>
                <c:pt idx="385">
                  <c:v>4.2985000000000001E-4</c:v>
                </c:pt>
                <c:pt idx="386">
                  <c:v>4.3983999999999999E-4</c:v>
                </c:pt>
                <c:pt idx="387">
                  <c:v>4.5037000000000001E-4</c:v>
                </c:pt>
                <c:pt idx="388">
                  <c:v>4.6143999999999997E-4</c:v>
                </c:pt>
                <c:pt idx="389">
                  <c:v>4.7301999999999999E-4</c:v>
                </c:pt>
                <c:pt idx="390">
                  <c:v>4.8511000000000002E-4</c:v>
                </c:pt>
                <c:pt idx="391">
                  <c:v>4.9768999999999996E-4</c:v>
                </c:pt>
                <c:pt idx="392">
                  <c:v>5.1075000000000003E-4</c:v>
                </c:pt>
                <c:pt idx="393">
                  <c:v>5.2428000000000002E-4</c:v>
                </c:pt>
                <c:pt idx="394">
                  <c:v>5.3828000000000003E-4</c:v>
                </c:pt>
                <c:pt idx="395">
                  <c:v>5.5272000000000003E-4</c:v>
                </c:pt>
                <c:pt idx="396">
                  <c:v>5.6762000000000002E-4</c:v>
                </c:pt>
                <c:pt idx="397">
                  <c:v>5.8295999999999999E-4</c:v>
                </c:pt>
                <c:pt idx="398">
                  <c:v>5.9873000000000001E-4</c:v>
                </c:pt>
                <c:pt idx="399">
                  <c:v>6.1494999999999996E-4</c:v>
                </c:pt>
                <c:pt idx="400">
                  <c:v>6.3159999999999996E-4</c:v>
                </c:pt>
                <c:pt idx="401">
                  <c:v>6.4868E-4</c:v>
                </c:pt>
                <c:pt idx="402">
                  <c:v>6.6620000000000004E-4</c:v>
                </c:pt>
                <c:pt idx="403">
                  <c:v>6.8415000000000001E-4</c:v>
                </c:pt>
                <c:pt idx="404">
                  <c:v>7.0255000000000003E-4</c:v>
                </c:pt>
                <c:pt idx="405">
                  <c:v>7.2139000000000003E-4</c:v>
                </c:pt>
                <c:pt idx="406">
                  <c:v>7.4067999999999996E-4</c:v>
                </c:pt>
                <c:pt idx="407">
                  <c:v>7.6042000000000004E-4</c:v>
                </c:pt>
                <c:pt idx="408">
                  <c:v>7.8061999999999999E-4</c:v>
                </c:pt>
                <c:pt idx="409">
                  <c:v>8.0128999999999997E-4</c:v>
                </c:pt>
                <c:pt idx="410">
                  <c:v>8.2244000000000002E-4</c:v>
                </c:pt>
                <c:pt idx="411">
                  <c:v>8.4407999999999998E-4</c:v>
                </c:pt>
                <c:pt idx="412">
                  <c:v>8.6620999999999996E-4</c:v>
                </c:pt>
                <c:pt idx="413">
                  <c:v>8.8884999999999995E-4</c:v>
                </c:pt>
                <c:pt idx="414">
                  <c:v>9.1200999999999999E-4</c:v>
                </c:pt>
                <c:pt idx="415">
                  <c:v>9.3570999999999997E-4</c:v>
                </c:pt>
                <c:pt idx="416">
                  <c:v>9.5996000000000005E-4</c:v>
                </c:pt>
                <c:pt idx="417">
                  <c:v>9.8477000000000005E-4</c:v>
                </c:pt>
                <c:pt idx="418">
                  <c:v>1.0101999999999999E-3</c:v>
                </c:pt>
                <c:pt idx="419">
                  <c:v>1.0361999999999999E-3</c:v>
                </c:pt>
                <c:pt idx="420">
                  <c:v>1.0628E-3</c:v>
                </c:pt>
                <c:pt idx="421">
                  <c:v>1.09E-3</c:v>
                </c:pt>
                <c:pt idx="422">
                  <c:v>1.1179E-3</c:v>
                </c:pt>
                <c:pt idx="423">
                  <c:v>1.1464999999999999E-3</c:v>
                </c:pt>
                <c:pt idx="424">
                  <c:v>1.1758000000000001E-3</c:v>
                </c:pt>
                <c:pt idx="425">
                  <c:v>1.2059E-3</c:v>
                </c:pt>
                <c:pt idx="426">
                  <c:v>1.2367000000000001E-3</c:v>
                </c:pt>
                <c:pt idx="427">
                  <c:v>1.2681999999999999E-3</c:v>
                </c:pt>
                <c:pt idx="428">
                  <c:v>1.3006000000000001E-3</c:v>
                </c:pt>
                <c:pt idx="429">
                  <c:v>1.3339000000000001E-3</c:v>
                </c:pt>
                <c:pt idx="430">
                  <c:v>1.3680000000000001E-3</c:v>
                </c:pt>
                <c:pt idx="431">
                  <c:v>1.403E-3</c:v>
                </c:pt>
                <c:pt idx="432">
                  <c:v>1.439E-3</c:v>
                </c:pt>
                <c:pt idx="433">
                  <c:v>1.4759E-3</c:v>
                </c:pt>
                <c:pt idx="434">
                  <c:v>1.5139000000000001E-3</c:v>
                </c:pt>
                <c:pt idx="435">
                  <c:v>1.5529999999999999E-3</c:v>
                </c:pt>
                <c:pt idx="436">
                  <c:v>1.5931999999999999E-3</c:v>
                </c:pt>
                <c:pt idx="437">
                  <c:v>1.6345000000000001E-3</c:v>
                </c:pt>
                <c:pt idx="438">
                  <c:v>1.6770999999999999E-3</c:v>
                </c:pt>
                <c:pt idx="439">
                  <c:v>1.7209E-3</c:v>
                </c:pt>
                <c:pt idx="440">
                  <c:v>1.766E-3</c:v>
                </c:pt>
                <c:pt idx="441">
                  <c:v>1.8125999999999999E-3</c:v>
                </c:pt>
                <c:pt idx="442">
                  <c:v>1.8605E-3</c:v>
                </c:pt>
                <c:pt idx="443">
                  <c:v>1.91E-3</c:v>
                </c:pt>
                <c:pt idx="444">
                  <c:v>1.9610000000000001E-3</c:v>
                </c:pt>
                <c:pt idx="445">
                  <c:v>2.0135999999999999E-3</c:v>
                </c:pt>
                <c:pt idx="446">
                  <c:v>2.068E-3</c:v>
                </c:pt>
                <c:pt idx="447">
                  <c:v>2.1240999999999999E-3</c:v>
                </c:pt>
                <c:pt idx="448">
                  <c:v>2.1821000000000002E-3</c:v>
                </c:pt>
                <c:pt idx="449">
                  <c:v>2.2420000000000001E-3</c:v>
                </c:pt>
                <c:pt idx="450">
                  <c:v>2.3040000000000001E-3</c:v>
                </c:pt>
                <c:pt idx="451">
                  <c:v>2.3681000000000002E-3</c:v>
                </c:pt>
                <c:pt idx="452">
                  <c:v>2.4344000000000002E-3</c:v>
                </c:pt>
                <c:pt idx="453">
                  <c:v>2.503E-3</c:v>
                </c:pt>
                <c:pt idx="454">
                  <c:v>2.5739999999999999E-3</c:v>
                </c:pt>
                <c:pt idx="455">
                  <c:v>2.6473999999999998E-3</c:v>
                </c:pt>
                <c:pt idx="456">
                  <c:v>2.7234999999999998E-3</c:v>
                </c:pt>
                <c:pt idx="457">
                  <c:v>2.8023000000000002E-3</c:v>
                </c:pt>
                <c:pt idx="458">
                  <c:v>2.8838000000000002E-3</c:v>
                </c:pt>
                <c:pt idx="459">
                  <c:v>2.9683000000000001E-3</c:v>
                </c:pt>
                <c:pt idx="460">
                  <c:v>3.0557000000000002E-3</c:v>
                </c:pt>
                <c:pt idx="461">
                  <c:v>3.1462E-3</c:v>
                </c:pt>
                <c:pt idx="462">
                  <c:v>3.2398000000000001E-3</c:v>
                </c:pt>
                <c:pt idx="463">
                  <c:v>3.3367000000000002E-3</c:v>
                </c:pt>
                <c:pt idx="464">
                  <c:v>3.4367999999999998E-3</c:v>
                </c:pt>
                <c:pt idx="465">
                  <c:v>3.5401999999999999E-3</c:v>
                </c:pt>
                <c:pt idx="466">
                  <c:v>3.6468999999999998E-3</c:v>
                </c:pt>
                <c:pt idx="467">
                  <c:v>3.7569000000000001E-3</c:v>
                </c:pt>
                <c:pt idx="468">
                  <c:v>3.8701999999999999E-3</c:v>
                </c:pt>
                <c:pt idx="469">
                  <c:v>3.9864999999999996E-3</c:v>
                </c:pt>
                <c:pt idx="470">
                  <c:v>4.1059E-3</c:v>
                </c:pt>
                <c:pt idx="471">
                  <c:v>4.228E-3</c:v>
                </c:pt>
                <c:pt idx="472">
                  <c:v>4.3525999999999999E-3</c:v>
                </c:pt>
                <c:pt idx="473">
                  <c:v>4.4793000000000003E-3</c:v>
                </c:pt>
                <c:pt idx="474">
                  <c:v>4.6077000000000002E-3</c:v>
                </c:pt>
                <c:pt idx="475">
                  <c:v>4.7371999999999996E-3</c:v>
                </c:pt>
                <c:pt idx="476">
                  <c:v>4.8671000000000001E-3</c:v>
                </c:pt>
                <c:pt idx="477">
                  <c:v>4.9966000000000003E-3</c:v>
                </c:pt>
                <c:pt idx="478">
                  <c:v>5.1247999999999997E-3</c:v>
                </c:pt>
                <c:pt idx="479">
                  <c:v>5.2506999999999996E-3</c:v>
                </c:pt>
                <c:pt idx="480">
                  <c:v>5.3731999999999999E-3</c:v>
                </c:pt>
                <c:pt idx="481">
                  <c:v>5.4908999999999999E-3</c:v>
                </c:pt>
                <c:pt idx="482">
                  <c:v>5.6027000000000004E-3</c:v>
                </c:pt>
                <c:pt idx="483">
                  <c:v>5.7070000000000003E-3</c:v>
                </c:pt>
                <c:pt idx="484">
                  <c:v>5.8027E-3</c:v>
                </c:pt>
                <c:pt idx="485">
                  <c:v>5.8883E-3</c:v>
                </c:pt>
                <c:pt idx="486">
                  <c:v>5.9626999999999996E-3</c:v>
                </c:pt>
                <c:pt idx="487">
                  <c:v>6.0248000000000003E-3</c:v>
                </c:pt>
                <c:pt idx="488">
                  <c:v>6.0736999999999996E-3</c:v>
                </c:pt>
                <c:pt idx="489">
                  <c:v>6.1088999999999996E-3</c:v>
                </c:pt>
                <c:pt idx="490">
                  <c:v>6.1298999999999998E-3</c:v>
                </c:pt>
                <c:pt idx="491">
                  <c:v>6.1367000000000001E-3</c:v>
                </c:pt>
                <c:pt idx="492">
                  <c:v>6.1295999999999998E-3</c:v>
                </c:pt>
                <c:pt idx="493">
                  <c:v>6.1089999999999998E-3</c:v>
                </c:pt>
                <c:pt idx="494">
                  <c:v>6.0755999999999996E-3</c:v>
                </c:pt>
                <c:pt idx="495">
                  <c:v>6.0305000000000003E-3</c:v>
                </c:pt>
                <c:pt idx="496">
                  <c:v>5.9746E-3</c:v>
                </c:pt>
                <c:pt idx="497">
                  <c:v>5.9091999999999999E-3</c:v>
                </c:pt>
                <c:pt idx="498">
                  <c:v>5.8354000000000001E-3</c:v>
                </c:pt>
                <c:pt idx="499">
                  <c:v>5.7546000000000003E-3</c:v>
                </c:pt>
                <c:pt idx="500">
                  <c:v>5.6680000000000003E-3</c:v>
                </c:pt>
                <c:pt idx="501">
                  <c:v>5.5767000000000004E-3</c:v>
                </c:pt>
                <c:pt idx="502">
                  <c:v>5.4816999999999999E-3</c:v>
                </c:pt>
                <c:pt idx="503">
                  <c:v>5.3841999999999996E-3</c:v>
                </c:pt>
                <c:pt idx="504">
                  <c:v>5.2849000000000004E-3</c:v>
                </c:pt>
                <c:pt idx="505">
                  <c:v>5.1847000000000004E-3</c:v>
                </c:pt>
                <c:pt idx="506">
                  <c:v>5.0841999999999997E-3</c:v>
                </c:pt>
                <c:pt idx="507">
                  <c:v>4.9839000000000003E-3</c:v>
                </c:pt>
                <c:pt idx="508">
                  <c:v>4.8845E-3</c:v>
                </c:pt>
                <c:pt idx="509">
                  <c:v>4.7862E-3</c:v>
                </c:pt>
                <c:pt idx="510">
                  <c:v>4.6895000000000001E-3</c:v>
                </c:pt>
                <c:pt idx="511">
                  <c:v>4.5944999999999996E-3</c:v>
                </c:pt>
                <c:pt idx="512">
                  <c:v>4.5015000000000003E-3</c:v>
                </c:pt>
                <c:pt idx="513">
                  <c:v>4.4107E-3</c:v>
                </c:pt>
                <c:pt idx="514">
                  <c:v>4.3220999999999997E-3</c:v>
                </c:pt>
                <c:pt idx="515">
                  <c:v>4.2357999999999996E-3</c:v>
                </c:pt>
                <c:pt idx="516">
                  <c:v>4.1517999999999998E-3</c:v>
                </c:pt>
                <c:pt idx="517">
                  <c:v>4.0702000000000004E-3</c:v>
                </c:pt>
                <c:pt idx="518">
                  <c:v>3.9911E-3</c:v>
                </c:pt>
                <c:pt idx="519">
                  <c:v>3.9142999999999999E-3</c:v>
                </c:pt>
                <c:pt idx="520">
                  <c:v>3.8398E-3</c:v>
                </c:pt>
                <c:pt idx="521">
                  <c:v>3.7675999999999999E-3</c:v>
                </c:pt>
                <c:pt idx="522">
                  <c:v>3.6976999999999999E-3</c:v>
                </c:pt>
                <c:pt idx="523">
                  <c:v>3.6299000000000001E-3</c:v>
                </c:pt>
                <c:pt idx="524">
                  <c:v>3.5642999999999998E-3</c:v>
                </c:pt>
                <c:pt idx="525">
                  <c:v>3.5008000000000001E-3</c:v>
                </c:pt>
                <c:pt idx="526">
                  <c:v>3.4391999999999999E-3</c:v>
                </c:pt>
                <c:pt idx="527">
                  <c:v>3.3796E-3</c:v>
                </c:pt>
                <c:pt idx="528">
                  <c:v>3.3219E-3</c:v>
                </c:pt>
                <c:pt idx="529">
                  <c:v>3.2659999999999998E-3</c:v>
                </c:pt>
                <c:pt idx="530">
                  <c:v>3.2119000000000002E-3</c:v>
                </c:pt>
                <c:pt idx="531">
                  <c:v>3.1594000000000001E-3</c:v>
                </c:pt>
                <c:pt idx="532">
                  <c:v>3.1085000000000002E-3</c:v>
                </c:pt>
                <c:pt idx="533">
                  <c:v>3.0592000000000002E-3</c:v>
                </c:pt>
                <c:pt idx="534">
                  <c:v>3.0114E-3</c:v>
                </c:pt>
                <c:pt idx="535">
                  <c:v>2.9651E-3</c:v>
                </c:pt>
                <c:pt idx="536">
                  <c:v>2.9201000000000001E-3</c:v>
                </c:pt>
                <c:pt idx="537">
                  <c:v>2.8765000000000002E-3</c:v>
                </c:pt>
                <c:pt idx="538">
                  <c:v>2.8341E-3</c:v>
                </c:pt>
                <c:pt idx="539">
                  <c:v>2.7929999999999999E-3</c:v>
                </c:pt>
                <c:pt idx="540">
                  <c:v>2.7531000000000001E-3</c:v>
                </c:pt>
                <c:pt idx="541">
                  <c:v>2.7142999999999998E-3</c:v>
                </c:pt>
                <c:pt idx="542">
                  <c:v>2.6765999999999999E-3</c:v>
                </c:pt>
                <c:pt idx="543">
                  <c:v>2.6399000000000001E-3</c:v>
                </c:pt>
                <c:pt idx="544">
                  <c:v>2.6042999999999999E-3</c:v>
                </c:pt>
                <c:pt idx="545">
                  <c:v>2.5696E-3</c:v>
                </c:pt>
                <c:pt idx="546">
                  <c:v>2.5358999999999998E-3</c:v>
                </c:pt>
                <c:pt idx="547">
                  <c:v>2.5030999999999999E-3</c:v>
                </c:pt>
                <c:pt idx="548">
                  <c:v>2.4710999999999999E-3</c:v>
                </c:pt>
                <c:pt idx="549">
                  <c:v>2.4399999999999999E-3</c:v>
                </c:pt>
                <c:pt idx="550">
                  <c:v>2.4096999999999999E-3</c:v>
                </c:pt>
                <c:pt idx="551">
                  <c:v>2.3801999999999999E-3</c:v>
                </c:pt>
                <c:pt idx="552">
                  <c:v>2.3514E-3</c:v>
                </c:pt>
                <c:pt idx="553">
                  <c:v>2.3232999999999999E-3</c:v>
                </c:pt>
                <c:pt idx="554">
                  <c:v>2.2959E-3</c:v>
                </c:pt>
                <c:pt idx="555">
                  <c:v>2.2691999999999999E-3</c:v>
                </c:pt>
                <c:pt idx="556">
                  <c:v>2.2431999999999999E-3</c:v>
                </c:pt>
                <c:pt idx="557">
                  <c:v>2.2177E-3</c:v>
                </c:pt>
                <c:pt idx="558">
                  <c:v>2.1928999999999998E-3</c:v>
                </c:pt>
                <c:pt idx="559">
                  <c:v>2.1687E-3</c:v>
                </c:pt>
                <c:pt idx="560">
                  <c:v>2.1450000000000002E-3</c:v>
                </c:pt>
                <c:pt idx="561">
                  <c:v>2.1218000000000001E-3</c:v>
                </c:pt>
                <c:pt idx="562">
                  <c:v>2.0991999999999999E-3</c:v>
                </c:pt>
                <c:pt idx="563">
                  <c:v>2.0771000000000001E-3</c:v>
                </c:pt>
                <c:pt idx="564">
                  <c:v>2.0555E-3</c:v>
                </c:pt>
                <c:pt idx="565">
                  <c:v>2.0343000000000002E-3</c:v>
                </c:pt>
                <c:pt idx="566">
                  <c:v>2.0137000000000002E-3</c:v>
                </c:pt>
                <c:pt idx="567">
                  <c:v>1.9934000000000002E-3</c:v>
                </c:pt>
                <c:pt idx="568">
                  <c:v>1.9735999999999998E-3</c:v>
                </c:pt>
                <c:pt idx="569">
                  <c:v>1.9542000000000001E-3</c:v>
                </c:pt>
                <c:pt idx="570">
                  <c:v>1.9352E-3</c:v>
                </c:pt>
                <c:pt idx="571">
                  <c:v>1.9166000000000001E-3</c:v>
                </c:pt>
                <c:pt idx="572">
                  <c:v>1.8984E-3</c:v>
                </c:pt>
                <c:pt idx="573">
                  <c:v>1.8805E-3</c:v>
                </c:pt>
                <c:pt idx="574">
                  <c:v>1.8630000000000001E-3</c:v>
                </c:pt>
                <c:pt idx="575">
                  <c:v>1.8458999999999999E-3</c:v>
                </c:pt>
                <c:pt idx="576">
                  <c:v>1.8289999999999999E-3</c:v>
                </c:pt>
                <c:pt idx="577">
                  <c:v>1.8125000000000001E-3</c:v>
                </c:pt>
                <c:pt idx="578">
                  <c:v>1.7964000000000001E-3</c:v>
                </c:pt>
                <c:pt idx="579">
                  <c:v>1.7805E-3</c:v>
                </c:pt>
                <c:pt idx="580">
                  <c:v>1.7649E-3</c:v>
                </c:pt>
                <c:pt idx="581">
                  <c:v>1.7496E-3</c:v>
                </c:pt>
                <c:pt idx="582">
                  <c:v>1.7346E-3</c:v>
                </c:pt>
                <c:pt idx="583">
                  <c:v>1.7198999999999999E-3</c:v>
                </c:pt>
                <c:pt idx="584">
                  <c:v>1.7053999999999999E-3</c:v>
                </c:pt>
                <c:pt idx="585">
                  <c:v>1.6911999999999999E-3</c:v>
                </c:pt>
                <c:pt idx="586">
                  <c:v>1.6773000000000001E-3</c:v>
                </c:pt>
                <c:pt idx="587">
                  <c:v>1.6636000000000001E-3</c:v>
                </c:pt>
                <c:pt idx="588">
                  <c:v>1.6501E-3</c:v>
                </c:pt>
                <c:pt idx="589">
                  <c:v>1.6368999999999999E-3</c:v>
                </c:pt>
                <c:pt idx="590">
                  <c:v>1.6237999999999999E-3</c:v>
                </c:pt>
                <c:pt idx="591">
                  <c:v>1.611E-3</c:v>
                </c:pt>
                <c:pt idx="592">
                  <c:v>1.5985000000000001E-3</c:v>
                </c:pt>
                <c:pt idx="593">
                  <c:v>1.5861E-3</c:v>
                </c:pt>
                <c:pt idx="594">
                  <c:v>1.5739E-3</c:v>
                </c:pt>
                <c:pt idx="595">
                  <c:v>1.562E-3</c:v>
                </c:pt>
                <c:pt idx="596">
                  <c:v>1.5502000000000001E-3</c:v>
                </c:pt>
                <c:pt idx="597">
                  <c:v>1.5386E-3</c:v>
                </c:pt>
                <c:pt idx="598">
                  <c:v>1.5272E-3</c:v>
                </c:pt>
                <c:pt idx="599">
                  <c:v>1.516E-3</c:v>
                </c:pt>
                <c:pt idx="600">
                  <c:v>1.5049E-3</c:v>
                </c:pt>
                <c:pt idx="601">
                  <c:v>1.4940000000000001E-3</c:v>
                </c:pt>
                <c:pt idx="602">
                  <c:v>1.4832999999999999E-3</c:v>
                </c:pt>
                <c:pt idx="603">
                  <c:v>1.4728E-3</c:v>
                </c:pt>
                <c:pt idx="604">
                  <c:v>1.4624E-3</c:v>
                </c:pt>
                <c:pt idx="605">
                  <c:v>1.4521E-3</c:v>
                </c:pt>
                <c:pt idx="606">
                  <c:v>1.4421E-3</c:v>
                </c:pt>
                <c:pt idx="607">
                  <c:v>1.4321E-3</c:v>
                </c:pt>
                <c:pt idx="608">
                  <c:v>1.4223E-3</c:v>
                </c:pt>
                <c:pt idx="609">
                  <c:v>1.4127E-3</c:v>
                </c:pt>
                <c:pt idx="610">
                  <c:v>1.4032000000000001E-3</c:v>
                </c:pt>
                <c:pt idx="611">
                  <c:v>1.3937999999999999E-3</c:v>
                </c:pt>
                <c:pt idx="612">
                  <c:v>1.3845999999999999E-3</c:v>
                </c:pt>
                <c:pt idx="613">
                  <c:v>1.3753999999999999E-3</c:v>
                </c:pt>
                <c:pt idx="614">
                  <c:v>1.3664E-3</c:v>
                </c:pt>
                <c:pt idx="615">
                  <c:v>1.3576E-3</c:v>
                </c:pt>
                <c:pt idx="616">
                  <c:v>1.3488E-3</c:v>
                </c:pt>
                <c:pt idx="617">
                  <c:v>1.3401999999999999E-3</c:v>
                </c:pt>
                <c:pt idx="618">
                  <c:v>1.3316999999999999E-3</c:v>
                </c:pt>
                <c:pt idx="619">
                  <c:v>1.3232999999999999E-3</c:v>
                </c:pt>
                <c:pt idx="620">
                  <c:v>1.315E-3</c:v>
                </c:pt>
                <c:pt idx="621">
                  <c:v>1.3068999999999999E-3</c:v>
                </c:pt>
                <c:pt idx="622">
                  <c:v>1.2987999999999999E-3</c:v>
                </c:pt>
                <c:pt idx="623">
                  <c:v>1.2907999999999999E-3</c:v>
                </c:pt>
                <c:pt idx="624">
                  <c:v>1.2830000000000001E-3</c:v>
                </c:pt>
                <c:pt idx="625">
                  <c:v>1.2752E-3</c:v>
                </c:pt>
                <c:pt idx="626">
                  <c:v>1.2675E-3</c:v>
                </c:pt>
                <c:pt idx="627">
                  <c:v>1.2600000000000001E-3</c:v>
                </c:pt>
                <c:pt idx="628">
                  <c:v>1.2524999999999999E-3</c:v>
                </c:pt>
                <c:pt idx="629">
                  <c:v>1.2451000000000001E-3</c:v>
                </c:pt>
                <c:pt idx="630">
                  <c:v>1.2378000000000001E-3</c:v>
                </c:pt>
                <c:pt idx="631">
                  <c:v>1.2306000000000001E-3</c:v>
                </c:pt>
                <c:pt idx="632">
                  <c:v>1.2235E-3</c:v>
                </c:pt>
                <c:pt idx="633">
                  <c:v>1.2164999999999999E-3</c:v>
                </c:pt>
                <c:pt idx="634">
                  <c:v>1.2095000000000001E-3</c:v>
                </c:pt>
                <c:pt idx="635">
                  <c:v>1.2026999999999999E-3</c:v>
                </c:pt>
                <c:pt idx="636">
                  <c:v>1.1959E-3</c:v>
                </c:pt>
                <c:pt idx="637">
                  <c:v>1.1892000000000001E-3</c:v>
                </c:pt>
                <c:pt idx="638">
                  <c:v>1.1826E-3</c:v>
                </c:pt>
                <c:pt idx="639">
                  <c:v>1.176E-3</c:v>
                </c:pt>
                <c:pt idx="640">
                  <c:v>1.1695E-3</c:v>
                </c:pt>
                <c:pt idx="641">
                  <c:v>1.1631E-3</c:v>
                </c:pt>
                <c:pt idx="642">
                  <c:v>1.1567999999999999E-3</c:v>
                </c:pt>
                <c:pt idx="643">
                  <c:v>1.1506000000000001E-3</c:v>
                </c:pt>
                <c:pt idx="644">
                  <c:v>1.1444000000000001E-3</c:v>
                </c:pt>
                <c:pt idx="645">
                  <c:v>1.1383000000000001E-3</c:v>
                </c:pt>
                <c:pt idx="646">
                  <c:v>1.1322000000000001E-3</c:v>
                </c:pt>
                <c:pt idx="647">
                  <c:v>1.1261999999999999E-3</c:v>
                </c:pt>
                <c:pt idx="648">
                  <c:v>1.1203000000000001E-3</c:v>
                </c:pt>
                <c:pt idx="649">
                  <c:v>1.1145E-3</c:v>
                </c:pt>
                <c:pt idx="650">
                  <c:v>1.1087E-3</c:v>
                </c:pt>
                <c:pt idx="651">
                  <c:v>1.1029E-3</c:v>
                </c:pt>
                <c:pt idx="652">
                  <c:v>1.0973000000000001E-3</c:v>
                </c:pt>
                <c:pt idx="653">
                  <c:v>1.0916999999999999E-3</c:v>
                </c:pt>
                <c:pt idx="654">
                  <c:v>1.0861E-3</c:v>
                </c:pt>
                <c:pt idx="655">
                  <c:v>1.0805999999999999E-3</c:v>
                </c:pt>
                <c:pt idx="656">
                  <c:v>1.0751999999999999E-3</c:v>
                </c:pt>
                <c:pt idx="657">
                  <c:v>1.0698000000000001E-3</c:v>
                </c:pt>
                <c:pt idx="658">
                  <c:v>1.0644999999999999E-3</c:v>
                </c:pt>
                <c:pt idx="659">
                  <c:v>1.0591999999999999E-3</c:v>
                </c:pt>
                <c:pt idx="660">
                  <c:v>1.054E-3</c:v>
                </c:pt>
                <c:pt idx="661">
                  <c:v>1.0487999999999999E-3</c:v>
                </c:pt>
                <c:pt idx="662">
                  <c:v>1.0437000000000001E-3</c:v>
                </c:pt>
                <c:pt idx="663">
                  <c:v>1.0387E-3</c:v>
                </c:pt>
                <c:pt idx="664">
                  <c:v>1.0336E-3</c:v>
                </c:pt>
                <c:pt idx="665">
                  <c:v>1.0287E-3</c:v>
                </c:pt>
                <c:pt idx="666">
                  <c:v>1.0238000000000001E-3</c:v>
                </c:pt>
                <c:pt idx="667">
                  <c:v>1.0189000000000001E-3</c:v>
                </c:pt>
                <c:pt idx="668">
                  <c:v>1.0141E-3</c:v>
                </c:pt>
                <c:pt idx="669">
                  <c:v>1.0093000000000001E-3</c:v>
                </c:pt>
                <c:pt idx="670">
                  <c:v>1.0046E-3</c:v>
                </c:pt>
                <c:pt idx="671">
                  <c:v>9.9989999999999996E-4</c:v>
                </c:pt>
                <c:pt idx="672">
                  <c:v>9.9525999999999998E-4</c:v>
                </c:pt>
                <c:pt idx="673">
                  <c:v>9.9065999999999998E-4</c:v>
                </c:pt>
                <c:pt idx="674">
                  <c:v>9.8610999999999989E-4</c:v>
                </c:pt>
                <c:pt idx="675">
                  <c:v>9.8160000000000001E-4</c:v>
                </c:pt>
                <c:pt idx="676">
                  <c:v>9.771300000000001E-4</c:v>
                </c:pt>
                <c:pt idx="677">
                  <c:v>9.7269999999999995E-4</c:v>
                </c:pt>
                <c:pt idx="678">
                  <c:v>9.6831E-4</c:v>
                </c:pt>
                <c:pt idx="679">
                  <c:v>9.6396000000000003E-4</c:v>
                </c:pt>
                <c:pt idx="680">
                  <c:v>9.5965000000000004E-4</c:v>
                </c:pt>
                <c:pt idx="681">
                  <c:v>9.5538000000000003E-4</c:v>
                </c:pt>
                <c:pt idx="682">
                  <c:v>9.5115E-4</c:v>
                </c:pt>
                <c:pt idx="683">
                  <c:v>9.4695000000000001E-4</c:v>
                </c:pt>
                <c:pt idx="684">
                  <c:v>9.4278999999999999E-4</c:v>
                </c:pt>
                <c:pt idx="685">
                  <c:v>9.3866999999999996E-4</c:v>
                </c:pt>
                <c:pt idx="686">
                  <c:v>9.3459000000000001E-4</c:v>
                </c:pt>
                <c:pt idx="687">
                  <c:v>9.3053999999999999E-4</c:v>
                </c:pt>
                <c:pt idx="688">
                  <c:v>9.2652000000000001E-4</c:v>
                </c:pt>
                <c:pt idx="689">
                  <c:v>9.2254000000000001E-4</c:v>
                </c:pt>
                <c:pt idx="690">
                  <c:v>9.1859999999999999E-4</c:v>
                </c:pt>
                <c:pt idx="691">
                  <c:v>9.1467999999999996E-4</c:v>
                </c:pt>
                <c:pt idx="692">
                  <c:v>9.1080000000000002E-4</c:v>
                </c:pt>
                <c:pt idx="693">
                  <c:v>9.0695999999999995E-4</c:v>
                </c:pt>
                <c:pt idx="694">
                  <c:v>9.0313999999999998E-4</c:v>
                </c:pt>
                <c:pt idx="695">
                  <c:v>8.9935999999999998E-4</c:v>
                </c:pt>
                <c:pt idx="696">
                  <c:v>8.9561000000000003E-4</c:v>
                </c:pt>
                <c:pt idx="697">
                  <c:v>8.9187999999999995E-4</c:v>
                </c:pt>
                <c:pt idx="698">
                  <c:v>8.8818999999999996E-4</c:v>
                </c:pt>
                <c:pt idx="699">
                  <c:v>8.8453000000000002E-4</c:v>
                </c:pt>
                <c:pt idx="700">
                  <c:v>8.809E-4</c:v>
                </c:pt>
                <c:pt idx="701">
                  <c:v>8.7730000000000002E-4</c:v>
                </c:pt>
                <c:pt idx="702">
                  <c:v>8.7372999999999997E-4</c:v>
                </c:pt>
                <c:pt idx="703">
                  <c:v>8.7018999999999996E-4</c:v>
                </c:pt>
                <c:pt idx="704">
                  <c:v>8.6667000000000005E-4</c:v>
                </c:pt>
                <c:pt idx="705">
                  <c:v>8.6319000000000001E-4</c:v>
                </c:pt>
                <c:pt idx="706">
                  <c:v>8.5972999999999996E-4</c:v>
                </c:pt>
                <c:pt idx="707">
                  <c:v>8.5630000000000005E-4</c:v>
                </c:pt>
                <c:pt idx="708">
                  <c:v>8.5289000000000003E-4</c:v>
                </c:pt>
                <c:pt idx="709">
                  <c:v>8.4951000000000004E-4</c:v>
                </c:pt>
                <c:pt idx="710">
                  <c:v>8.4615999999999999E-4</c:v>
                </c:pt>
                <c:pt idx="711">
                  <c:v>8.4283000000000003E-4</c:v>
                </c:pt>
                <c:pt idx="712">
                  <c:v>8.3953000000000001E-4</c:v>
                </c:pt>
                <c:pt idx="713">
                  <c:v>8.3626000000000002E-4</c:v>
                </c:pt>
                <c:pt idx="714">
                  <c:v>8.3301000000000002E-4</c:v>
                </c:pt>
                <c:pt idx="715">
                  <c:v>8.2978000000000001E-4</c:v>
                </c:pt>
                <c:pt idx="716">
                  <c:v>8.2658000000000004E-4</c:v>
                </c:pt>
                <c:pt idx="717">
                  <c:v>8.2339999999999996E-4</c:v>
                </c:pt>
                <c:pt idx="718">
                  <c:v>8.2025000000000002E-4</c:v>
                </c:pt>
                <c:pt idx="719">
                  <c:v>8.1711999999999996E-4</c:v>
                </c:pt>
                <c:pt idx="720">
                  <c:v>8.1400999999999999E-4</c:v>
                </c:pt>
                <c:pt idx="721">
                  <c:v>8.1092000000000002E-4</c:v>
                </c:pt>
                <c:pt idx="722">
                  <c:v>8.0785999999999998E-4</c:v>
                </c:pt>
                <c:pt idx="723">
                  <c:v>8.0482000000000004E-4</c:v>
                </c:pt>
                <c:pt idx="724">
                  <c:v>8.0181000000000002E-4</c:v>
                </c:pt>
                <c:pt idx="725">
                  <c:v>7.9880999999999995E-4</c:v>
                </c:pt>
                <c:pt idx="726">
                  <c:v>7.9584000000000002E-4</c:v>
                </c:pt>
                <c:pt idx="727">
                  <c:v>7.9288999999999998E-4</c:v>
                </c:pt>
                <c:pt idx="728">
                  <c:v>7.8996000000000003E-4</c:v>
                </c:pt>
                <c:pt idx="729">
                  <c:v>7.8704999999999997E-4</c:v>
                </c:pt>
                <c:pt idx="730">
                  <c:v>7.8416E-4</c:v>
                </c:pt>
                <c:pt idx="731">
                  <c:v>7.8129000000000002E-4</c:v>
                </c:pt>
                <c:pt idx="732">
                  <c:v>7.7844000000000003E-4</c:v>
                </c:pt>
                <c:pt idx="733">
                  <c:v>7.7561000000000004E-4</c:v>
                </c:pt>
                <c:pt idx="734">
                  <c:v>7.7280000000000003E-4</c:v>
                </c:pt>
                <c:pt idx="735">
                  <c:v>7.7001000000000001E-4</c:v>
                </c:pt>
                <c:pt idx="736">
                  <c:v>7.6723999999999998E-4</c:v>
                </c:pt>
                <c:pt idx="737">
                  <c:v>7.6449000000000005E-4</c:v>
                </c:pt>
                <c:pt idx="738">
                  <c:v>7.6176E-4</c:v>
                </c:pt>
                <c:pt idx="739">
                  <c:v>7.5905000000000005E-4</c:v>
                </c:pt>
                <c:pt idx="740">
                  <c:v>7.5635000000000003E-4</c:v>
                </c:pt>
                <c:pt idx="741">
                  <c:v>7.5367000000000001E-4</c:v>
                </c:pt>
                <c:pt idx="742">
                  <c:v>7.5102000000000003E-4</c:v>
                </c:pt>
                <c:pt idx="743">
                  <c:v>7.4837999999999999E-4</c:v>
                </c:pt>
                <c:pt idx="744">
                  <c:v>7.4574999999999999E-4</c:v>
                </c:pt>
                <c:pt idx="745">
                  <c:v>7.4315000000000004E-4</c:v>
                </c:pt>
                <c:pt idx="746">
                  <c:v>7.4056000000000002E-4</c:v>
                </c:pt>
                <c:pt idx="747">
                  <c:v>7.3799E-4</c:v>
                </c:pt>
                <c:pt idx="748">
                  <c:v>7.3543999999999997E-4</c:v>
                </c:pt>
                <c:pt idx="749">
                  <c:v>7.3289999999999998E-4</c:v>
                </c:pt>
                <c:pt idx="750">
                  <c:v>7.3037999999999998E-4</c:v>
                </c:pt>
                <c:pt idx="751">
                  <c:v>7.2787999999999998E-4</c:v>
                </c:pt>
                <c:pt idx="752">
                  <c:v>7.2539000000000002E-4</c:v>
                </c:pt>
                <c:pt idx="753">
                  <c:v>7.2292000000000005E-4</c:v>
                </c:pt>
                <c:pt idx="754">
                  <c:v>7.2046000000000002E-4</c:v>
                </c:pt>
                <c:pt idx="755">
                  <c:v>7.1801999999999999E-4</c:v>
                </c:pt>
                <c:pt idx="756">
                  <c:v>7.1560000000000005E-4</c:v>
                </c:pt>
                <c:pt idx="757">
                  <c:v>7.1319000000000005E-4</c:v>
                </c:pt>
                <c:pt idx="758">
                  <c:v>7.1080000000000004E-4</c:v>
                </c:pt>
                <c:pt idx="759">
                  <c:v>7.0841999999999997E-4</c:v>
                </c:pt>
                <c:pt idx="760">
                  <c:v>7.0604999999999995E-4</c:v>
                </c:pt>
                <c:pt idx="761">
                  <c:v>7.0370999999999997E-4</c:v>
                </c:pt>
                <c:pt idx="762">
                  <c:v>7.0136999999999999E-4</c:v>
                </c:pt>
                <c:pt idx="763">
                  <c:v>6.9905E-4</c:v>
                </c:pt>
                <c:pt idx="764">
                  <c:v>6.9675E-4</c:v>
                </c:pt>
                <c:pt idx="765">
                  <c:v>6.9446000000000004E-4</c:v>
                </c:pt>
                <c:pt idx="766">
                  <c:v>6.9218000000000003E-4</c:v>
                </c:pt>
                <c:pt idx="767">
                  <c:v>6.8992000000000001E-4</c:v>
                </c:pt>
                <c:pt idx="768">
                  <c:v>6.8767000000000003E-4</c:v>
                </c:pt>
                <c:pt idx="769">
                  <c:v>6.8544000000000005E-4</c:v>
                </c:pt>
                <c:pt idx="770">
                  <c:v>6.8322000000000001E-4</c:v>
                </c:pt>
                <c:pt idx="771">
                  <c:v>6.8101000000000001E-4</c:v>
                </c:pt>
                <c:pt idx="772">
                  <c:v>6.7882000000000001E-4</c:v>
                </c:pt>
                <c:pt idx="773">
                  <c:v>6.7663E-4</c:v>
                </c:pt>
                <c:pt idx="774">
                  <c:v>6.7447000000000004E-4</c:v>
                </c:pt>
                <c:pt idx="775">
                  <c:v>6.7230999999999996E-4</c:v>
                </c:pt>
                <c:pt idx="776">
                  <c:v>6.7016999999999999E-4</c:v>
                </c:pt>
                <c:pt idx="777">
                  <c:v>6.6803999999999995E-4</c:v>
                </c:pt>
                <c:pt idx="778">
                  <c:v>6.6591999999999997E-4</c:v>
                </c:pt>
                <c:pt idx="779">
                  <c:v>6.6381999999999997E-4</c:v>
                </c:pt>
                <c:pt idx="780">
                  <c:v>6.6173000000000002E-4</c:v>
                </c:pt>
                <c:pt idx="781">
                  <c:v>6.5965000000000001E-4</c:v>
                </c:pt>
                <c:pt idx="782">
                  <c:v>6.5757999999999995E-4</c:v>
                </c:pt>
                <c:pt idx="783">
                  <c:v>6.5552999999999998E-4</c:v>
                </c:pt>
                <c:pt idx="784">
                  <c:v>6.5348000000000001E-4</c:v>
                </c:pt>
                <c:pt idx="785">
                  <c:v>6.5145000000000003E-4</c:v>
                </c:pt>
                <c:pt idx="786">
                  <c:v>6.4942999999999999E-4</c:v>
                </c:pt>
                <c:pt idx="787">
                  <c:v>6.4742000000000001E-4</c:v>
                </c:pt>
                <c:pt idx="788">
                  <c:v>6.4543000000000001E-4</c:v>
                </c:pt>
                <c:pt idx="789">
                  <c:v>6.4344000000000001E-4</c:v>
                </c:pt>
                <c:pt idx="790">
                  <c:v>6.4147E-4</c:v>
                </c:pt>
                <c:pt idx="791">
                  <c:v>6.3949999999999999E-4</c:v>
                </c:pt>
                <c:pt idx="792">
                  <c:v>6.3754999999999997E-4</c:v>
                </c:pt>
                <c:pt idx="793">
                  <c:v>6.3560999999999999E-4</c:v>
                </c:pt>
                <c:pt idx="794">
                  <c:v>6.3367999999999996E-4</c:v>
                </c:pt>
                <c:pt idx="795">
                  <c:v>6.3175999999999998E-4</c:v>
                </c:pt>
                <c:pt idx="796">
                  <c:v>6.2985000000000005E-4</c:v>
                </c:pt>
                <c:pt idx="797">
                  <c:v>6.2796E-4</c:v>
                </c:pt>
                <c:pt idx="798">
                  <c:v>6.2606999999999995E-4</c:v>
                </c:pt>
                <c:pt idx="799">
                  <c:v>6.2419000000000005E-4</c:v>
                </c:pt>
                <c:pt idx="800">
                  <c:v>6.2233000000000004E-4</c:v>
                </c:pt>
                <c:pt idx="801">
                  <c:v>6.2047000000000003E-4</c:v>
                </c:pt>
                <c:pt idx="802">
                  <c:v>6.1861999999999996E-4</c:v>
                </c:pt>
                <c:pt idx="803">
                  <c:v>6.1678999999999998E-4</c:v>
                </c:pt>
                <c:pt idx="804">
                  <c:v>6.1496000000000001E-4</c:v>
                </c:pt>
                <c:pt idx="805">
                  <c:v>6.1313999999999997E-4</c:v>
                </c:pt>
                <c:pt idx="806">
                  <c:v>6.1134000000000004E-4</c:v>
                </c:pt>
                <c:pt idx="807">
                  <c:v>6.0954E-4</c:v>
                </c:pt>
                <c:pt idx="808">
                  <c:v>6.0775E-4</c:v>
                </c:pt>
                <c:pt idx="809">
                  <c:v>6.0598E-4</c:v>
                </c:pt>
                <c:pt idx="810">
                  <c:v>6.0420999999999999E-4</c:v>
                </c:pt>
                <c:pt idx="811">
                  <c:v>6.0245000000000003E-4</c:v>
                </c:pt>
                <c:pt idx="812">
                  <c:v>6.0070000000000002E-4</c:v>
                </c:pt>
                <c:pt idx="813">
                  <c:v>5.9896000000000005E-4</c:v>
                </c:pt>
                <c:pt idx="814">
                  <c:v>5.9723000000000003E-4</c:v>
                </c:pt>
                <c:pt idx="815">
                  <c:v>5.9551000000000005E-4</c:v>
                </c:pt>
                <c:pt idx="816">
                  <c:v>5.9380000000000001E-4</c:v>
                </c:pt>
                <c:pt idx="817">
                  <c:v>5.9208999999999998E-4</c:v>
                </c:pt>
                <c:pt idx="818">
                  <c:v>5.9040000000000004E-4</c:v>
                </c:pt>
                <c:pt idx="819">
                  <c:v>5.8870999999999999E-4</c:v>
                </c:pt>
                <c:pt idx="820">
                  <c:v>5.8703E-4</c:v>
                </c:pt>
                <c:pt idx="821">
                  <c:v>5.8536000000000005E-4</c:v>
                </c:pt>
                <c:pt idx="822">
                  <c:v>5.8370000000000004E-4</c:v>
                </c:pt>
                <c:pt idx="823">
                  <c:v>5.8204999999999997E-4</c:v>
                </c:pt>
                <c:pt idx="824">
                  <c:v>5.8040999999999995E-4</c:v>
                </c:pt>
                <c:pt idx="825">
                  <c:v>5.7877000000000004E-4</c:v>
                </c:pt>
                <c:pt idx="826">
                  <c:v>5.7715000000000002E-4</c:v>
                </c:pt>
                <c:pt idx="827">
                  <c:v>5.7552999999999999E-4</c:v>
                </c:pt>
                <c:pt idx="828">
                  <c:v>5.7392000000000001E-4</c:v>
                </c:pt>
                <c:pt idx="829">
                  <c:v>5.7231999999999997E-4</c:v>
                </c:pt>
                <c:pt idx="830">
                  <c:v>5.7072000000000004E-4</c:v>
                </c:pt>
                <c:pt idx="831">
                  <c:v>5.6913999999999999E-4</c:v>
                </c:pt>
                <c:pt idx="832">
                  <c:v>5.6756000000000005E-4</c:v>
                </c:pt>
                <c:pt idx="833">
                  <c:v>5.6599000000000005E-4</c:v>
                </c:pt>
                <c:pt idx="834">
                  <c:v>5.6442999999999999E-4</c:v>
                </c:pt>
                <c:pt idx="835">
                  <c:v>5.6287000000000004E-4</c:v>
                </c:pt>
                <c:pt idx="836">
                  <c:v>5.6132999999999997E-4</c:v>
                </c:pt>
                <c:pt idx="837">
                  <c:v>5.5979000000000001E-4</c:v>
                </c:pt>
                <c:pt idx="838">
                  <c:v>5.5825999999999998E-4</c:v>
                </c:pt>
                <c:pt idx="839">
                  <c:v>5.5672999999999996E-4</c:v>
                </c:pt>
                <c:pt idx="840">
                  <c:v>5.5522000000000004E-4</c:v>
                </c:pt>
                <c:pt idx="841">
                  <c:v>5.5371000000000001E-4</c:v>
                </c:pt>
                <c:pt idx="842">
                  <c:v>5.5221000000000003E-4</c:v>
                </c:pt>
                <c:pt idx="843">
                  <c:v>5.5071000000000004E-4</c:v>
                </c:pt>
                <c:pt idx="844">
                  <c:v>5.4922E-4</c:v>
                </c:pt>
                <c:pt idx="845">
                  <c:v>5.4774000000000001E-4</c:v>
                </c:pt>
                <c:pt idx="846">
                  <c:v>5.4626999999999996E-4</c:v>
                </c:pt>
                <c:pt idx="847">
                  <c:v>5.4480000000000002E-4</c:v>
                </c:pt>
                <c:pt idx="848">
                  <c:v>5.4334999999999995E-4</c:v>
                </c:pt>
                <c:pt idx="849">
                  <c:v>5.4188999999999995E-4</c:v>
                </c:pt>
                <c:pt idx="850">
                  <c:v>5.4045000000000004E-4</c:v>
                </c:pt>
                <c:pt idx="851">
                  <c:v>5.3901000000000003E-4</c:v>
                </c:pt>
                <c:pt idx="852">
                  <c:v>5.3757999999999996E-4</c:v>
                </c:pt>
                <c:pt idx="853">
                  <c:v>5.3614999999999999E-4</c:v>
                </c:pt>
                <c:pt idx="854">
                  <c:v>5.3474000000000002E-4</c:v>
                </c:pt>
                <c:pt idx="855">
                  <c:v>5.3333000000000005E-4</c:v>
                </c:pt>
                <c:pt idx="856">
                  <c:v>5.3191999999999996E-4</c:v>
                </c:pt>
                <c:pt idx="857">
                  <c:v>5.3052000000000004E-4</c:v>
                </c:pt>
                <c:pt idx="858">
                  <c:v>5.2913000000000005E-4</c:v>
                </c:pt>
                <c:pt idx="859">
                  <c:v>5.2775000000000001E-4</c:v>
                </c:pt>
                <c:pt idx="860">
                  <c:v>5.2636999999999996E-4</c:v>
                </c:pt>
                <c:pt idx="861">
                  <c:v>5.2499999999999997E-4</c:v>
                </c:pt>
                <c:pt idx="862">
                  <c:v>5.2362999999999997E-4</c:v>
                </c:pt>
                <c:pt idx="863">
                  <c:v>5.2227000000000003E-4</c:v>
                </c:pt>
                <c:pt idx="864">
                  <c:v>5.2092000000000002E-4</c:v>
                </c:pt>
                <c:pt idx="865">
                  <c:v>5.1957000000000001E-4</c:v>
                </c:pt>
                <c:pt idx="866">
                  <c:v>5.1822999999999995E-4</c:v>
                </c:pt>
                <c:pt idx="867">
                  <c:v>5.1688999999999999E-4</c:v>
                </c:pt>
                <c:pt idx="868">
                  <c:v>5.1555999999999998E-4</c:v>
                </c:pt>
                <c:pt idx="869">
                  <c:v>5.1424000000000001E-4</c:v>
                </c:pt>
                <c:pt idx="870">
                  <c:v>5.1292999999999998E-4</c:v>
                </c:pt>
                <c:pt idx="871">
                  <c:v>5.1161000000000002E-4</c:v>
                </c:pt>
                <c:pt idx="872">
                  <c:v>5.1031000000000004E-4</c:v>
                </c:pt>
                <c:pt idx="873">
                  <c:v>5.0900999999999995E-4</c:v>
                </c:pt>
                <c:pt idx="874">
                  <c:v>5.0772000000000002E-4</c:v>
                </c:pt>
                <c:pt idx="875">
                  <c:v>5.0642999999999999E-4</c:v>
                </c:pt>
                <c:pt idx="876">
                  <c:v>5.0515E-4</c:v>
                </c:pt>
                <c:pt idx="877">
                  <c:v>5.0387000000000001E-4</c:v>
                </c:pt>
                <c:pt idx="878">
                  <c:v>5.0259999999999997E-4</c:v>
                </c:pt>
                <c:pt idx="879">
                  <c:v>5.0133999999999997E-4</c:v>
                </c:pt>
                <c:pt idx="880">
                  <c:v>5.0007999999999997E-4</c:v>
                </c:pt>
                <c:pt idx="881">
                  <c:v>4.9881999999999997E-4</c:v>
                </c:pt>
                <c:pt idx="882">
                  <c:v>4.9757000000000002E-4</c:v>
                </c:pt>
                <c:pt idx="883">
                  <c:v>4.9633000000000001E-4</c:v>
                </c:pt>
                <c:pt idx="884">
                  <c:v>4.9509E-4</c:v>
                </c:pt>
                <c:pt idx="885">
                  <c:v>4.9386000000000005E-4</c:v>
                </c:pt>
                <c:pt idx="886">
                  <c:v>4.9264000000000003E-4</c:v>
                </c:pt>
                <c:pt idx="887">
                  <c:v>4.9142000000000001E-4</c:v>
                </c:pt>
                <c:pt idx="888">
                  <c:v>4.9019999999999999E-4</c:v>
                </c:pt>
                <c:pt idx="889">
                  <c:v>4.8899000000000002E-4</c:v>
                </c:pt>
                <c:pt idx="890">
                  <c:v>4.8778E-4</c:v>
                </c:pt>
                <c:pt idx="891">
                  <c:v>4.8658000000000002E-4</c:v>
                </c:pt>
                <c:pt idx="892">
                  <c:v>4.8538999999999999E-4</c:v>
                </c:pt>
                <c:pt idx="893">
                  <c:v>4.8420000000000001E-4</c:v>
                </c:pt>
                <c:pt idx="894">
                  <c:v>4.8301000000000003E-4</c:v>
                </c:pt>
                <c:pt idx="895">
                  <c:v>4.8182999999999999E-4</c:v>
                </c:pt>
                <c:pt idx="896">
                  <c:v>4.8066E-4</c:v>
                </c:pt>
                <c:pt idx="897">
                  <c:v>4.7949000000000001E-4</c:v>
                </c:pt>
                <c:pt idx="898">
                  <c:v>4.7832000000000001E-4</c:v>
                </c:pt>
                <c:pt idx="899">
                  <c:v>4.7716000000000002E-4</c:v>
                </c:pt>
                <c:pt idx="900">
                  <c:v>4.7601000000000002E-4</c:v>
                </c:pt>
                <c:pt idx="901">
                  <c:v>4.7486000000000002E-4</c:v>
                </c:pt>
                <c:pt idx="902">
                  <c:v>4.7371000000000002E-4</c:v>
                </c:pt>
                <c:pt idx="903">
                  <c:v>4.7257000000000001E-4</c:v>
                </c:pt>
                <c:pt idx="904">
                  <c:v>4.7144E-4</c:v>
                </c:pt>
                <c:pt idx="905">
                  <c:v>4.7029999999999999E-4</c:v>
                </c:pt>
                <c:pt idx="906">
                  <c:v>4.6917999999999998E-4</c:v>
                </c:pt>
                <c:pt idx="907">
                  <c:v>4.6806000000000001E-4</c:v>
                </c:pt>
                <c:pt idx="908">
                  <c:v>4.6694E-4</c:v>
                </c:pt>
                <c:pt idx="909">
                  <c:v>4.6582999999999998E-4</c:v>
                </c:pt>
                <c:pt idx="910">
                  <c:v>4.6472000000000001E-4</c:v>
                </c:pt>
                <c:pt idx="911">
                  <c:v>4.6360999999999999E-4</c:v>
                </c:pt>
                <c:pt idx="912">
                  <c:v>4.6252000000000001E-4</c:v>
                </c:pt>
                <c:pt idx="913">
                  <c:v>4.6141999999999998E-4</c:v>
                </c:pt>
                <c:pt idx="914">
                  <c:v>4.6033000000000001E-4</c:v>
                </c:pt>
                <c:pt idx="915">
                  <c:v>4.5925000000000002E-4</c:v>
                </c:pt>
                <c:pt idx="916">
                  <c:v>4.5815999999999999E-4</c:v>
                </c:pt>
                <c:pt idx="917">
                  <c:v>4.5709E-4</c:v>
                </c:pt>
                <c:pt idx="918">
                  <c:v>4.5602000000000001E-4</c:v>
                </c:pt>
                <c:pt idx="919">
                  <c:v>4.5495000000000003E-4</c:v>
                </c:pt>
                <c:pt idx="920">
                  <c:v>4.5387999999999998E-4</c:v>
                </c:pt>
                <c:pt idx="921">
                  <c:v>4.5281999999999999E-4</c:v>
                </c:pt>
                <c:pt idx="922">
                  <c:v>4.5176999999999999E-4</c:v>
                </c:pt>
                <c:pt idx="923">
                  <c:v>4.5071999999999999E-4</c:v>
                </c:pt>
                <c:pt idx="924">
                  <c:v>4.4967E-4</c:v>
                </c:pt>
                <c:pt idx="925">
                  <c:v>4.4862999999999999E-4</c:v>
                </c:pt>
                <c:pt idx="926">
                  <c:v>4.4758999999999999E-4</c:v>
                </c:pt>
                <c:pt idx="927">
                  <c:v>4.4655999999999998E-4</c:v>
                </c:pt>
                <c:pt idx="928">
                  <c:v>4.4551999999999998E-4</c:v>
                </c:pt>
                <c:pt idx="929">
                  <c:v>4.4450000000000002E-4</c:v>
                </c:pt>
                <c:pt idx="930">
                  <c:v>4.4348E-4</c:v>
                </c:pt>
                <c:pt idx="931">
                  <c:v>4.4245999999999999E-4</c:v>
                </c:pt>
                <c:pt idx="932">
                  <c:v>4.4143999999999997E-4</c:v>
                </c:pt>
                <c:pt idx="933">
                  <c:v>4.4043000000000001E-4</c:v>
                </c:pt>
                <c:pt idx="934">
                  <c:v>4.3942999999999999E-4</c:v>
                </c:pt>
                <c:pt idx="935">
                  <c:v>4.3843000000000002E-4</c:v>
                </c:pt>
                <c:pt idx="936">
                  <c:v>4.3742999999999999E-4</c:v>
                </c:pt>
                <c:pt idx="937">
                  <c:v>4.3643000000000002E-4</c:v>
                </c:pt>
                <c:pt idx="938">
                  <c:v>4.3543999999999999E-4</c:v>
                </c:pt>
                <c:pt idx="939">
                  <c:v>4.3445000000000002E-4</c:v>
                </c:pt>
                <c:pt idx="940">
                  <c:v>4.3346999999999998E-4</c:v>
                </c:pt>
                <c:pt idx="941">
                  <c:v>4.3249E-4</c:v>
                </c:pt>
                <c:pt idx="942">
                  <c:v>4.3152000000000002E-4</c:v>
                </c:pt>
                <c:pt idx="943">
                  <c:v>4.3054999999999998E-4</c:v>
                </c:pt>
                <c:pt idx="944">
                  <c:v>4.2957999999999999E-4</c:v>
                </c:pt>
                <c:pt idx="945">
                  <c:v>4.2861E-4</c:v>
                </c:pt>
                <c:pt idx="946">
                  <c:v>4.2765000000000001E-4</c:v>
                </c:pt>
                <c:pt idx="947">
                  <c:v>4.2669000000000002E-4</c:v>
                </c:pt>
                <c:pt idx="948">
                  <c:v>4.2574000000000003E-4</c:v>
                </c:pt>
                <c:pt idx="949">
                  <c:v>4.2478999999999998E-4</c:v>
                </c:pt>
                <c:pt idx="950">
                  <c:v>4.2384999999999998E-4</c:v>
                </c:pt>
                <c:pt idx="951">
                  <c:v>4.2289999999999998E-4</c:v>
                </c:pt>
                <c:pt idx="952">
                  <c:v>4.2195999999999998E-4</c:v>
                </c:pt>
                <c:pt idx="953">
                  <c:v>4.2103000000000003E-4</c:v>
                </c:pt>
                <c:pt idx="954">
                  <c:v>4.2010000000000002E-4</c:v>
                </c:pt>
                <c:pt idx="955">
                  <c:v>4.1917000000000001E-4</c:v>
                </c:pt>
                <c:pt idx="956">
                  <c:v>4.1824000000000001E-4</c:v>
                </c:pt>
                <c:pt idx="957">
                  <c:v>4.1732E-4</c:v>
                </c:pt>
                <c:pt idx="958">
                  <c:v>4.1639999999999998E-4</c:v>
                </c:pt>
                <c:pt idx="959">
                  <c:v>4.1549000000000002E-4</c:v>
                </c:pt>
                <c:pt idx="960">
                  <c:v>4.1458E-4</c:v>
                </c:pt>
                <c:pt idx="961">
                  <c:v>4.1366999999999999E-4</c:v>
                </c:pt>
                <c:pt idx="962">
                  <c:v>4.1276000000000003E-4</c:v>
                </c:pt>
                <c:pt idx="963">
                  <c:v>4.1186E-4</c:v>
                </c:pt>
                <c:pt idx="964">
                  <c:v>4.1095999999999998E-4</c:v>
                </c:pt>
                <c:pt idx="965">
                  <c:v>4.1007000000000001E-4</c:v>
                </c:pt>
                <c:pt idx="966">
                  <c:v>4.0917999999999998E-4</c:v>
                </c:pt>
                <c:pt idx="967">
                  <c:v>4.0829000000000001E-4</c:v>
                </c:pt>
                <c:pt idx="968">
                  <c:v>4.0740999999999998E-4</c:v>
                </c:pt>
                <c:pt idx="969">
                  <c:v>4.0652E-4</c:v>
                </c:pt>
                <c:pt idx="970">
                  <c:v>4.0565000000000002E-4</c:v>
                </c:pt>
                <c:pt idx="971">
                  <c:v>4.0476999999999999E-4</c:v>
                </c:pt>
                <c:pt idx="972">
                  <c:v>4.0390000000000001E-4</c:v>
                </c:pt>
                <c:pt idx="973">
                  <c:v>4.0303000000000002E-4</c:v>
                </c:pt>
                <c:pt idx="974">
                  <c:v>4.0215999999999998E-4</c:v>
                </c:pt>
                <c:pt idx="975">
                  <c:v>4.013E-4</c:v>
                </c:pt>
                <c:pt idx="976">
                  <c:v>4.0044000000000001E-4</c:v>
                </c:pt>
                <c:pt idx="977">
                  <c:v>3.9958000000000002E-4</c:v>
                </c:pt>
                <c:pt idx="978">
                  <c:v>3.9873000000000003E-4</c:v>
                </c:pt>
                <c:pt idx="979">
                  <c:v>3.9787999999999998E-4</c:v>
                </c:pt>
                <c:pt idx="980">
                  <c:v>3.9702999999999998E-4</c:v>
                </c:pt>
                <c:pt idx="981">
                  <c:v>3.9618999999999999E-4</c:v>
                </c:pt>
                <c:pt idx="982">
                  <c:v>3.9534999999999999E-4</c:v>
                </c:pt>
                <c:pt idx="983">
                  <c:v>3.9450999999999999E-4</c:v>
                </c:pt>
                <c:pt idx="984">
                  <c:v>3.9366999999999999E-4</c:v>
                </c:pt>
                <c:pt idx="985">
                  <c:v>3.9283999999999999E-4</c:v>
                </c:pt>
                <c:pt idx="986">
                  <c:v>3.9200999999999998E-4</c:v>
                </c:pt>
                <c:pt idx="987">
                  <c:v>3.9118999999999997E-4</c:v>
                </c:pt>
                <c:pt idx="988">
                  <c:v>3.9036000000000002E-4</c:v>
                </c:pt>
                <c:pt idx="989">
                  <c:v>3.8954000000000001E-4</c:v>
                </c:pt>
                <c:pt idx="990">
                  <c:v>3.8872000000000001E-4</c:v>
                </c:pt>
                <c:pt idx="991">
                  <c:v>3.8790999999999999E-4</c:v>
                </c:pt>
                <c:pt idx="992">
                  <c:v>3.8709999999999998E-4</c:v>
                </c:pt>
                <c:pt idx="993">
                  <c:v>3.8629000000000002E-4</c:v>
                </c:pt>
                <c:pt idx="994">
                  <c:v>3.8548E-4</c:v>
                </c:pt>
                <c:pt idx="995">
                  <c:v>3.8467999999999998E-4</c:v>
                </c:pt>
                <c:pt idx="996">
                  <c:v>3.8388000000000002E-4</c:v>
                </c:pt>
                <c:pt idx="997">
                  <c:v>3.8308E-4</c:v>
                </c:pt>
                <c:pt idx="998">
                  <c:v>3.8227999999999998E-4</c:v>
                </c:pt>
                <c:pt idx="999">
                  <c:v>3.8149000000000001E-4</c:v>
                </c:pt>
              </c:numCache>
            </c:numRef>
          </c:yVal>
          <c:smooth val="1"/>
        </c:ser>
        <c:ser>
          <c:idx val="2"/>
          <c:order val="2"/>
          <c:tx>
            <c:v>m = 1.25</c:v>
          </c:tx>
          <c:spPr>
            <a:ln w="127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'Combined A''s'!$G$2:$G$1001</c:f>
              <c:numCache>
                <c:formatCode>General</c:formatCode>
                <c:ptCount val="1000"/>
                <c:pt idx="0">
                  <c:v>20.03</c:v>
                </c:pt>
                <c:pt idx="1">
                  <c:v>20.059999999999999</c:v>
                </c:pt>
                <c:pt idx="2">
                  <c:v>20.09</c:v>
                </c:pt>
                <c:pt idx="3">
                  <c:v>20.12</c:v>
                </c:pt>
                <c:pt idx="4">
                  <c:v>20.149999999999999</c:v>
                </c:pt>
                <c:pt idx="5">
                  <c:v>20.18</c:v>
                </c:pt>
                <c:pt idx="6">
                  <c:v>20.21</c:v>
                </c:pt>
                <c:pt idx="7">
                  <c:v>20.239999999999998</c:v>
                </c:pt>
                <c:pt idx="8">
                  <c:v>20.27</c:v>
                </c:pt>
                <c:pt idx="9">
                  <c:v>20.3</c:v>
                </c:pt>
                <c:pt idx="10">
                  <c:v>20.329999999999998</c:v>
                </c:pt>
                <c:pt idx="11">
                  <c:v>20.36</c:v>
                </c:pt>
                <c:pt idx="12">
                  <c:v>20.39</c:v>
                </c:pt>
                <c:pt idx="13">
                  <c:v>20.420000000000002</c:v>
                </c:pt>
                <c:pt idx="14">
                  <c:v>20.45</c:v>
                </c:pt>
                <c:pt idx="15">
                  <c:v>20.48</c:v>
                </c:pt>
                <c:pt idx="16">
                  <c:v>20.51</c:v>
                </c:pt>
                <c:pt idx="17">
                  <c:v>20.54</c:v>
                </c:pt>
                <c:pt idx="18">
                  <c:v>20.57</c:v>
                </c:pt>
                <c:pt idx="19">
                  <c:v>20.6</c:v>
                </c:pt>
                <c:pt idx="20">
                  <c:v>20.63</c:v>
                </c:pt>
                <c:pt idx="21">
                  <c:v>20.66</c:v>
                </c:pt>
                <c:pt idx="22">
                  <c:v>20.69</c:v>
                </c:pt>
                <c:pt idx="23">
                  <c:v>20.72</c:v>
                </c:pt>
                <c:pt idx="24">
                  <c:v>20.75</c:v>
                </c:pt>
                <c:pt idx="25">
                  <c:v>20.78</c:v>
                </c:pt>
                <c:pt idx="26">
                  <c:v>20.81</c:v>
                </c:pt>
                <c:pt idx="27">
                  <c:v>20.84</c:v>
                </c:pt>
                <c:pt idx="28">
                  <c:v>20.87</c:v>
                </c:pt>
                <c:pt idx="29">
                  <c:v>20.9</c:v>
                </c:pt>
                <c:pt idx="30">
                  <c:v>20.93</c:v>
                </c:pt>
                <c:pt idx="31">
                  <c:v>20.96</c:v>
                </c:pt>
                <c:pt idx="32">
                  <c:v>20.99</c:v>
                </c:pt>
                <c:pt idx="33">
                  <c:v>21.02</c:v>
                </c:pt>
                <c:pt idx="34">
                  <c:v>21.05</c:v>
                </c:pt>
                <c:pt idx="35">
                  <c:v>21.08</c:v>
                </c:pt>
                <c:pt idx="36">
                  <c:v>21.11</c:v>
                </c:pt>
                <c:pt idx="37">
                  <c:v>21.14</c:v>
                </c:pt>
                <c:pt idx="38">
                  <c:v>21.17</c:v>
                </c:pt>
                <c:pt idx="39">
                  <c:v>21.2</c:v>
                </c:pt>
                <c:pt idx="40">
                  <c:v>21.23</c:v>
                </c:pt>
                <c:pt idx="41">
                  <c:v>21.26</c:v>
                </c:pt>
                <c:pt idx="42">
                  <c:v>21.29</c:v>
                </c:pt>
                <c:pt idx="43">
                  <c:v>21.32</c:v>
                </c:pt>
                <c:pt idx="44">
                  <c:v>21.35</c:v>
                </c:pt>
                <c:pt idx="45">
                  <c:v>21.38</c:v>
                </c:pt>
                <c:pt idx="46">
                  <c:v>21.41</c:v>
                </c:pt>
                <c:pt idx="47">
                  <c:v>21.44</c:v>
                </c:pt>
                <c:pt idx="48">
                  <c:v>21.47</c:v>
                </c:pt>
                <c:pt idx="49">
                  <c:v>21.5</c:v>
                </c:pt>
                <c:pt idx="50">
                  <c:v>21.53</c:v>
                </c:pt>
                <c:pt idx="51">
                  <c:v>21.56</c:v>
                </c:pt>
                <c:pt idx="52">
                  <c:v>21.59</c:v>
                </c:pt>
                <c:pt idx="53">
                  <c:v>21.62</c:v>
                </c:pt>
                <c:pt idx="54">
                  <c:v>21.65</c:v>
                </c:pt>
                <c:pt idx="55">
                  <c:v>21.68</c:v>
                </c:pt>
                <c:pt idx="56">
                  <c:v>21.71</c:v>
                </c:pt>
                <c:pt idx="57">
                  <c:v>21.74</c:v>
                </c:pt>
                <c:pt idx="58">
                  <c:v>21.77</c:v>
                </c:pt>
                <c:pt idx="59">
                  <c:v>21.8</c:v>
                </c:pt>
                <c:pt idx="60">
                  <c:v>21.83</c:v>
                </c:pt>
                <c:pt idx="61">
                  <c:v>21.86</c:v>
                </c:pt>
                <c:pt idx="62">
                  <c:v>21.89</c:v>
                </c:pt>
                <c:pt idx="63">
                  <c:v>21.92</c:v>
                </c:pt>
                <c:pt idx="64">
                  <c:v>21.95</c:v>
                </c:pt>
                <c:pt idx="65">
                  <c:v>21.98</c:v>
                </c:pt>
                <c:pt idx="66">
                  <c:v>22.01</c:v>
                </c:pt>
                <c:pt idx="67">
                  <c:v>22.04</c:v>
                </c:pt>
                <c:pt idx="68">
                  <c:v>22.07</c:v>
                </c:pt>
                <c:pt idx="69">
                  <c:v>22.1</c:v>
                </c:pt>
                <c:pt idx="70">
                  <c:v>22.13</c:v>
                </c:pt>
                <c:pt idx="71">
                  <c:v>22.16</c:v>
                </c:pt>
                <c:pt idx="72">
                  <c:v>22.19</c:v>
                </c:pt>
                <c:pt idx="73">
                  <c:v>22.22</c:v>
                </c:pt>
                <c:pt idx="74">
                  <c:v>22.25</c:v>
                </c:pt>
                <c:pt idx="75">
                  <c:v>22.28</c:v>
                </c:pt>
                <c:pt idx="76">
                  <c:v>22.31</c:v>
                </c:pt>
                <c:pt idx="77">
                  <c:v>22.34</c:v>
                </c:pt>
                <c:pt idx="78">
                  <c:v>22.37</c:v>
                </c:pt>
                <c:pt idx="79">
                  <c:v>22.4</c:v>
                </c:pt>
                <c:pt idx="80">
                  <c:v>22.43</c:v>
                </c:pt>
                <c:pt idx="81">
                  <c:v>22.46</c:v>
                </c:pt>
                <c:pt idx="82">
                  <c:v>22.49</c:v>
                </c:pt>
                <c:pt idx="83">
                  <c:v>22.52</c:v>
                </c:pt>
                <c:pt idx="84">
                  <c:v>22.55</c:v>
                </c:pt>
                <c:pt idx="85">
                  <c:v>22.58</c:v>
                </c:pt>
                <c:pt idx="86">
                  <c:v>22.61</c:v>
                </c:pt>
                <c:pt idx="87">
                  <c:v>22.64</c:v>
                </c:pt>
                <c:pt idx="88">
                  <c:v>22.67</c:v>
                </c:pt>
                <c:pt idx="89">
                  <c:v>22.7</c:v>
                </c:pt>
                <c:pt idx="90">
                  <c:v>22.73</c:v>
                </c:pt>
                <c:pt idx="91">
                  <c:v>22.76</c:v>
                </c:pt>
                <c:pt idx="92">
                  <c:v>22.79</c:v>
                </c:pt>
                <c:pt idx="93">
                  <c:v>22.82</c:v>
                </c:pt>
                <c:pt idx="94">
                  <c:v>22.85</c:v>
                </c:pt>
                <c:pt idx="95">
                  <c:v>22.88</c:v>
                </c:pt>
                <c:pt idx="96">
                  <c:v>22.91</c:v>
                </c:pt>
                <c:pt idx="97">
                  <c:v>22.94</c:v>
                </c:pt>
                <c:pt idx="98">
                  <c:v>22.97</c:v>
                </c:pt>
                <c:pt idx="99">
                  <c:v>23</c:v>
                </c:pt>
                <c:pt idx="100">
                  <c:v>23.03</c:v>
                </c:pt>
                <c:pt idx="101">
                  <c:v>23.06</c:v>
                </c:pt>
                <c:pt idx="102">
                  <c:v>23.09</c:v>
                </c:pt>
                <c:pt idx="103">
                  <c:v>23.12</c:v>
                </c:pt>
                <c:pt idx="104">
                  <c:v>23.15</c:v>
                </c:pt>
                <c:pt idx="105">
                  <c:v>23.18</c:v>
                </c:pt>
                <c:pt idx="106">
                  <c:v>23.21</c:v>
                </c:pt>
                <c:pt idx="107">
                  <c:v>23.24</c:v>
                </c:pt>
                <c:pt idx="108">
                  <c:v>23.27</c:v>
                </c:pt>
                <c:pt idx="109">
                  <c:v>23.3</c:v>
                </c:pt>
                <c:pt idx="110">
                  <c:v>23.33</c:v>
                </c:pt>
                <c:pt idx="111">
                  <c:v>23.36</c:v>
                </c:pt>
                <c:pt idx="112">
                  <c:v>23.39</c:v>
                </c:pt>
                <c:pt idx="113">
                  <c:v>23.42</c:v>
                </c:pt>
                <c:pt idx="114">
                  <c:v>23.45</c:v>
                </c:pt>
                <c:pt idx="115">
                  <c:v>23.48</c:v>
                </c:pt>
                <c:pt idx="116">
                  <c:v>23.51</c:v>
                </c:pt>
                <c:pt idx="117">
                  <c:v>23.54</c:v>
                </c:pt>
                <c:pt idx="118">
                  <c:v>23.57</c:v>
                </c:pt>
                <c:pt idx="119">
                  <c:v>23.6</c:v>
                </c:pt>
                <c:pt idx="120">
                  <c:v>23.63</c:v>
                </c:pt>
                <c:pt idx="121">
                  <c:v>23.66</c:v>
                </c:pt>
                <c:pt idx="122">
                  <c:v>23.69</c:v>
                </c:pt>
                <c:pt idx="123">
                  <c:v>23.72</c:v>
                </c:pt>
                <c:pt idx="124">
                  <c:v>23.75</c:v>
                </c:pt>
                <c:pt idx="125">
                  <c:v>23.78</c:v>
                </c:pt>
                <c:pt idx="126">
                  <c:v>23.81</c:v>
                </c:pt>
                <c:pt idx="127">
                  <c:v>23.84</c:v>
                </c:pt>
                <c:pt idx="128">
                  <c:v>23.87</c:v>
                </c:pt>
                <c:pt idx="129">
                  <c:v>23.9</c:v>
                </c:pt>
                <c:pt idx="130">
                  <c:v>23.93</c:v>
                </c:pt>
                <c:pt idx="131">
                  <c:v>23.96</c:v>
                </c:pt>
                <c:pt idx="132">
                  <c:v>23.99</c:v>
                </c:pt>
                <c:pt idx="133">
                  <c:v>24.02</c:v>
                </c:pt>
                <c:pt idx="134">
                  <c:v>24.05</c:v>
                </c:pt>
                <c:pt idx="135">
                  <c:v>24.08</c:v>
                </c:pt>
                <c:pt idx="136">
                  <c:v>24.11</c:v>
                </c:pt>
                <c:pt idx="137">
                  <c:v>24.14</c:v>
                </c:pt>
                <c:pt idx="138">
                  <c:v>24.17</c:v>
                </c:pt>
                <c:pt idx="139">
                  <c:v>24.2</c:v>
                </c:pt>
                <c:pt idx="140">
                  <c:v>24.23</c:v>
                </c:pt>
                <c:pt idx="141">
                  <c:v>24.26</c:v>
                </c:pt>
                <c:pt idx="142">
                  <c:v>24.29</c:v>
                </c:pt>
                <c:pt idx="143">
                  <c:v>24.32</c:v>
                </c:pt>
                <c:pt idx="144">
                  <c:v>24.35</c:v>
                </c:pt>
                <c:pt idx="145">
                  <c:v>24.38</c:v>
                </c:pt>
                <c:pt idx="146">
                  <c:v>24.41</c:v>
                </c:pt>
                <c:pt idx="147">
                  <c:v>24.44</c:v>
                </c:pt>
                <c:pt idx="148">
                  <c:v>24.47</c:v>
                </c:pt>
                <c:pt idx="149">
                  <c:v>24.5</c:v>
                </c:pt>
                <c:pt idx="150">
                  <c:v>24.53</c:v>
                </c:pt>
                <c:pt idx="151">
                  <c:v>24.56</c:v>
                </c:pt>
                <c:pt idx="152">
                  <c:v>24.59</c:v>
                </c:pt>
                <c:pt idx="153">
                  <c:v>24.62</c:v>
                </c:pt>
                <c:pt idx="154">
                  <c:v>24.65</c:v>
                </c:pt>
                <c:pt idx="155">
                  <c:v>24.68</c:v>
                </c:pt>
                <c:pt idx="156">
                  <c:v>24.71</c:v>
                </c:pt>
                <c:pt idx="157">
                  <c:v>24.74</c:v>
                </c:pt>
                <c:pt idx="158">
                  <c:v>24.77</c:v>
                </c:pt>
                <c:pt idx="159">
                  <c:v>24.8</c:v>
                </c:pt>
                <c:pt idx="160">
                  <c:v>24.83</c:v>
                </c:pt>
                <c:pt idx="161">
                  <c:v>24.86</c:v>
                </c:pt>
                <c:pt idx="162">
                  <c:v>24.89</c:v>
                </c:pt>
                <c:pt idx="163">
                  <c:v>24.92</c:v>
                </c:pt>
                <c:pt idx="164">
                  <c:v>24.95</c:v>
                </c:pt>
                <c:pt idx="165">
                  <c:v>24.98</c:v>
                </c:pt>
                <c:pt idx="166">
                  <c:v>25.01</c:v>
                </c:pt>
                <c:pt idx="167">
                  <c:v>25.04</c:v>
                </c:pt>
                <c:pt idx="168">
                  <c:v>25.07</c:v>
                </c:pt>
                <c:pt idx="169">
                  <c:v>25.1</c:v>
                </c:pt>
                <c:pt idx="170">
                  <c:v>25.13</c:v>
                </c:pt>
                <c:pt idx="171">
                  <c:v>25.16</c:v>
                </c:pt>
                <c:pt idx="172">
                  <c:v>25.19</c:v>
                </c:pt>
                <c:pt idx="173">
                  <c:v>25.22</c:v>
                </c:pt>
                <c:pt idx="174">
                  <c:v>25.25</c:v>
                </c:pt>
                <c:pt idx="175">
                  <c:v>25.28</c:v>
                </c:pt>
                <c:pt idx="176">
                  <c:v>25.31</c:v>
                </c:pt>
                <c:pt idx="177">
                  <c:v>25.34</c:v>
                </c:pt>
                <c:pt idx="178">
                  <c:v>25.37</c:v>
                </c:pt>
                <c:pt idx="179">
                  <c:v>25.4</c:v>
                </c:pt>
                <c:pt idx="180">
                  <c:v>25.43</c:v>
                </c:pt>
                <c:pt idx="181">
                  <c:v>25.46</c:v>
                </c:pt>
                <c:pt idx="182">
                  <c:v>25.49</c:v>
                </c:pt>
                <c:pt idx="183">
                  <c:v>25.52</c:v>
                </c:pt>
                <c:pt idx="184">
                  <c:v>25.55</c:v>
                </c:pt>
                <c:pt idx="185">
                  <c:v>25.58</c:v>
                </c:pt>
                <c:pt idx="186">
                  <c:v>25.61</c:v>
                </c:pt>
                <c:pt idx="187">
                  <c:v>25.64</c:v>
                </c:pt>
                <c:pt idx="188">
                  <c:v>25.67</c:v>
                </c:pt>
                <c:pt idx="189">
                  <c:v>25.7</c:v>
                </c:pt>
                <c:pt idx="190">
                  <c:v>25.73</c:v>
                </c:pt>
                <c:pt idx="191">
                  <c:v>25.76</c:v>
                </c:pt>
                <c:pt idx="192">
                  <c:v>25.79</c:v>
                </c:pt>
                <c:pt idx="193">
                  <c:v>25.82</c:v>
                </c:pt>
                <c:pt idx="194">
                  <c:v>25.85</c:v>
                </c:pt>
                <c:pt idx="195">
                  <c:v>25.88</c:v>
                </c:pt>
                <c:pt idx="196">
                  <c:v>25.91</c:v>
                </c:pt>
                <c:pt idx="197">
                  <c:v>25.94</c:v>
                </c:pt>
                <c:pt idx="198">
                  <c:v>25.97</c:v>
                </c:pt>
                <c:pt idx="199">
                  <c:v>26</c:v>
                </c:pt>
                <c:pt idx="200">
                  <c:v>26.03</c:v>
                </c:pt>
                <c:pt idx="201">
                  <c:v>26.06</c:v>
                </c:pt>
                <c:pt idx="202">
                  <c:v>26.09</c:v>
                </c:pt>
                <c:pt idx="203">
                  <c:v>26.12</c:v>
                </c:pt>
                <c:pt idx="204">
                  <c:v>26.15</c:v>
                </c:pt>
                <c:pt idx="205">
                  <c:v>26.18</c:v>
                </c:pt>
                <c:pt idx="206">
                  <c:v>26.21</c:v>
                </c:pt>
                <c:pt idx="207">
                  <c:v>26.24</c:v>
                </c:pt>
                <c:pt idx="208">
                  <c:v>26.27</c:v>
                </c:pt>
                <c:pt idx="209">
                  <c:v>26.3</c:v>
                </c:pt>
                <c:pt idx="210">
                  <c:v>26.33</c:v>
                </c:pt>
                <c:pt idx="211">
                  <c:v>26.36</c:v>
                </c:pt>
                <c:pt idx="212">
                  <c:v>26.39</c:v>
                </c:pt>
                <c:pt idx="213">
                  <c:v>26.42</c:v>
                </c:pt>
                <c:pt idx="214">
                  <c:v>26.45</c:v>
                </c:pt>
                <c:pt idx="215">
                  <c:v>26.48</c:v>
                </c:pt>
                <c:pt idx="216">
                  <c:v>26.51</c:v>
                </c:pt>
                <c:pt idx="217">
                  <c:v>26.54</c:v>
                </c:pt>
                <c:pt idx="218">
                  <c:v>26.57</c:v>
                </c:pt>
                <c:pt idx="219">
                  <c:v>26.6</c:v>
                </c:pt>
                <c:pt idx="220">
                  <c:v>26.63</c:v>
                </c:pt>
                <c:pt idx="221">
                  <c:v>26.66</c:v>
                </c:pt>
                <c:pt idx="222">
                  <c:v>26.69</c:v>
                </c:pt>
                <c:pt idx="223">
                  <c:v>26.72</c:v>
                </c:pt>
                <c:pt idx="224">
                  <c:v>26.75</c:v>
                </c:pt>
                <c:pt idx="225">
                  <c:v>26.78</c:v>
                </c:pt>
                <c:pt idx="226">
                  <c:v>26.81</c:v>
                </c:pt>
                <c:pt idx="227">
                  <c:v>26.84</c:v>
                </c:pt>
                <c:pt idx="228">
                  <c:v>26.87</c:v>
                </c:pt>
                <c:pt idx="229">
                  <c:v>26.9</c:v>
                </c:pt>
                <c:pt idx="230">
                  <c:v>26.93</c:v>
                </c:pt>
                <c:pt idx="231">
                  <c:v>26.96</c:v>
                </c:pt>
                <c:pt idx="232">
                  <c:v>26.99</c:v>
                </c:pt>
                <c:pt idx="233">
                  <c:v>27.02</c:v>
                </c:pt>
                <c:pt idx="234">
                  <c:v>27.05</c:v>
                </c:pt>
                <c:pt idx="235">
                  <c:v>27.08</c:v>
                </c:pt>
                <c:pt idx="236">
                  <c:v>27.11</c:v>
                </c:pt>
                <c:pt idx="237">
                  <c:v>27.14</c:v>
                </c:pt>
                <c:pt idx="238">
                  <c:v>27.17</c:v>
                </c:pt>
                <c:pt idx="239">
                  <c:v>27.2</c:v>
                </c:pt>
                <c:pt idx="240">
                  <c:v>27.23</c:v>
                </c:pt>
                <c:pt idx="241">
                  <c:v>27.26</c:v>
                </c:pt>
                <c:pt idx="242">
                  <c:v>27.29</c:v>
                </c:pt>
                <c:pt idx="243">
                  <c:v>27.32</c:v>
                </c:pt>
                <c:pt idx="244">
                  <c:v>27.35</c:v>
                </c:pt>
                <c:pt idx="245">
                  <c:v>27.38</c:v>
                </c:pt>
                <c:pt idx="246">
                  <c:v>27.41</c:v>
                </c:pt>
                <c:pt idx="247">
                  <c:v>27.44</c:v>
                </c:pt>
                <c:pt idx="248">
                  <c:v>27.47</c:v>
                </c:pt>
                <c:pt idx="249">
                  <c:v>27.5</c:v>
                </c:pt>
                <c:pt idx="250">
                  <c:v>27.53</c:v>
                </c:pt>
                <c:pt idx="251">
                  <c:v>27.56</c:v>
                </c:pt>
                <c:pt idx="252">
                  <c:v>27.59</c:v>
                </c:pt>
                <c:pt idx="253">
                  <c:v>27.62</c:v>
                </c:pt>
                <c:pt idx="254">
                  <c:v>27.65</c:v>
                </c:pt>
                <c:pt idx="255">
                  <c:v>27.68</c:v>
                </c:pt>
                <c:pt idx="256">
                  <c:v>27.71</c:v>
                </c:pt>
                <c:pt idx="257">
                  <c:v>27.74</c:v>
                </c:pt>
                <c:pt idx="258">
                  <c:v>27.77</c:v>
                </c:pt>
                <c:pt idx="259">
                  <c:v>27.8</c:v>
                </c:pt>
                <c:pt idx="260">
                  <c:v>27.83</c:v>
                </c:pt>
                <c:pt idx="261">
                  <c:v>27.86</c:v>
                </c:pt>
                <c:pt idx="262">
                  <c:v>27.89</c:v>
                </c:pt>
                <c:pt idx="263">
                  <c:v>27.92</c:v>
                </c:pt>
                <c:pt idx="264">
                  <c:v>27.95</c:v>
                </c:pt>
                <c:pt idx="265">
                  <c:v>27.98</c:v>
                </c:pt>
                <c:pt idx="266">
                  <c:v>28.01</c:v>
                </c:pt>
                <c:pt idx="267">
                  <c:v>28.04</c:v>
                </c:pt>
                <c:pt idx="268">
                  <c:v>28.07</c:v>
                </c:pt>
                <c:pt idx="269">
                  <c:v>28.1</c:v>
                </c:pt>
                <c:pt idx="270">
                  <c:v>28.13</c:v>
                </c:pt>
                <c:pt idx="271">
                  <c:v>28.16</c:v>
                </c:pt>
                <c:pt idx="272">
                  <c:v>28.19</c:v>
                </c:pt>
                <c:pt idx="273">
                  <c:v>28.22</c:v>
                </c:pt>
                <c:pt idx="274">
                  <c:v>28.25</c:v>
                </c:pt>
                <c:pt idx="275">
                  <c:v>28.28</c:v>
                </c:pt>
                <c:pt idx="276">
                  <c:v>28.31</c:v>
                </c:pt>
                <c:pt idx="277">
                  <c:v>28.34</c:v>
                </c:pt>
                <c:pt idx="278">
                  <c:v>28.37</c:v>
                </c:pt>
                <c:pt idx="279">
                  <c:v>28.4</c:v>
                </c:pt>
                <c:pt idx="280">
                  <c:v>28.43</c:v>
                </c:pt>
                <c:pt idx="281">
                  <c:v>28.46</c:v>
                </c:pt>
                <c:pt idx="282">
                  <c:v>28.49</c:v>
                </c:pt>
                <c:pt idx="283">
                  <c:v>28.52</c:v>
                </c:pt>
                <c:pt idx="284">
                  <c:v>28.55</c:v>
                </c:pt>
                <c:pt idx="285">
                  <c:v>28.58</c:v>
                </c:pt>
                <c:pt idx="286">
                  <c:v>28.61</c:v>
                </c:pt>
                <c:pt idx="287">
                  <c:v>28.64</c:v>
                </c:pt>
                <c:pt idx="288">
                  <c:v>28.67</c:v>
                </c:pt>
                <c:pt idx="289">
                  <c:v>28.7</c:v>
                </c:pt>
                <c:pt idx="290">
                  <c:v>28.73</c:v>
                </c:pt>
                <c:pt idx="291">
                  <c:v>28.76</c:v>
                </c:pt>
                <c:pt idx="292">
                  <c:v>28.79</c:v>
                </c:pt>
                <c:pt idx="293">
                  <c:v>28.82</c:v>
                </c:pt>
                <c:pt idx="294">
                  <c:v>28.85</c:v>
                </c:pt>
                <c:pt idx="295">
                  <c:v>28.88</c:v>
                </c:pt>
                <c:pt idx="296">
                  <c:v>28.91</c:v>
                </c:pt>
                <c:pt idx="297">
                  <c:v>28.94</c:v>
                </c:pt>
                <c:pt idx="298">
                  <c:v>28.97</c:v>
                </c:pt>
                <c:pt idx="299">
                  <c:v>29</c:v>
                </c:pt>
                <c:pt idx="300">
                  <c:v>29.03</c:v>
                </c:pt>
                <c:pt idx="301">
                  <c:v>29.06</c:v>
                </c:pt>
                <c:pt idx="302">
                  <c:v>29.09</c:v>
                </c:pt>
                <c:pt idx="303">
                  <c:v>29.12</c:v>
                </c:pt>
                <c:pt idx="304">
                  <c:v>29.15</c:v>
                </c:pt>
                <c:pt idx="305">
                  <c:v>29.18</c:v>
                </c:pt>
                <c:pt idx="306">
                  <c:v>29.21</c:v>
                </c:pt>
                <c:pt idx="307">
                  <c:v>29.24</c:v>
                </c:pt>
                <c:pt idx="308">
                  <c:v>29.27</c:v>
                </c:pt>
                <c:pt idx="309">
                  <c:v>29.3</c:v>
                </c:pt>
                <c:pt idx="310">
                  <c:v>29.33</c:v>
                </c:pt>
                <c:pt idx="311">
                  <c:v>29.36</c:v>
                </c:pt>
                <c:pt idx="312">
                  <c:v>29.39</c:v>
                </c:pt>
                <c:pt idx="313">
                  <c:v>29.42</c:v>
                </c:pt>
                <c:pt idx="314">
                  <c:v>29.45</c:v>
                </c:pt>
                <c:pt idx="315">
                  <c:v>29.48</c:v>
                </c:pt>
                <c:pt idx="316">
                  <c:v>29.51</c:v>
                </c:pt>
                <c:pt idx="317">
                  <c:v>29.54</c:v>
                </c:pt>
                <c:pt idx="318">
                  <c:v>29.57</c:v>
                </c:pt>
                <c:pt idx="319">
                  <c:v>29.6</c:v>
                </c:pt>
                <c:pt idx="320">
                  <c:v>29.63</c:v>
                </c:pt>
                <c:pt idx="321">
                  <c:v>29.66</c:v>
                </c:pt>
                <c:pt idx="322">
                  <c:v>29.69</c:v>
                </c:pt>
                <c:pt idx="323">
                  <c:v>29.72</c:v>
                </c:pt>
                <c:pt idx="324">
                  <c:v>29.75</c:v>
                </c:pt>
                <c:pt idx="325">
                  <c:v>29.78</c:v>
                </c:pt>
                <c:pt idx="326">
                  <c:v>29.81</c:v>
                </c:pt>
                <c:pt idx="327">
                  <c:v>29.84</c:v>
                </c:pt>
                <c:pt idx="328">
                  <c:v>29.87</c:v>
                </c:pt>
                <c:pt idx="329">
                  <c:v>29.9</c:v>
                </c:pt>
                <c:pt idx="330">
                  <c:v>29.93</c:v>
                </c:pt>
                <c:pt idx="331">
                  <c:v>29.96</c:v>
                </c:pt>
                <c:pt idx="332">
                  <c:v>29.99</c:v>
                </c:pt>
                <c:pt idx="333">
                  <c:v>30.02</c:v>
                </c:pt>
                <c:pt idx="334">
                  <c:v>30.05</c:v>
                </c:pt>
                <c:pt idx="335">
                  <c:v>30.08</c:v>
                </c:pt>
                <c:pt idx="336">
                  <c:v>30.11</c:v>
                </c:pt>
                <c:pt idx="337">
                  <c:v>30.14</c:v>
                </c:pt>
                <c:pt idx="338">
                  <c:v>30.17</c:v>
                </c:pt>
                <c:pt idx="339">
                  <c:v>30.2</c:v>
                </c:pt>
                <c:pt idx="340">
                  <c:v>30.23</c:v>
                </c:pt>
                <c:pt idx="341">
                  <c:v>30.26</c:v>
                </c:pt>
                <c:pt idx="342">
                  <c:v>30.29</c:v>
                </c:pt>
                <c:pt idx="343">
                  <c:v>30.32</c:v>
                </c:pt>
                <c:pt idx="344">
                  <c:v>30.35</c:v>
                </c:pt>
                <c:pt idx="345">
                  <c:v>30.38</c:v>
                </c:pt>
                <c:pt idx="346">
                  <c:v>30.41</c:v>
                </c:pt>
                <c:pt idx="347">
                  <c:v>30.44</c:v>
                </c:pt>
                <c:pt idx="348">
                  <c:v>30.47</c:v>
                </c:pt>
                <c:pt idx="349">
                  <c:v>30.5</c:v>
                </c:pt>
                <c:pt idx="350">
                  <c:v>30.53</c:v>
                </c:pt>
                <c:pt idx="351">
                  <c:v>30.56</c:v>
                </c:pt>
                <c:pt idx="352">
                  <c:v>30.59</c:v>
                </c:pt>
                <c:pt idx="353">
                  <c:v>30.62</c:v>
                </c:pt>
                <c:pt idx="354">
                  <c:v>30.65</c:v>
                </c:pt>
                <c:pt idx="355">
                  <c:v>30.68</c:v>
                </c:pt>
                <c:pt idx="356">
                  <c:v>30.71</c:v>
                </c:pt>
                <c:pt idx="357">
                  <c:v>30.74</c:v>
                </c:pt>
                <c:pt idx="358">
                  <c:v>30.77</c:v>
                </c:pt>
                <c:pt idx="359">
                  <c:v>30.8</c:v>
                </c:pt>
                <c:pt idx="360">
                  <c:v>30.83</c:v>
                </c:pt>
                <c:pt idx="361">
                  <c:v>30.86</c:v>
                </c:pt>
                <c:pt idx="362">
                  <c:v>30.89</c:v>
                </c:pt>
                <c:pt idx="363">
                  <c:v>30.92</c:v>
                </c:pt>
                <c:pt idx="364">
                  <c:v>30.95</c:v>
                </c:pt>
                <c:pt idx="365">
                  <c:v>30.98</c:v>
                </c:pt>
                <c:pt idx="366">
                  <c:v>31.01</c:v>
                </c:pt>
                <c:pt idx="367">
                  <c:v>31.04</c:v>
                </c:pt>
                <c:pt idx="368">
                  <c:v>31.07</c:v>
                </c:pt>
                <c:pt idx="369">
                  <c:v>31.1</c:v>
                </c:pt>
                <c:pt idx="370">
                  <c:v>31.13</c:v>
                </c:pt>
                <c:pt idx="371">
                  <c:v>31.16</c:v>
                </c:pt>
                <c:pt idx="372">
                  <c:v>31.19</c:v>
                </c:pt>
                <c:pt idx="373">
                  <c:v>31.22</c:v>
                </c:pt>
                <c:pt idx="374">
                  <c:v>31.25</c:v>
                </c:pt>
                <c:pt idx="375">
                  <c:v>31.28</c:v>
                </c:pt>
                <c:pt idx="376">
                  <c:v>31.31</c:v>
                </c:pt>
                <c:pt idx="377">
                  <c:v>31.34</c:v>
                </c:pt>
                <c:pt idx="378">
                  <c:v>31.37</c:v>
                </c:pt>
                <c:pt idx="379">
                  <c:v>31.4</c:v>
                </c:pt>
                <c:pt idx="380">
                  <c:v>31.43</c:v>
                </c:pt>
                <c:pt idx="381">
                  <c:v>31.46</c:v>
                </c:pt>
                <c:pt idx="382">
                  <c:v>31.49</c:v>
                </c:pt>
                <c:pt idx="383">
                  <c:v>31.52</c:v>
                </c:pt>
                <c:pt idx="384">
                  <c:v>31.55</c:v>
                </c:pt>
                <c:pt idx="385">
                  <c:v>31.58</c:v>
                </c:pt>
                <c:pt idx="386">
                  <c:v>31.61</c:v>
                </c:pt>
                <c:pt idx="387">
                  <c:v>31.64</c:v>
                </c:pt>
                <c:pt idx="388">
                  <c:v>31.67</c:v>
                </c:pt>
                <c:pt idx="389">
                  <c:v>31.7</c:v>
                </c:pt>
                <c:pt idx="390">
                  <c:v>31.73</c:v>
                </c:pt>
                <c:pt idx="391">
                  <c:v>31.76</c:v>
                </c:pt>
                <c:pt idx="392">
                  <c:v>31.79</c:v>
                </c:pt>
                <c:pt idx="393">
                  <c:v>31.82</c:v>
                </c:pt>
                <c:pt idx="394">
                  <c:v>31.85</c:v>
                </c:pt>
                <c:pt idx="395">
                  <c:v>31.88</c:v>
                </c:pt>
                <c:pt idx="396">
                  <c:v>31.91</c:v>
                </c:pt>
                <c:pt idx="397">
                  <c:v>31.94</c:v>
                </c:pt>
                <c:pt idx="398">
                  <c:v>31.97</c:v>
                </c:pt>
                <c:pt idx="399">
                  <c:v>32</c:v>
                </c:pt>
                <c:pt idx="400">
                  <c:v>32.03</c:v>
                </c:pt>
                <c:pt idx="401">
                  <c:v>32.06</c:v>
                </c:pt>
                <c:pt idx="402">
                  <c:v>32.090000000000003</c:v>
                </c:pt>
                <c:pt idx="403">
                  <c:v>32.119999999999997</c:v>
                </c:pt>
                <c:pt idx="404">
                  <c:v>32.15</c:v>
                </c:pt>
                <c:pt idx="405">
                  <c:v>32.18</c:v>
                </c:pt>
                <c:pt idx="406">
                  <c:v>32.21</c:v>
                </c:pt>
                <c:pt idx="407">
                  <c:v>32.24</c:v>
                </c:pt>
                <c:pt idx="408">
                  <c:v>32.270000000000003</c:v>
                </c:pt>
                <c:pt idx="409">
                  <c:v>32.299999999999997</c:v>
                </c:pt>
                <c:pt idx="410">
                  <c:v>32.33</c:v>
                </c:pt>
                <c:pt idx="411">
                  <c:v>32.36</c:v>
                </c:pt>
                <c:pt idx="412">
                  <c:v>32.39</c:v>
                </c:pt>
                <c:pt idx="413">
                  <c:v>32.42</c:v>
                </c:pt>
                <c:pt idx="414">
                  <c:v>32.450000000000003</c:v>
                </c:pt>
                <c:pt idx="415">
                  <c:v>32.479999999999997</c:v>
                </c:pt>
                <c:pt idx="416">
                  <c:v>32.51</c:v>
                </c:pt>
                <c:pt idx="417">
                  <c:v>32.54</c:v>
                </c:pt>
                <c:pt idx="418">
                  <c:v>32.57</c:v>
                </c:pt>
                <c:pt idx="419">
                  <c:v>32.6</c:v>
                </c:pt>
                <c:pt idx="420">
                  <c:v>32.630000000000003</c:v>
                </c:pt>
                <c:pt idx="421">
                  <c:v>32.659999999999997</c:v>
                </c:pt>
                <c:pt idx="422">
                  <c:v>32.69</c:v>
                </c:pt>
                <c:pt idx="423">
                  <c:v>32.72</c:v>
                </c:pt>
                <c:pt idx="424">
                  <c:v>32.75</c:v>
                </c:pt>
                <c:pt idx="425">
                  <c:v>32.78</c:v>
                </c:pt>
                <c:pt idx="426">
                  <c:v>32.81</c:v>
                </c:pt>
                <c:pt idx="427">
                  <c:v>32.840000000000003</c:v>
                </c:pt>
                <c:pt idx="428">
                  <c:v>32.869999999999997</c:v>
                </c:pt>
                <c:pt idx="429">
                  <c:v>32.9</c:v>
                </c:pt>
                <c:pt idx="430">
                  <c:v>32.93</c:v>
                </c:pt>
                <c:pt idx="431">
                  <c:v>32.96</c:v>
                </c:pt>
                <c:pt idx="432">
                  <c:v>32.99</c:v>
                </c:pt>
                <c:pt idx="433">
                  <c:v>33.020000000000003</c:v>
                </c:pt>
                <c:pt idx="434">
                  <c:v>33.049999999999997</c:v>
                </c:pt>
                <c:pt idx="435">
                  <c:v>33.08</c:v>
                </c:pt>
                <c:pt idx="436">
                  <c:v>33.11</c:v>
                </c:pt>
                <c:pt idx="437">
                  <c:v>33.14</c:v>
                </c:pt>
                <c:pt idx="438">
                  <c:v>33.17</c:v>
                </c:pt>
                <c:pt idx="439">
                  <c:v>33.200000000000003</c:v>
                </c:pt>
                <c:pt idx="440">
                  <c:v>33.229999999999997</c:v>
                </c:pt>
                <c:pt idx="441">
                  <c:v>33.26</c:v>
                </c:pt>
                <c:pt idx="442">
                  <c:v>33.29</c:v>
                </c:pt>
                <c:pt idx="443">
                  <c:v>33.32</c:v>
                </c:pt>
                <c:pt idx="444">
                  <c:v>33.35</c:v>
                </c:pt>
                <c:pt idx="445">
                  <c:v>33.380000000000003</c:v>
                </c:pt>
                <c:pt idx="446">
                  <c:v>33.409999999999997</c:v>
                </c:pt>
                <c:pt idx="447">
                  <c:v>33.44</c:v>
                </c:pt>
                <c:pt idx="448">
                  <c:v>33.47</c:v>
                </c:pt>
                <c:pt idx="449">
                  <c:v>33.5</c:v>
                </c:pt>
                <c:pt idx="450">
                  <c:v>33.53</c:v>
                </c:pt>
                <c:pt idx="451">
                  <c:v>33.56</c:v>
                </c:pt>
                <c:pt idx="452">
                  <c:v>33.590000000000003</c:v>
                </c:pt>
                <c:pt idx="453">
                  <c:v>33.619999999999997</c:v>
                </c:pt>
                <c:pt idx="454">
                  <c:v>33.65</c:v>
                </c:pt>
                <c:pt idx="455">
                  <c:v>33.68</c:v>
                </c:pt>
                <c:pt idx="456">
                  <c:v>33.71</c:v>
                </c:pt>
                <c:pt idx="457">
                  <c:v>33.74</c:v>
                </c:pt>
                <c:pt idx="458">
                  <c:v>33.770000000000003</c:v>
                </c:pt>
                <c:pt idx="459">
                  <c:v>33.799999999999997</c:v>
                </c:pt>
                <c:pt idx="460">
                  <c:v>33.83</c:v>
                </c:pt>
                <c:pt idx="461">
                  <c:v>33.86</c:v>
                </c:pt>
                <c:pt idx="462">
                  <c:v>33.89</c:v>
                </c:pt>
                <c:pt idx="463">
                  <c:v>33.92</c:v>
                </c:pt>
                <c:pt idx="464">
                  <c:v>33.950000000000003</c:v>
                </c:pt>
                <c:pt idx="465">
                  <c:v>33.979999999999997</c:v>
                </c:pt>
                <c:pt idx="466">
                  <c:v>34.01</c:v>
                </c:pt>
                <c:pt idx="467">
                  <c:v>34.04</c:v>
                </c:pt>
                <c:pt idx="468">
                  <c:v>34.07</c:v>
                </c:pt>
                <c:pt idx="469">
                  <c:v>34.1</c:v>
                </c:pt>
                <c:pt idx="470">
                  <c:v>34.130000000000003</c:v>
                </c:pt>
                <c:pt idx="471">
                  <c:v>34.159999999999997</c:v>
                </c:pt>
                <c:pt idx="472">
                  <c:v>34.19</c:v>
                </c:pt>
                <c:pt idx="473">
                  <c:v>34.22</c:v>
                </c:pt>
                <c:pt idx="474">
                  <c:v>34.25</c:v>
                </c:pt>
                <c:pt idx="475">
                  <c:v>34.28</c:v>
                </c:pt>
                <c:pt idx="476">
                  <c:v>34.31</c:v>
                </c:pt>
                <c:pt idx="477">
                  <c:v>34.340000000000003</c:v>
                </c:pt>
                <c:pt idx="478">
                  <c:v>34.369999999999997</c:v>
                </c:pt>
                <c:pt idx="479">
                  <c:v>34.4</c:v>
                </c:pt>
                <c:pt idx="480">
                  <c:v>34.43</c:v>
                </c:pt>
                <c:pt idx="481">
                  <c:v>34.46</c:v>
                </c:pt>
                <c:pt idx="482">
                  <c:v>34.49</c:v>
                </c:pt>
                <c:pt idx="483">
                  <c:v>34.520000000000003</c:v>
                </c:pt>
                <c:pt idx="484">
                  <c:v>34.549999999999997</c:v>
                </c:pt>
                <c:pt idx="485">
                  <c:v>34.58</c:v>
                </c:pt>
                <c:pt idx="486">
                  <c:v>34.61</c:v>
                </c:pt>
                <c:pt idx="487">
                  <c:v>34.64</c:v>
                </c:pt>
                <c:pt idx="488">
                  <c:v>34.67</c:v>
                </c:pt>
                <c:pt idx="489">
                  <c:v>34.700000000000003</c:v>
                </c:pt>
                <c:pt idx="490">
                  <c:v>34.729999999999997</c:v>
                </c:pt>
                <c:pt idx="491">
                  <c:v>34.76</c:v>
                </c:pt>
                <c:pt idx="492">
                  <c:v>34.79</c:v>
                </c:pt>
                <c:pt idx="493">
                  <c:v>34.82</c:v>
                </c:pt>
                <c:pt idx="494">
                  <c:v>34.85</c:v>
                </c:pt>
                <c:pt idx="495">
                  <c:v>34.880000000000003</c:v>
                </c:pt>
                <c:pt idx="496">
                  <c:v>34.909999999999997</c:v>
                </c:pt>
                <c:pt idx="497">
                  <c:v>34.94</c:v>
                </c:pt>
                <c:pt idx="498">
                  <c:v>34.97</c:v>
                </c:pt>
                <c:pt idx="499">
                  <c:v>35</c:v>
                </c:pt>
                <c:pt idx="500">
                  <c:v>35.03</c:v>
                </c:pt>
                <c:pt idx="501">
                  <c:v>35.06</c:v>
                </c:pt>
                <c:pt idx="502">
                  <c:v>35.090000000000003</c:v>
                </c:pt>
                <c:pt idx="503">
                  <c:v>35.119999999999997</c:v>
                </c:pt>
                <c:pt idx="504">
                  <c:v>35.15</c:v>
                </c:pt>
                <c:pt idx="505">
                  <c:v>35.18</c:v>
                </c:pt>
                <c:pt idx="506">
                  <c:v>35.21</c:v>
                </c:pt>
                <c:pt idx="507">
                  <c:v>35.24</c:v>
                </c:pt>
                <c:pt idx="508">
                  <c:v>35.270000000000003</c:v>
                </c:pt>
                <c:pt idx="509">
                  <c:v>35.299999999999997</c:v>
                </c:pt>
                <c:pt idx="510">
                  <c:v>35.33</c:v>
                </c:pt>
                <c:pt idx="511">
                  <c:v>35.36</c:v>
                </c:pt>
                <c:pt idx="512">
                  <c:v>35.39</c:v>
                </c:pt>
                <c:pt idx="513">
                  <c:v>35.42</c:v>
                </c:pt>
                <c:pt idx="514">
                  <c:v>35.450000000000003</c:v>
                </c:pt>
                <c:pt idx="515">
                  <c:v>35.479999999999997</c:v>
                </c:pt>
                <c:pt idx="516">
                  <c:v>35.51</c:v>
                </c:pt>
                <c:pt idx="517">
                  <c:v>35.54</c:v>
                </c:pt>
                <c:pt idx="518">
                  <c:v>35.57</c:v>
                </c:pt>
                <c:pt idx="519">
                  <c:v>35.6</c:v>
                </c:pt>
                <c:pt idx="520">
                  <c:v>35.630000000000003</c:v>
                </c:pt>
                <c:pt idx="521">
                  <c:v>35.659999999999997</c:v>
                </c:pt>
                <c:pt idx="522">
                  <c:v>35.69</c:v>
                </c:pt>
                <c:pt idx="523">
                  <c:v>35.72</c:v>
                </c:pt>
                <c:pt idx="524">
                  <c:v>35.75</c:v>
                </c:pt>
                <c:pt idx="525">
                  <c:v>35.78</c:v>
                </c:pt>
                <c:pt idx="526">
                  <c:v>35.81</c:v>
                </c:pt>
                <c:pt idx="527">
                  <c:v>35.840000000000003</c:v>
                </c:pt>
                <c:pt idx="528">
                  <c:v>35.869999999999997</c:v>
                </c:pt>
                <c:pt idx="529">
                  <c:v>35.9</c:v>
                </c:pt>
                <c:pt idx="530">
                  <c:v>35.93</c:v>
                </c:pt>
                <c:pt idx="531">
                  <c:v>35.96</c:v>
                </c:pt>
                <c:pt idx="532">
                  <c:v>35.99</c:v>
                </c:pt>
                <c:pt idx="533">
                  <c:v>36.020000000000003</c:v>
                </c:pt>
                <c:pt idx="534">
                  <c:v>36.049999999999997</c:v>
                </c:pt>
                <c:pt idx="535">
                  <c:v>36.08</c:v>
                </c:pt>
                <c:pt idx="536">
                  <c:v>36.11</c:v>
                </c:pt>
                <c:pt idx="537">
                  <c:v>36.14</c:v>
                </c:pt>
                <c:pt idx="538">
                  <c:v>36.17</c:v>
                </c:pt>
                <c:pt idx="539">
                  <c:v>36.200000000000003</c:v>
                </c:pt>
                <c:pt idx="540">
                  <c:v>36.229999999999997</c:v>
                </c:pt>
                <c:pt idx="541">
                  <c:v>36.26</c:v>
                </c:pt>
                <c:pt idx="542">
                  <c:v>36.29</c:v>
                </c:pt>
                <c:pt idx="543">
                  <c:v>36.32</c:v>
                </c:pt>
                <c:pt idx="544">
                  <c:v>36.35</c:v>
                </c:pt>
                <c:pt idx="545">
                  <c:v>36.380000000000003</c:v>
                </c:pt>
                <c:pt idx="546">
                  <c:v>36.409999999999997</c:v>
                </c:pt>
                <c:pt idx="547">
                  <c:v>36.44</c:v>
                </c:pt>
                <c:pt idx="548">
                  <c:v>36.47</c:v>
                </c:pt>
                <c:pt idx="549">
                  <c:v>36.5</c:v>
                </c:pt>
                <c:pt idx="550">
                  <c:v>36.53</c:v>
                </c:pt>
                <c:pt idx="551">
                  <c:v>36.56</c:v>
                </c:pt>
                <c:pt idx="552">
                  <c:v>36.590000000000003</c:v>
                </c:pt>
                <c:pt idx="553">
                  <c:v>36.619999999999997</c:v>
                </c:pt>
                <c:pt idx="554">
                  <c:v>36.65</c:v>
                </c:pt>
                <c:pt idx="555">
                  <c:v>36.68</c:v>
                </c:pt>
                <c:pt idx="556">
                  <c:v>36.71</c:v>
                </c:pt>
                <c:pt idx="557">
                  <c:v>36.74</c:v>
                </c:pt>
                <c:pt idx="558">
                  <c:v>36.770000000000003</c:v>
                </c:pt>
                <c:pt idx="559">
                  <c:v>36.799999999999997</c:v>
                </c:pt>
                <c:pt idx="560">
                  <c:v>36.83</c:v>
                </c:pt>
                <c:pt idx="561">
                  <c:v>36.86</c:v>
                </c:pt>
                <c:pt idx="562">
                  <c:v>36.89</c:v>
                </c:pt>
                <c:pt idx="563">
                  <c:v>36.92</c:v>
                </c:pt>
                <c:pt idx="564">
                  <c:v>36.950000000000003</c:v>
                </c:pt>
                <c:pt idx="565">
                  <c:v>36.979999999999997</c:v>
                </c:pt>
                <c:pt idx="566">
                  <c:v>37.01</c:v>
                </c:pt>
                <c:pt idx="567">
                  <c:v>37.04</c:v>
                </c:pt>
                <c:pt idx="568">
                  <c:v>37.07</c:v>
                </c:pt>
                <c:pt idx="569">
                  <c:v>37.1</c:v>
                </c:pt>
                <c:pt idx="570">
                  <c:v>37.130000000000003</c:v>
                </c:pt>
                <c:pt idx="571">
                  <c:v>37.159999999999997</c:v>
                </c:pt>
                <c:pt idx="572">
                  <c:v>37.19</c:v>
                </c:pt>
                <c:pt idx="573">
                  <c:v>37.22</c:v>
                </c:pt>
                <c:pt idx="574">
                  <c:v>37.25</c:v>
                </c:pt>
                <c:pt idx="575">
                  <c:v>37.28</c:v>
                </c:pt>
                <c:pt idx="576">
                  <c:v>37.31</c:v>
                </c:pt>
                <c:pt idx="577">
                  <c:v>37.340000000000003</c:v>
                </c:pt>
                <c:pt idx="578">
                  <c:v>37.369999999999997</c:v>
                </c:pt>
                <c:pt idx="579">
                  <c:v>37.4</c:v>
                </c:pt>
                <c:pt idx="580">
                  <c:v>37.43</c:v>
                </c:pt>
                <c:pt idx="581">
                  <c:v>37.46</c:v>
                </c:pt>
                <c:pt idx="582">
                  <c:v>37.49</c:v>
                </c:pt>
                <c:pt idx="583">
                  <c:v>37.520000000000003</c:v>
                </c:pt>
                <c:pt idx="584">
                  <c:v>37.549999999999997</c:v>
                </c:pt>
                <c:pt idx="585">
                  <c:v>37.58</c:v>
                </c:pt>
                <c:pt idx="586">
                  <c:v>37.61</c:v>
                </c:pt>
                <c:pt idx="587">
                  <c:v>37.64</c:v>
                </c:pt>
                <c:pt idx="588">
                  <c:v>37.67</c:v>
                </c:pt>
                <c:pt idx="589">
                  <c:v>37.700000000000003</c:v>
                </c:pt>
                <c:pt idx="590">
                  <c:v>37.729999999999997</c:v>
                </c:pt>
                <c:pt idx="591">
                  <c:v>37.76</c:v>
                </c:pt>
                <c:pt idx="592">
                  <c:v>37.79</c:v>
                </c:pt>
                <c:pt idx="593">
                  <c:v>37.82</c:v>
                </c:pt>
                <c:pt idx="594">
                  <c:v>37.85</c:v>
                </c:pt>
                <c:pt idx="595">
                  <c:v>37.880000000000003</c:v>
                </c:pt>
                <c:pt idx="596">
                  <c:v>37.909999999999997</c:v>
                </c:pt>
                <c:pt idx="597">
                  <c:v>37.94</c:v>
                </c:pt>
                <c:pt idx="598">
                  <c:v>37.97</c:v>
                </c:pt>
                <c:pt idx="599">
                  <c:v>38</c:v>
                </c:pt>
                <c:pt idx="600">
                  <c:v>38.03</c:v>
                </c:pt>
                <c:pt idx="601">
                  <c:v>38.06</c:v>
                </c:pt>
                <c:pt idx="602">
                  <c:v>38.090000000000003</c:v>
                </c:pt>
                <c:pt idx="603">
                  <c:v>38.119999999999997</c:v>
                </c:pt>
                <c:pt idx="604">
                  <c:v>38.15</c:v>
                </c:pt>
                <c:pt idx="605">
                  <c:v>38.18</c:v>
                </c:pt>
                <c:pt idx="606">
                  <c:v>38.21</c:v>
                </c:pt>
                <c:pt idx="607">
                  <c:v>38.24</c:v>
                </c:pt>
                <c:pt idx="608">
                  <c:v>38.270000000000003</c:v>
                </c:pt>
                <c:pt idx="609">
                  <c:v>38.299999999999997</c:v>
                </c:pt>
                <c:pt idx="610">
                  <c:v>38.33</c:v>
                </c:pt>
                <c:pt idx="611">
                  <c:v>38.36</c:v>
                </c:pt>
                <c:pt idx="612">
                  <c:v>38.39</c:v>
                </c:pt>
                <c:pt idx="613">
                  <c:v>38.42</c:v>
                </c:pt>
                <c:pt idx="614">
                  <c:v>38.450000000000003</c:v>
                </c:pt>
                <c:pt idx="615">
                  <c:v>38.479999999999997</c:v>
                </c:pt>
                <c:pt idx="616">
                  <c:v>38.51</c:v>
                </c:pt>
                <c:pt idx="617">
                  <c:v>38.54</c:v>
                </c:pt>
                <c:pt idx="618">
                  <c:v>38.57</c:v>
                </c:pt>
                <c:pt idx="619">
                  <c:v>38.6</c:v>
                </c:pt>
                <c:pt idx="620">
                  <c:v>38.630000000000003</c:v>
                </c:pt>
                <c:pt idx="621">
                  <c:v>38.659999999999997</c:v>
                </c:pt>
                <c:pt idx="622">
                  <c:v>38.69</c:v>
                </c:pt>
                <c:pt idx="623">
                  <c:v>38.72</c:v>
                </c:pt>
                <c:pt idx="624">
                  <c:v>38.75</c:v>
                </c:pt>
                <c:pt idx="625">
                  <c:v>38.78</c:v>
                </c:pt>
                <c:pt idx="626">
                  <c:v>38.81</c:v>
                </c:pt>
                <c:pt idx="627">
                  <c:v>38.840000000000003</c:v>
                </c:pt>
                <c:pt idx="628">
                  <c:v>38.869999999999997</c:v>
                </c:pt>
                <c:pt idx="629">
                  <c:v>38.9</c:v>
                </c:pt>
                <c:pt idx="630">
                  <c:v>38.93</c:v>
                </c:pt>
                <c:pt idx="631">
                  <c:v>38.96</c:v>
                </c:pt>
                <c:pt idx="632">
                  <c:v>38.99</c:v>
                </c:pt>
                <c:pt idx="633">
                  <c:v>39.020000000000003</c:v>
                </c:pt>
                <c:pt idx="634">
                  <c:v>39.049999999999997</c:v>
                </c:pt>
                <c:pt idx="635">
                  <c:v>39.08</c:v>
                </c:pt>
                <c:pt idx="636">
                  <c:v>39.11</c:v>
                </c:pt>
                <c:pt idx="637">
                  <c:v>39.14</c:v>
                </c:pt>
                <c:pt idx="638">
                  <c:v>39.17</c:v>
                </c:pt>
                <c:pt idx="639">
                  <c:v>39.200000000000003</c:v>
                </c:pt>
                <c:pt idx="640">
                  <c:v>39.229999999999997</c:v>
                </c:pt>
                <c:pt idx="641">
                  <c:v>39.26</c:v>
                </c:pt>
                <c:pt idx="642">
                  <c:v>39.29</c:v>
                </c:pt>
                <c:pt idx="643">
                  <c:v>39.32</c:v>
                </c:pt>
                <c:pt idx="644">
                  <c:v>39.35</c:v>
                </c:pt>
                <c:pt idx="645">
                  <c:v>39.380000000000003</c:v>
                </c:pt>
                <c:pt idx="646">
                  <c:v>39.409999999999997</c:v>
                </c:pt>
                <c:pt idx="647">
                  <c:v>39.44</c:v>
                </c:pt>
                <c:pt idx="648">
                  <c:v>39.47</c:v>
                </c:pt>
                <c:pt idx="649">
                  <c:v>39.5</c:v>
                </c:pt>
                <c:pt idx="650">
                  <c:v>39.53</c:v>
                </c:pt>
                <c:pt idx="651">
                  <c:v>39.56</c:v>
                </c:pt>
                <c:pt idx="652">
                  <c:v>39.590000000000003</c:v>
                </c:pt>
                <c:pt idx="653">
                  <c:v>39.619999999999997</c:v>
                </c:pt>
                <c:pt idx="654">
                  <c:v>39.65</c:v>
                </c:pt>
                <c:pt idx="655">
                  <c:v>39.68</c:v>
                </c:pt>
                <c:pt idx="656">
                  <c:v>39.71</c:v>
                </c:pt>
                <c:pt idx="657">
                  <c:v>39.74</c:v>
                </c:pt>
                <c:pt idx="658">
                  <c:v>39.770000000000003</c:v>
                </c:pt>
                <c:pt idx="659">
                  <c:v>39.799999999999997</c:v>
                </c:pt>
                <c:pt idx="660">
                  <c:v>39.83</c:v>
                </c:pt>
                <c:pt idx="661">
                  <c:v>39.86</c:v>
                </c:pt>
                <c:pt idx="662">
                  <c:v>39.89</c:v>
                </c:pt>
                <c:pt idx="663">
                  <c:v>39.92</c:v>
                </c:pt>
                <c:pt idx="664">
                  <c:v>39.950000000000003</c:v>
                </c:pt>
                <c:pt idx="665">
                  <c:v>39.979999999999997</c:v>
                </c:pt>
                <c:pt idx="666">
                  <c:v>40.01</c:v>
                </c:pt>
                <c:pt idx="667">
                  <c:v>40.04</c:v>
                </c:pt>
                <c:pt idx="668">
                  <c:v>40.07</c:v>
                </c:pt>
                <c:pt idx="669">
                  <c:v>40.1</c:v>
                </c:pt>
                <c:pt idx="670">
                  <c:v>40.130000000000003</c:v>
                </c:pt>
                <c:pt idx="671">
                  <c:v>40.159999999999997</c:v>
                </c:pt>
                <c:pt idx="672">
                  <c:v>40.19</c:v>
                </c:pt>
                <c:pt idx="673">
                  <c:v>40.22</c:v>
                </c:pt>
                <c:pt idx="674">
                  <c:v>40.25</c:v>
                </c:pt>
                <c:pt idx="675">
                  <c:v>40.28</c:v>
                </c:pt>
                <c:pt idx="676">
                  <c:v>40.31</c:v>
                </c:pt>
                <c:pt idx="677">
                  <c:v>40.340000000000003</c:v>
                </c:pt>
                <c:pt idx="678">
                  <c:v>40.369999999999997</c:v>
                </c:pt>
                <c:pt idx="679">
                  <c:v>40.4</c:v>
                </c:pt>
                <c:pt idx="680">
                  <c:v>40.43</c:v>
                </c:pt>
                <c:pt idx="681">
                  <c:v>40.46</c:v>
                </c:pt>
                <c:pt idx="682">
                  <c:v>40.49</c:v>
                </c:pt>
                <c:pt idx="683">
                  <c:v>40.520000000000003</c:v>
                </c:pt>
                <c:pt idx="684">
                  <c:v>40.549999999999997</c:v>
                </c:pt>
                <c:pt idx="685">
                  <c:v>40.58</c:v>
                </c:pt>
                <c:pt idx="686">
                  <c:v>40.61</c:v>
                </c:pt>
                <c:pt idx="687">
                  <c:v>40.64</c:v>
                </c:pt>
                <c:pt idx="688">
                  <c:v>40.67</c:v>
                </c:pt>
                <c:pt idx="689">
                  <c:v>40.700000000000003</c:v>
                </c:pt>
                <c:pt idx="690">
                  <c:v>40.729999999999997</c:v>
                </c:pt>
                <c:pt idx="691">
                  <c:v>40.76</c:v>
                </c:pt>
                <c:pt idx="692">
                  <c:v>40.79</c:v>
                </c:pt>
                <c:pt idx="693">
                  <c:v>40.82</c:v>
                </c:pt>
                <c:pt idx="694">
                  <c:v>40.85</c:v>
                </c:pt>
                <c:pt idx="695">
                  <c:v>40.880000000000003</c:v>
                </c:pt>
                <c:pt idx="696">
                  <c:v>40.909999999999997</c:v>
                </c:pt>
                <c:pt idx="697">
                  <c:v>40.94</c:v>
                </c:pt>
                <c:pt idx="698">
                  <c:v>40.97</c:v>
                </c:pt>
                <c:pt idx="699">
                  <c:v>41</c:v>
                </c:pt>
                <c:pt idx="700">
                  <c:v>41.03</c:v>
                </c:pt>
                <c:pt idx="701">
                  <c:v>41.06</c:v>
                </c:pt>
                <c:pt idx="702">
                  <c:v>41.09</c:v>
                </c:pt>
                <c:pt idx="703">
                  <c:v>41.12</c:v>
                </c:pt>
                <c:pt idx="704">
                  <c:v>41.15</c:v>
                </c:pt>
                <c:pt idx="705">
                  <c:v>41.18</c:v>
                </c:pt>
                <c:pt idx="706">
                  <c:v>41.21</c:v>
                </c:pt>
                <c:pt idx="707">
                  <c:v>41.24</c:v>
                </c:pt>
                <c:pt idx="708">
                  <c:v>41.27</c:v>
                </c:pt>
                <c:pt idx="709">
                  <c:v>41.3</c:v>
                </c:pt>
                <c:pt idx="710">
                  <c:v>41.33</c:v>
                </c:pt>
                <c:pt idx="711">
                  <c:v>41.36</c:v>
                </c:pt>
                <c:pt idx="712">
                  <c:v>41.39</c:v>
                </c:pt>
                <c:pt idx="713">
                  <c:v>41.42</c:v>
                </c:pt>
                <c:pt idx="714">
                  <c:v>41.45</c:v>
                </c:pt>
                <c:pt idx="715">
                  <c:v>41.48</c:v>
                </c:pt>
                <c:pt idx="716">
                  <c:v>41.51</c:v>
                </c:pt>
                <c:pt idx="717">
                  <c:v>41.54</c:v>
                </c:pt>
                <c:pt idx="718">
                  <c:v>41.57</c:v>
                </c:pt>
                <c:pt idx="719">
                  <c:v>41.6</c:v>
                </c:pt>
                <c:pt idx="720">
                  <c:v>41.63</c:v>
                </c:pt>
                <c:pt idx="721">
                  <c:v>41.66</c:v>
                </c:pt>
                <c:pt idx="722">
                  <c:v>41.69</c:v>
                </c:pt>
                <c:pt idx="723">
                  <c:v>41.72</c:v>
                </c:pt>
                <c:pt idx="724">
                  <c:v>41.75</c:v>
                </c:pt>
                <c:pt idx="725">
                  <c:v>41.78</c:v>
                </c:pt>
                <c:pt idx="726">
                  <c:v>41.81</c:v>
                </c:pt>
                <c:pt idx="727">
                  <c:v>41.84</c:v>
                </c:pt>
                <c:pt idx="728">
                  <c:v>41.87</c:v>
                </c:pt>
                <c:pt idx="729">
                  <c:v>41.9</c:v>
                </c:pt>
                <c:pt idx="730">
                  <c:v>41.93</c:v>
                </c:pt>
                <c:pt idx="731">
                  <c:v>41.96</c:v>
                </c:pt>
                <c:pt idx="732">
                  <c:v>41.99</c:v>
                </c:pt>
                <c:pt idx="733">
                  <c:v>42.02</c:v>
                </c:pt>
                <c:pt idx="734">
                  <c:v>42.05</c:v>
                </c:pt>
                <c:pt idx="735">
                  <c:v>42.08</c:v>
                </c:pt>
                <c:pt idx="736">
                  <c:v>42.11</c:v>
                </c:pt>
                <c:pt idx="737">
                  <c:v>42.14</c:v>
                </c:pt>
                <c:pt idx="738">
                  <c:v>42.17</c:v>
                </c:pt>
                <c:pt idx="739">
                  <c:v>42.2</c:v>
                </c:pt>
                <c:pt idx="740">
                  <c:v>42.23</c:v>
                </c:pt>
                <c:pt idx="741">
                  <c:v>42.26</c:v>
                </c:pt>
                <c:pt idx="742">
                  <c:v>42.29</c:v>
                </c:pt>
                <c:pt idx="743">
                  <c:v>42.32</c:v>
                </c:pt>
                <c:pt idx="744">
                  <c:v>42.35</c:v>
                </c:pt>
                <c:pt idx="745">
                  <c:v>42.38</c:v>
                </c:pt>
                <c:pt idx="746">
                  <c:v>42.41</c:v>
                </c:pt>
                <c:pt idx="747">
                  <c:v>42.44</c:v>
                </c:pt>
                <c:pt idx="748">
                  <c:v>42.47</c:v>
                </c:pt>
                <c:pt idx="749">
                  <c:v>42.5</c:v>
                </c:pt>
                <c:pt idx="750">
                  <c:v>42.53</c:v>
                </c:pt>
                <c:pt idx="751">
                  <c:v>42.56</c:v>
                </c:pt>
                <c:pt idx="752">
                  <c:v>42.59</c:v>
                </c:pt>
                <c:pt idx="753">
                  <c:v>42.62</c:v>
                </c:pt>
                <c:pt idx="754">
                  <c:v>42.65</c:v>
                </c:pt>
                <c:pt idx="755">
                  <c:v>42.68</c:v>
                </c:pt>
                <c:pt idx="756">
                  <c:v>42.71</c:v>
                </c:pt>
                <c:pt idx="757">
                  <c:v>42.74</c:v>
                </c:pt>
                <c:pt idx="758">
                  <c:v>42.77</c:v>
                </c:pt>
                <c:pt idx="759">
                  <c:v>42.8</c:v>
                </c:pt>
                <c:pt idx="760">
                  <c:v>42.83</c:v>
                </c:pt>
                <c:pt idx="761">
                  <c:v>42.86</c:v>
                </c:pt>
                <c:pt idx="762">
                  <c:v>42.89</c:v>
                </c:pt>
                <c:pt idx="763">
                  <c:v>42.92</c:v>
                </c:pt>
                <c:pt idx="764">
                  <c:v>42.95</c:v>
                </c:pt>
                <c:pt idx="765">
                  <c:v>42.98</c:v>
                </c:pt>
                <c:pt idx="766">
                  <c:v>43.01</c:v>
                </c:pt>
                <c:pt idx="767">
                  <c:v>43.04</c:v>
                </c:pt>
                <c:pt idx="768">
                  <c:v>43.07</c:v>
                </c:pt>
                <c:pt idx="769">
                  <c:v>43.1</c:v>
                </c:pt>
                <c:pt idx="770">
                  <c:v>43.13</c:v>
                </c:pt>
                <c:pt idx="771">
                  <c:v>43.16</c:v>
                </c:pt>
                <c:pt idx="772">
                  <c:v>43.19</c:v>
                </c:pt>
                <c:pt idx="773">
                  <c:v>43.22</c:v>
                </c:pt>
                <c:pt idx="774">
                  <c:v>43.25</c:v>
                </c:pt>
                <c:pt idx="775">
                  <c:v>43.28</c:v>
                </c:pt>
                <c:pt idx="776">
                  <c:v>43.31</c:v>
                </c:pt>
                <c:pt idx="777">
                  <c:v>43.34</c:v>
                </c:pt>
                <c:pt idx="778">
                  <c:v>43.37</c:v>
                </c:pt>
                <c:pt idx="779">
                  <c:v>43.4</c:v>
                </c:pt>
                <c:pt idx="780">
                  <c:v>43.43</c:v>
                </c:pt>
                <c:pt idx="781">
                  <c:v>43.46</c:v>
                </c:pt>
                <c:pt idx="782">
                  <c:v>43.49</c:v>
                </c:pt>
                <c:pt idx="783">
                  <c:v>43.52</c:v>
                </c:pt>
                <c:pt idx="784">
                  <c:v>43.55</c:v>
                </c:pt>
                <c:pt idx="785">
                  <c:v>43.58</c:v>
                </c:pt>
                <c:pt idx="786">
                  <c:v>43.61</c:v>
                </c:pt>
                <c:pt idx="787">
                  <c:v>43.64</c:v>
                </c:pt>
                <c:pt idx="788">
                  <c:v>43.67</c:v>
                </c:pt>
                <c:pt idx="789">
                  <c:v>43.7</c:v>
                </c:pt>
                <c:pt idx="790">
                  <c:v>43.73</c:v>
                </c:pt>
                <c:pt idx="791">
                  <c:v>43.76</c:v>
                </c:pt>
                <c:pt idx="792">
                  <c:v>43.79</c:v>
                </c:pt>
                <c:pt idx="793">
                  <c:v>43.82</c:v>
                </c:pt>
                <c:pt idx="794">
                  <c:v>43.85</c:v>
                </c:pt>
                <c:pt idx="795">
                  <c:v>43.88</c:v>
                </c:pt>
                <c:pt idx="796">
                  <c:v>43.91</c:v>
                </c:pt>
                <c:pt idx="797">
                  <c:v>43.94</c:v>
                </c:pt>
                <c:pt idx="798">
                  <c:v>43.97</c:v>
                </c:pt>
                <c:pt idx="799">
                  <c:v>44</c:v>
                </c:pt>
                <c:pt idx="800">
                  <c:v>44.03</c:v>
                </c:pt>
                <c:pt idx="801">
                  <c:v>44.06</c:v>
                </c:pt>
                <c:pt idx="802">
                  <c:v>44.09</c:v>
                </c:pt>
                <c:pt idx="803">
                  <c:v>44.12</c:v>
                </c:pt>
                <c:pt idx="804">
                  <c:v>44.15</c:v>
                </c:pt>
                <c:pt idx="805">
                  <c:v>44.18</c:v>
                </c:pt>
                <c:pt idx="806">
                  <c:v>44.21</c:v>
                </c:pt>
                <c:pt idx="807">
                  <c:v>44.24</c:v>
                </c:pt>
                <c:pt idx="808">
                  <c:v>44.27</c:v>
                </c:pt>
                <c:pt idx="809">
                  <c:v>44.3</c:v>
                </c:pt>
                <c:pt idx="810">
                  <c:v>44.33</c:v>
                </c:pt>
                <c:pt idx="811">
                  <c:v>44.36</c:v>
                </c:pt>
                <c:pt idx="812">
                  <c:v>44.39</c:v>
                </c:pt>
                <c:pt idx="813">
                  <c:v>44.42</c:v>
                </c:pt>
                <c:pt idx="814">
                  <c:v>44.45</c:v>
                </c:pt>
                <c:pt idx="815">
                  <c:v>44.48</c:v>
                </c:pt>
                <c:pt idx="816">
                  <c:v>44.51</c:v>
                </c:pt>
                <c:pt idx="817">
                  <c:v>44.54</c:v>
                </c:pt>
                <c:pt idx="818">
                  <c:v>44.57</c:v>
                </c:pt>
                <c:pt idx="819">
                  <c:v>44.6</c:v>
                </c:pt>
                <c:pt idx="820">
                  <c:v>44.63</c:v>
                </c:pt>
                <c:pt idx="821">
                  <c:v>44.66</c:v>
                </c:pt>
                <c:pt idx="822">
                  <c:v>44.69</c:v>
                </c:pt>
                <c:pt idx="823">
                  <c:v>44.72</c:v>
                </c:pt>
                <c:pt idx="824">
                  <c:v>44.75</c:v>
                </c:pt>
                <c:pt idx="825">
                  <c:v>44.78</c:v>
                </c:pt>
                <c:pt idx="826">
                  <c:v>44.81</c:v>
                </c:pt>
                <c:pt idx="827">
                  <c:v>44.84</c:v>
                </c:pt>
                <c:pt idx="828">
                  <c:v>44.87</c:v>
                </c:pt>
                <c:pt idx="829">
                  <c:v>44.9</c:v>
                </c:pt>
                <c:pt idx="830">
                  <c:v>44.93</c:v>
                </c:pt>
                <c:pt idx="831">
                  <c:v>44.96</c:v>
                </c:pt>
                <c:pt idx="832">
                  <c:v>44.99</c:v>
                </c:pt>
                <c:pt idx="833">
                  <c:v>45.02</c:v>
                </c:pt>
                <c:pt idx="834">
                  <c:v>45.05</c:v>
                </c:pt>
                <c:pt idx="835">
                  <c:v>45.08</c:v>
                </c:pt>
                <c:pt idx="836">
                  <c:v>45.11</c:v>
                </c:pt>
                <c:pt idx="837">
                  <c:v>45.14</c:v>
                </c:pt>
                <c:pt idx="838">
                  <c:v>45.17</c:v>
                </c:pt>
                <c:pt idx="839">
                  <c:v>45.2</c:v>
                </c:pt>
                <c:pt idx="840">
                  <c:v>45.23</c:v>
                </c:pt>
                <c:pt idx="841">
                  <c:v>45.26</c:v>
                </c:pt>
                <c:pt idx="842">
                  <c:v>45.29</c:v>
                </c:pt>
                <c:pt idx="843">
                  <c:v>45.32</c:v>
                </c:pt>
                <c:pt idx="844">
                  <c:v>45.35</c:v>
                </c:pt>
                <c:pt idx="845">
                  <c:v>45.38</c:v>
                </c:pt>
                <c:pt idx="846">
                  <c:v>45.41</c:v>
                </c:pt>
                <c:pt idx="847">
                  <c:v>45.44</c:v>
                </c:pt>
                <c:pt idx="848">
                  <c:v>45.47</c:v>
                </c:pt>
                <c:pt idx="849">
                  <c:v>45.5</c:v>
                </c:pt>
                <c:pt idx="850">
                  <c:v>45.53</c:v>
                </c:pt>
                <c:pt idx="851">
                  <c:v>45.56</c:v>
                </c:pt>
                <c:pt idx="852">
                  <c:v>45.59</c:v>
                </c:pt>
                <c:pt idx="853">
                  <c:v>45.62</c:v>
                </c:pt>
                <c:pt idx="854">
                  <c:v>45.65</c:v>
                </c:pt>
                <c:pt idx="855">
                  <c:v>45.68</c:v>
                </c:pt>
                <c:pt idx="856">
                  <c:v>45.71</c:v>
                </c:pt>
                <c:pt idx="857">
                  <c:v>45.74</c:v>
                </c:pt>
                <c:pt idx="858">
                  <c:v>45.77</c:v>
                </c:pt>
                <c:pt idx="859">
                  <c:v>45.8</c:v>
                </c:pt>
                <c:pt idx="860">
                  <c:v>45.83</c:v>
                </c:pt>
                <c:pt idx="861">
                  <c:v>45.86</c:v>
                </c:pt>
                <c:pt idx="862">
                  <c:v>45.89</c:v>
                </c:pt>
                <c:pt idx="863">
                  <c:v>45.92</c:v>
                </c:pt>
                <c:pt idx="864">
                  <c:v>45.95</c:v>
                </c:pt>
                <c:pt idx="865">
                  <c:v>45.98</c:v>
                </c:pt>
                <c:pt idx="866">
                  <c:v>46.01</c:v>
                </c:pt>
                <c:pt idx="867">
                  <c:v>46.04</c:v>
                </c:pt>
                <c:pt idx="868">
                  <c:v>46.07</c:v>
                </c:pt>
                <c:pt idx="869">
                  <c:v>46.1</c:v>
                </c:pt>
                <c:pt idx="870">
                  <c:v>46.13</c:v>
                </c:pt>
                <c:pt idx="871">
                  <c:v>46.16</c:v>
                </c:pt>
                <c:pt idx="872">
                  <c:v>46.19</c:v>
                </c:pt>
                <c:pt idx="873">
                  <c:v>46.22</c:v>
                </c:pt>
                <c:pt idx="874">
                  <c:v>46.25</c:v>
                </c:pt>
                <c:pt idx="875">
                  <c:v>46.28</c:v>
                </c:pt>
                <c:pt idx="876">
                  <c:v>46.31</c:v>
                </c:pt>
                <c:pt idx="877">
                  <c:v>46.34</c:v>
                </c:pt>
                <c:pt idx="878">
                  <c:v>46.37</c:v>
                </c:pt>
                <c:pt idx="879">
                  <c:v>46.4</c:v>
                </c:pt>
                <c:pt idx="880">
                  <c:v>46.43</c:v>
                </c:pt>
                <c:pt idx="881">
                  <c:v>46.46</c:v>
                </c:pt>
                <c:pt idx="882">
                  <c:v>46.49</c:v>
                </c:pt>
                <c:pt idx="883">
                  <c:v>46.52</c:v>
                </c:pt>
                <c:pt idx="884">
                  <c:v>46.55</c:v>
                </c:pt>
                <c:pt idx="885">
                  <c:v>46.58</c:v>
                </c:pt>
                <c:pt idx="886">
                  <c:v>46.61</c:v>
                </c:pt>
                <c:pt idx="887">
                  <c:v>46.64</c:v>
                </c:pt>
                <c:pt idx="888">
                  <c:v>46.67</c:v>
                </c:pt>
                <c:pt idx="889">
                  <c:v>46.7</c:v>
                </c:pt>
                <c:pt idx="890">
                  <c:v>46.73</c:v>
                </c:pt>
                <c:pt idx="891">
                  <c:v>46.76</c:v>
                </c:pt>
                <c:pt idx="892">
                  <c:v>46.79</c:v>
                </c:pt>
                <c:pt idx="893">
                  <c:v>46.82</c:v>
                </c:pt>
                <c:pt idx="894">
                  <c:v>46.85</c:v>
                </c:pt>
                <c:pt idx="895">
                  <c:v>46.88</c:v>
                </c:pt>
                <c:pt idx="896">
                  <c:v>46.91</c:v>
                </c:pt>
                <c:pt idx="897">
                  <c:v>46.94</c:v>
                </c:pt>
                <c:pt idx="898">
                  <c:v>46.97</c:v>
                </c:pt>
                <c:pt idx="899">
                  <c:v>47</c:v>
                </c:pt>
                <c:pt idx="900">
                  <c:v>47.03</c:v>
                </c:pt>
                <c:pt idx="901">
                  <c:v>47.06</c:v>
                </c:pt>
                <c:pt idx="902">
                  <c:v>47.09</c:v>
                </c:pt>
                <c:pt idx="903">
                  <c:v>47.12</c:v>
                </c:pt>
                <c:pt idx="904">
                  <c:v>47.15</c:v>
                </c:pt>
                <c:pt idx="905">
                  <c:v>47.18</c:v>
                </c:pt>
                <c:pt idx="906">
                  <c:v>47.21</c:v>
                </c:pt>
                <c:pt idx="907">
                  <c:v>47.24</c:v>
                </c:pt>
                <c:pt idx="908">
                  <c:v>47.27</c:v>
                </c:pt>
                <c:pt idx="909">
                  <c:v>47.3</c:v>
                </c:pt>
                <c:pt idx="910">
                  <c:v>47.33</c:v>
                </c:pt>
                <c:pt idx="911">
                  <c:v>47.36</c:v>
                </c:pt>
                <c:pt idx="912">
                  <c:v>47.39</c:v>
                </c:pt>
                <c:pt idx="913">
                  <c:v>47.42</c:v>
                </c:pt>
                <c:pt idx="914">
                  <c:v>47.45</c:v>
                </c:pt>
                <c:pt idx="915">
                  <c:v>47.48</c:v>
                </c:pt>
                <c:pt idx="916">
                  <c:v>47.51</c:v>
                </c:pt>
                <c:pt idx="917">
                  <c:v>47.54</c:v>
                </c:pt>
                <c:pt idx="918">
                  <c:v>47.57</c:v>
                </c:pt>
                <c:pt idx="919">
                  <c:v>47.6</c:v>
                </c:pt>
                <c:pt idx="920">
                  <c:v>47.63</c:v>
                </c:pt>
                <c:pt idx="921">
                  <c:v>47.66</c:v>
                </c:pt>
                <c:pt idx="922">
                  <c:v>47.69</c:v>
                </c:pt>
                <c:pt idx="923">
                  <c:v>47.72</c:v>
                </c:pt>
                <c:pt idx="924">
                  <c:v>47.75</c:v>
                </c:pt>
                <c:pt idx="925">
                  <c:v>47.78</c:v>
                </c:pt>
                <c:pt idx="926">
                  <c:v>47.81</c:v>
                </c:pt>
                <c:pt idx="927">
                  <c:v>47.84</c:v>
                </c:pt>
                <c:pt idx="928">
                  <c:v>47.87</c:v>
                </c:pt>
                <c:pt idx="929">
                  <c:v>47.9</c:v>
                </c:pt>
                <c:pt idx="930">
                  <c:v>47.93</c:v>
                </c:pt>
                <c:pt idx="931">
                  <c:v>47.96</c:v>
                </c:pt>
                <c:pt idx="932">
                  <c:v>47.99</c:v>
                </c:pt>
                <c:pt idx="933">
                  <c:v>48.02</c:v>
                </c:pt>
                <c:pt idx="934">
                  <c:v>48.05</c:v>
                </c:pt>
                <c:pt idx="935">
                  <c:v>48.08</c:v>
                </c:pt>
                <c:pt idx="936">
                  <c:v>48.11</c:v>
                </c:pt>
                <c:pt idx="937">
                  <c:v>48.14</c:v>
                </c:pt>
                <c:pt idx="938">
                  <c:v>48.17</c:v>
                </c:pt>
                <c:pt idx="939">
                  <c:v>48.2</c:v>
                </c:pt>
                <c:pt idx="940">
                  <c:v>48.23</c:v>
                </c:pt>
                <c:pt idx="941">
                  <c:v>48.26</c:v>
                </c:pt>
                <c:pt idx="942">
                  <c:v>48.29</c:v>
                </c:pt>
                <c:pt idx="943">
                  <c:v>48.32</c:v>
                </c:pt>
                <c:pt idx="944">
                  <c:v>48.35</c:v>
                </c:pt>
                <c:pt idx="945">
                  <c:v>48.38</c:v>
                </c:pt>
                <c:pt idx="946">
                  <c:v>48.41</c:v>
                </c:pt>
                <c:pt idx="947">
                  <c:v>48.44</c:v>
                </c:pt>
                <c:pt idx="948">
                  <c:v>48.47</c:v>
                </c:pt>
                <c:pt idx="949">
                  <c:v>48.5</c:v>
                </c:pt>
                <c:pt idx="950">
                  <c:v>48.53</c:v>
                </c:pt>
                <c:pt idx="951">
                  <c:v>48.56</c:v>
                </c:pt>
                <c:pt idx="952">
                  <c:v>48.59</c:v>
                </c:pt>
                <c:pt idx="953">
                  <c:v>48.62</c:v>
                </c:pt>
                <c:pt idx="954">
                  <c:v>48.65</c:v>
                </c:pt>
                <c:pt idx="955">
                  <c:v>48.68</c:v>
                </c:pt>
                <c:pt idx="956">
                  <c:v>48.71</c:v>
                </c:pt>
                <c:pt idx="957">
                  <c:v>48.74</c:v>
                </c:pt>
                <c:pt idx="958">
                  <c:v>48.77</c:v>
                </c:pt>
                <c:pt idx="959">
                  <c:v>48.8</c:v>
                </c:pt>
                <c:pt idx="960">
                  <c:v>48.83</c:v>
                </c:pt>
                <c:pt idx="961">
                  <c:v>48.86</c:v>
                </c:pt>
                <c:pt idx="962">
                  <c:v>48.89</c:v>
                </c:pt>
                <c:pt idx="963">
                  <c:v>48.92</c:v>
                </c:pt>
                <c:pt idx="964">
                  <c:v>48.95</c:v>
                </c:pt>
                <c:pt idx="965">
                  <c:v>48.98</c:v>
                </c:pt>
                <c:pt idx="966">
                  <c:v>49.01</c:v>
                </c:pt>
                <c:pt idx="967">
                  <c:v>49.04</c:v>
                </c:pt>
                <c:pt idx="968">
                  <c:v>49.07</c:v>
                </c:pt>
                <c:pt idx="969">
                  <c:v>49.1</c:v>
                </c:pt>
                <c:pt idx="970">
                  <c:v>49.13</c:v>
                </c:pt>
                <c:pt idx="971">
                  <c:v>49.16</c:v>
                </c:pt>
                <c:pt idx="972">
                  <c:v>49.19</c:v>
                </c:pt>
                <c:pt idx="973">
                  <c:v>49.22</c:v>
                </c:pt>
                <c:pt idx="974">
                  <c:v>49.25</c:v>
                </c:pt>
                <c:pt idx="975">
                  <c:v>49.28</c:v>
                </c:pt>
                <c:pt idx="976">
                  <c:v>49.31</c:v>
                </c:pt>
                <c:pt idx="977">
                  <c:v>49.34</c:v>
                </c:pt>
                <c:pt idx="978">
                  <c:v>49.37</c:v>
                </c:pt>
                <c:pt idx="979">
                  <c:v>49.4</c:v>
                </c:pt>
                <c:pt idx="980">
                  <c:v>49.43</c:v>
                </c:pt>
                <c:pt idx="981">
                  <c:v>49.46</c:v>
                </c:pt>
                <c:pt idx="982">
                  <c:v>49.49</c:v>
                </c:pt>
                <c:pt idx="983">
                  <c:v>49.52</c:v>
                </c:pt>
                <c:pt idx="984">
                  <c:v>49.55</c:v>
                </c:pt>
                <c:pt idx="985">
                  <c:v>49.58</c:v>
                </c:pt>
                <c:pt idx="986">
                  <c:v>49.61</c:v>
                </c:pt>
                <c:pt idx="987">
                  <c:v>49.64</c:v>
                </c:pt>
                <c:pt idx="988">
                  <c:v>49.67</c:v>
                </c:pt>
                <c:pt idx="989">
                  <c:v>49.7</c:v>
                </c:pt>
                <c:pt idx="990">
                  <c:v>49.73</c:v>
                </c:pt>
                <c:pt idx="991">
                  <c:v>49.76</c:v>
                </c:pt>
                <c:pt idx="992">
                  <c:v>49.79</c:v>
                </c:pt>
                <c:pt idx="993">
                  <c:v>49.82</c:v>
                </c:pt>
                <c:pt idx="994">
                  <c:v>49.85</c:v>
                </c:pt>
                <c:pt idx="995">
                  <c:v>49.88</c:v>
                </c:pt>
                <c:pt idx="996">
                  <c:v>49.91</c:v>
                </c:pt>
                <c:pt idx="997">
                  <c:v>49.94</c:v>
                </c:pt>
                <c:pt idx="998">
                  <c:v>49.97</c:v>
                </c:pt>
                <c:pt idx="999">
                  <c:v>50</c:v>
                </c:pt>
              </c:numCache>
            </c:numRef>
          </c:xVal>
          <c:yVal>
            <c:numRef>
              <c:f>'Combined A''s'!$H$2:$H$1001</c:f>
              <c:numCache>
                <c:formatCode>0.00E+00</c:formatCode>
                <c:ptCount val="1000"/>
                <c:pt idx="0">
                  <c:v>1.5437999999999999E-3</c:v>
                </c:pt>
                <c:pt idx="1">
                  <c:v>1.5486E-3</c:v>
                </c:pt>
                <c:pt idx="2">
                  <c:v>1.5533999999999999E-3</c:v>
                </c:pt>
                <c:pt idx="3">
                  <c:v>1.5582E-3</c:v>
                </c:pt>
                <c:pt idx="4">
                  <c:v>1.5631E-3</c:v>
                </c:pt>
                <c:pt idx="5">
                  <c:v>1.5679999999999999E-3</c:v>
                </c:pt>
                <c:pt idx="6">
                  <c:v>1.5728999999999999E-3</c:v>
                </c:pt>
                <c:pt idx="7">
                  <c:v>1.5778999999999999E-3</c:v>
                </c:pt>
                <c:pt idx="8">
                  <c:v>1.583E-3</c:v>
                </c:pt>
                <c:pt idx="9">
                  <c:v>1.588E-3</c:v>
                </c:pt>
                <c:pt idx="10">
                  <c:v>1.5931999999999999E-3</c:v>
                </c:pt>
                <c:pt idx="11">
                  <c:v>1.5984E-3</c:v>
                </c:pt>
                <c:pt idx="12">
                  <c:v>1.6035999999999999E-3</c:v>
                </c:pt>
                <c:pt idx="13">
                  <c:v>1.6088999999999999E-3</c:v>
                </c:pt>
                <c:pt idx="14">
                  <c:v>1.6142000000000001E-3</c:v>
                </c:pt>
                <c:pt idx="15">
                  <c:v>1.6195999999999999E-3</c:v>
                </c:pt>
                <c:pt idx="16">
                  <c:v>1.6249999999999999E-3</c:v>
                </c:pt>
                <c:pt idx="17">
                  <c:v>1.6303999999999999E-3</c:v>
                </c:pt>
                <c:pt idx="18">
                  <c:v>1.6360000000000001E-3</c:v>
                </c:pt>
                <c:pt idx="19">
                  <c:v>1.6414999999999999E-3</c:v>
                </c:pt>
                <c:pt idx="20">
                  <c:v>1.6471999999999999E-3</c:v>
                </c:pt>
                <c:pt idx="21">
                  <c:v>1.6528000000000001E-3</c:v>
                </c:pt>
                <c:pt idx="22">
                  <c:v>1.6586000000000001E-3</c:v>
                </c:pt>
                <c:pt idx="23">
                  <c:v>1.6643999999999999E-3</c:v>
                </c:pt>
                <c:pt idx="24">
                  <c:v>1.6701999999999999E-3</c:v>
                </c:pt>
                <c:pt idx="25">
                  <c:v>1.6761E-3</c:v>
                </c:pt>
                <c:pt idx="26">
                  <c:v>1.6821E-3</c:v>
                </c:pt>
                <c:pt idx="27">
                  <c:v>1.6881000000000001E-3</c:v>
                </c:pt>
                <c:pt idx="28">
                  <c:v>1.6941E-3</c:v>
                </c:pt>
                <c:pt idx="29">
                  <c:v>1.7003000000000001E-3</c:v>
                </c:pt>
                <c:pt idx="30">
                  <c:v>1.7064999999999999E-3</c:v>
                </c:pt>
                <c:pt idx="31">
                  <c:v>1.7126999999999999E-3</c:v>
                </c:pt>
                <c:pt idx="32">
                  <c:v>1.719E-3</c:v>
                </c:pt>
                <c:pt idx="33">
                  <c:v>1.7254E-3</c:v>
                </c:pt>
                <c:pt idx="34">
                  <c:v>1.7319E-3</c:v>
                </c:pt>
                <c:pt idx="35">
                  <c:v>1.7384E-3</c:v>
                </c:pt>
                <c:pt idx="36">
                  <c:v>1.745E-3</c:v>
                </c:pt>
                <c:pt idx="37">
                  <c:v>1.7516000000000001E-3</c:v>
                </c:pt>
                <c:pt idx="38">
                  <c:v>1.7583E-3</c:v>
                </c:pt>
                <c:pt idx="39">
                  <c:v>1.7650999999999999E-3</c:v>
                </c:pt>
                <c:pt idx="40">
                  <c:v>1.7719999999999999E-3</c:v>
                </c:pt>
                <c:pt idx="41">
                  <c:v>1.7788999999999999E-3</c:v>
                </c:pt>
                <c:pt idx="42">
                  <c:v>1.7859E-3</c:v>
                </c:pt>
                <c:pt idx="43">
                  <c:v>1.7930000000000001E-3</c:v>
                </c:pt>
                <c:pt idx="44">
                  <c:v>1.8001E-3</c:v>
                </c:pt>
                <c:pt idx="45">
                  <c:v>1.8073E-3</c:v>
                </c:pt>
                <c:pt idx="46">
                  <c:v>1.8146E-3</c:v>
                </c:pt>
                <c:pt idx="47">
                  <c:v>1.8220000000000001E-3</c:v>
                </c:pt>
                <c:pt idx="48">
                  <c:v>1.8295E-3</c:v>
                </c:pt>
                <c:pt idx="49">
                  <c:v>1.8370000000000001E-3</c:v>
                </c:pt>
                <c:pt idx="50">
                  <c:v>1.8446999999999999E-3</c:v>
                </c:pt>
                <c:pt idx="51">
                  <c:v>1.8523999999999999E-3</c:v>
                </c:pt>
                <c:pt idx="52">
                  <c:v>1.8602E-3</c:v>
                </c:pt>
                <c:pt idx="53">
                  <c:v>1.8680999999999999E-3</c:v>
                </c:pt>
                <c:pt idx="54">
                  <c:v>1.8760999999999999E-3</c:v>
                </c:pt>
                <c:pt idx="55">
                  <c:v>1.8841000000000001E-3</c:v>
                </c:pt>
                <c:pt idx="56">
                  <c:v>1.8923E-3</c:v>
                </c:pt>
                <c:pt idx="57">
                  <c:v>1.9005999999999999E-3</c:v>
                </c:pt>
                <c:pt idx="58">
                  <c:v>1.9089E-3</c:v>
                </c:pt>
                <c:pt idx="59">
                  <c:v>1.9174000000000001E-3</c:v>
                </c:pt>
                <c:pt idx="60">
                  <c:v>1.9258999999999999E-3</c:v>
                </c:pt>
                <c:pt idx="61">
                  <c:v>1.9346000000000001E-3</c:v>
                </c:pt>
                <c:pt idx="62">
                  <c:v>1.9433E-3</c:v>
                </c:pt>
                <c:pt idx="63">
                  <c:v>1.9522000000000001E-3</c:v>
                </c:pt>
                <c:pt idx="64">
                  <c:v>1.9610999999999999E-3</c:v>
                </c:pt>
                <c:pt idx="65">
                  <c:v>1.9702000000000001E-3</c:v>
                </c:pt>
                <c:pt idx="66">
                  <c:v>1.9794000000000001E-3</c:v>
                </c:pt>
                <c:pt idx="67">
                  <c:v>1.9886999999999999E-3</c:v>
                </c:pt>
                <c:pt idx="68">
                  <c:v>1.9981E-3</c:v>
                </c:pt>
                <c:pt idx="69">
                  <c:v>2.0076999999999998E-3</c:v>
                </c:pt>
                <c:pt idx="70">
                  <c:v>2.0173000000000001E-3</c:v>
                </c:pt>
                <c:pt idx="71">
                  <c:v>2.0271E-3</c:v>
                </c:pt>
                <c:pt idx="72">
                  <c:v>2.0370000000000002E-3</c:v>
                </c:pt>
                <c:pt idx="73">
                  <c:v>2.0470000000000002E-3</c:v>
                </c:pt>
                <c:pt idx="74">
                  <c:v>2.0571999999999999E-3</c:v>
                </c:pt>
                <c:pt idx="75">
                  <c:v>2.0674000000000001E-3</c:v>
                </c:pt>
                <c:pt idx="76">
                  <c:v>2.0779000000000001E-3</c:v>
                </c:pt>
                <c:pt idx="77">
                  <c:v>2.0883999999999998E-3</c:v>
                </c:pt>
                <c:pt idx="78">
                  <c:v>2.0991E-3</c:v>
                </c:pt>
                <c:pt idx="79">
                  <c:v>2.1099999999999999E-3</c:v>
                </c:pt>
                <c:pt idx="80">
                  <c:v>2.1209000000000002E-3</c:v>
                </c:pt>
                <c:pt idx="81">
                  <c:v>2.1321000000000001E-3</c:v>
                </c:pt>
                <c:pt idx="82">
                  <c:v>2.1434000000000002E-3</c:v>
                </c:pt>
                <c:pt idx="83">
                  <c:v>2.1548000000000001E-3</c:v>
                </c:pt>
                <c:pt idx="84">
                  <c:v>2.1664000000000002E-3</c:v>
                </c:pt>
                <c:pt idx="85">
                  <c:v>2.1781999999999999E-3</c:v>
                </c:pt>
                <c:pt idx="86">
                  <c:v>2.1900999999999999E-3</c:v>
                </c:pt>
                <c:pt idx="87">
                  <c:v>2.2022000000000001E-3</c:v>
                </c:pt>
                <c:pt idx="88">
                  <c:v>2.2144999999999999E-3</c:v>
                </c:pt>
                <c:pt idx="89">
                  <c:v>2.2269E-3</c:v>
                </c:pt>
                <c:pt idx="90">
                  <c:v>2.2395000000000002E-3</c:v>
                </c:pt>
                <c:pt idx="91">
                  <c:v>2.2523E-3</c:v>
                </c:pt>
                <c:pt idx="92">
                  <c:v>2.2653E-3</c:v>
                </c:pt>
                <c:pt idx="93">
                  <c:v>2.2785000000000001E-3</c:v>
                </c:pt>
                <c:pt idx="94">
                  <c:v>2.2918999999999999E-3</c:v>
                </c:pt>
                <c:pt idx="95">
                  <c:v>2.3054999999999998E-3</c:v>
                </c:pt>
                <c:pt idx="96">
                  <c:v>2.3192999999999998E-3</c:v>
                </c:pt>
                <c:pt idx="97">
                  <c:v>2.3333E-3</c:v>
                </c:pt>
                <c:pt idx="98">
                  <c:v>2.3476E-3</c:v>
                </c:pt>
                <c:pt idx="99">
                  <c:v>2.362E-3</c:v>
                </c:pt>
                <c:pt idx="100">
                  <c:v>2.3766999999999998E-3</c:v>
                </c:pt>
                <c:pt idx="101">
                  <c:v>2.3915999999999998E-3</c:v>
                </c:pt>
                <c:pt idx="102">
                  <c:v>2.4066999999999999E-3</c:v>
                </c:pt>
                <c:pt idx="103">
                  <c:v>2.4220999999999999E-3</c:v>
                </c:pt>
                <c:pt idx="104">
                  <c:v>2.4377999999999999E-3</c:v>
                </c:pt>
                <c:pt idx="105">
                  <c:v>2.4537000000000001E-3</c:v>
                </c:pt>
                <c:pt idx="106">
                  <c:v>2.4697999999999999E-3</c:v>
                </c:pt>
                <c:pt idx="107">
                  <c:v>2.4862999999999999E-3</c:v>
                </c:pt>
                <c:pt idx="108">
                  <c:v>2.503E-3</c:v>
                </c:pt>
                <c:pt idx="109">
                  <c:v>2.5200000000000001E-3</c:v>
                </c:pt>
                <c:pt idx="110">
                  <c:v>2.5373000000000001E-3</c:v>
                </c:pt>
                <c:pt idx="111">
                  <c:v>2.5547999999999999E-3</c:v>
                </c:pt>
                <c:pt idx="112">
                  <c:v>2.5726999999999998E-3</c:v>
                </c:pt>
                <c:pt idx="113">
                  <c:v>2.5909000000000001E-3</c:v>
                </c:pt>
                <c:pt idx="114">
                  <c:v>2.6094999999999998E-3</c:v>
                </c:pt>
                <c:pt idx="115">
                  <c:v>2.6283000000000001E-3</c:v>
                </c:pt>
                <c:pt idx="116">
                  <c:v>2.6475000000000001E-3</c:v>
                </c:pt>
                <c:pt idx="117">
                  <c:v>2.6670999999999999E-3</c:v>
                </c:pt>
                <c:pt idx="118">
                  <c:v>2.6870000000000002E-3</c:v>
                </c:pt>
                <c:pt idx="119">
                  <c:v>2.7073000000000002E-3</c:v>
                </c:pt>
                <c:pt idx="120">
                  <c:v>2.728E-3</c:v>
                </c:pt>
                <c:pt idx="121">
                  <c:v>2.7491E-3</c:v>
                </c:pt>
                <c:pt idx="122">
                  <c:v>2.7705999999999998E-3</c:v>
                </c:pt>
                <c:pt idx="123">
                  <c:v>2.7924999999999998E-3</c:v>
                </c:pt>
                <c:pt idx="124">
                  <c:v>2.8148000000000001E-3</c:v>
                </c:pt>
                <c:pt idx="125">
                  <c:v>2.8376E-3</c:v>
                </c:pt>
                <c:pt idx="126">
                  <c:v>2.8608000000000001E-3</c:v>
                </c:pt>
                <c:pt idx="127">
                  <c:v>2.8844999999999999E-3</c:v>
                </c:pt>
                <c:pt idx="128">
                  <c:v>2.9087000000000002E-3</c:v>
                </c:pt>
                <c:pt idx="129">
                  <c:v>2.9334000000000001E-3</c:v>
                </c:pt>
                <c:pt idx="130">
                  <c:v>2.9586E-3</c:v>
                </c:pt>
                <c:pt idx="131">
                  <c:v>2.9843000000000001E-3</c:v>
                </c:pt>
                <c:pt idx="132">
                  <c:v>3.0106E-3</c:v>
                </c:pt>
                <c:pt idx="133">
                  <c:v>3.0374999999999998E-3</c:v>
                </c:pt>
                <c:pt idx="134">
                  <c:v>3.065E-3</c:v>
                </c:pt>
                <c:pt idx="135">
                  <c:v>3.0929999999999998E-3</c:v>
                </c:pt>
                <c:pt idx="136">
                  <c:v>3.1216999999999998E-3</c:v>
                </c:pt>
                <c:pt idx="137">
                  <c:v>3.1511E-3</c:v>
                </c:pt>
                <c:pt idx="138">
                  <c:v>3.1811000000000001E-3</c:v>
                </c:pt>
                <c:pt idx="139">
                  <c:v>3.2119000000000002E-3</c:v>
                </c:pt>
                <c:pt idx="140">
                  <c:v>3.2433000000000002E-3</c:v>
                </c:pt>
                <c:pt idx="141">
                  <c:v>3.2755000000000002E-3</c:v>
                </c:pt>
                <c:pt idx="142">
                  <c:v>3.3084999999999998E-3</c:v>
                </c:pt>
                <c:pt idx="143">
                  <c:v>3.3422999999999999E-3</c:v>
                </c:pt>
                <c:pt idx="144">
                  <c:v>3.3769E-3</c:v>
                </c:pt>
                <c:pt idx="145">
                  <c:v>3.4123999999999999E-3</c:v>
                </c:pt>
                <c:pt idx="146">
                  <c:v>3.4489E-3</c:v>
                </c:pt>
                <c:pt idx="147">
                  <c:v>3.4862000000000001E-3</c:v>
                </c:pt>
                <c:pt idx="148">
                  <c:v>3.5244999999999999E-3</c:v>
                </c:pt>
                <c:pt idx="149">
                  <c:v>3.5639000000000001E-3</c:v>
                </c:pt>
                <c:pt idx="150">
                  <c:v>3.6043E-3</c:v>
                </c:pt>
                <c:pt idx="151">
                  <c:v>3.6457999999999998E-3</c:v>
                </c:pt>
                <c:pt idx="152">
                  <c:v>3.6884000000000001E-3</c:v>
                </c:pt>
                <c:pt idx="153">
                  <c:v>3.7323E-3</c:v>
                </c:pt>
                <c:pt idx="154">
                  <c:v>3.7774000000000002E-3</c:v>
                </c:pt>
                <c:pt idx="155">
                  <c:v>3.8238E-3</c:v>
                </c:pt>
                <c:pt idx="156">
                  <c:v>3.8716000000000002E-3</c:v>
                </c:pt>
                <c:pt idx="157">
                  <c:v>3.9207000000000001E-3</c:v>
                </c:pt>
                <c:pt idx="158">
                  <c:v>3.9713999999999999E-3</c:v>
                </c:pt>
                <c:pt idx="159">
                  <c:v>4.0236999999999998E-3</c:v>
                </c:pt>
                <c:pt idx="160">
                  <c:v>4.0775000000000004E-3</c:v>
                </c:pt>
                <c:pt idx="161">
                  <c:v>4.1330999999999998E-3</c:v>
                </c:pt>
                <c:pt idx="162">
                  <c:v>4.1904999999999998E-3</c:v>
                </c:pt>
                <c:pt idx="163">
                  <c:v>4.2497000000000004E-3</c:v>
                </c:pt>
                <c:pt idx="164">
                  <c:v>4.3109000000000003E-3</c:v>
                </c:pt>
                <c:pt idx="165">
                  <c:v>4.3742E-3</c:v>
                </c:pt>
                <c:pt idx="166">
                  <c:v>4.4397000000000004E-3</c:v>
                </c:pt>
                <c:pt idx="167">
                  <c:v>4.5075000000000002E-3</c:v>
                </c:pt>
                <c:pt idx="168">
                  <c:v>4.5776999999999997E-3</c:v>
                </c:pt>
                <c:pt idx="169">
                  <c:v>4.6505000000000001E-3</c:v>
                </c:pt>
                <c:pt idx="170">
                  <c:v>4.7258999999999999E-3</c:v>
                </c:pt>
                <c:pt idx="171">
                  <c:v>4.8041999999999998E-3</c:v>
                </c:pt>
                <c:pt idx="172">
                  <c:v>4.8856000000000004E-3</c:v>
                </c:pt>
                <c:pt idx="173">
                  <c:v>4.9700999999999999E-3</c:v>
                </c:pt>
                <c:pt idx="174">
                  <c:v>5.058E-3</c:v>
                </c:pt>
                <c:pt idx="175">
                  <c:v>5.1495000000000004E-3</c:v>
                </c:pt>
                <c:pt idx="176">
                  <c:v>5.2448E-3</c:v>
                </c:pt>
                <c:pt idx="177">
                  <c:v>5.3441000000000001E-3</c:v>
                </c:pt>
                <c:pt idx="178">
                  <c:v>5.4478E-3</c:v>
                </c:pt>
                <c:pt idx="179">
                  <c:v>5.5560999999999996E-3</c:v>
                </c:pt>
                <c:pt idx="180">
                  <c:v>5.6693000000000004E-3</c:v>
                </c:pt>
                <c:pt idx="181">
                  <c:v>5.7878000000000001E-3</c:v>
                </c:pt>
                <c:pt idx="182">
                  <c:v>5.9119000000000003E-3</c:v>
                </c:pt>
                <c:pt idx="183">
                  <c:v>6.0420999999999999E-3</c:v>
                </c:pt>
                <c:pt idx="184">
                  <c:v>6.1786999999999996E-3</c:v>
                </c:pt>
                <c:pt idx="185">
                  <c:v>6.3223000000000003E-3</c:v>
                </c:pt>
                <c:pt idx="186">
                  <c:v>6.4733999999999998E-3</c:v>
                </c:pt>
                <c:pt idx="187">
                  <c:v>6.6325000000000004E-3</c:v>
                </c:pt>
                <c:pt idx="188">
                  <c:v>6.8005000000000001E-3</c:v>
                </c:pt>
                <c:pt idx="189">
                  <c:v>6.9779000000000004E-3</c:v>
                </c:pt>
                <c:pt idx="190">
                  <c:v>7.1656999999999997E-3</c:v>
                </c:pt>
                <c:pt idx="191">
                  <c:v>7.3645999999999998E-3</c:v>
                </c:pt>
                <c:pt idx="192">
                  <c:v>7.5757000000000003E-3</c:v>
                </c:pt>
                <c:pt idx="193">
                  <c:v>7.7999999999999996E-3</c:v>
                </c:pt>
                <c:pt idx="194">
                  <c:v>8.0389999999999993E-3</c:v>
                </c:pt>
                <c:pt idx="195">
                  <c:v>8.2938999999999999E-3</c:v>
                </c:pt>
                <c:pt idx="196">
                  <c:v>8.5663000000000007E-3</c:v>
                </c:pt>
                <c:pt idx="197">
                  <c:v>8.8579999999999996E-3</c:v>
                </c:pt>
                <c:pt idx="198">
                  <c:v>9.1710999999999997E-3</c:v>
                </c:pt>
                <c:pt idx="199">
                  <c:v>9.5076999999999991E-3</c:v>
                </c:pt>
                <c:pt idx="200">
                  <c:v>9.8706000000000002E-3</c:v>
                </c:pt>
                <c:pt idx="201">
                  <c:v>1.0263E-2</c:v>
                </c:pt>
                <c:pt idx="202">
                  <c:v>1.0687E-2</c:v>
                </c:pt>
                <c:pt idx="203">
                  <c:v>1.1147000000000001E-2</c:v>
                </c:pt>
                <c:pt idx="204">
                  <c:v>1.1649E-2</c:v>
                </c:pt>
                <c:pt idx="205">
                  <c:v>1.2194999999999999E-2</c:v>
                </c:pt>
                <c:pt idx="206">
                  <c:v>1.2792E-2</c:v>
                </c:pt>
                <c:pt idx="207">
                  <c:v>1.3446E-2</c:v>
                </c:pt>
                <c:pt idx="208">
                  <c:v>1.4164E-2</c:v>
                </c:pt>
                <c:pt idx="209">
                  <c:v>1.4952E-2</c:v>
                </c:pt>
                <c:pt idx="210">
                  <c:v>1.5817000000000001E-2</c:v>
                </c:pt>
                <c:pt idx="211">
                  <c:v>1.6767000000000001E-2</c:v>
                </c:pt>
                <c:pt idx="212">
                  <c:v>1.7807E-2</c:v>
                </c:pt>
                <c:pt idx="213">
                  <c:v>1.8938E-2</c:v>
                </c:pt>
                <c:pt idx="214">
                  <c:v>2.0157000000000001E-2</c:v>
                </c:pt>
                <c:pt idx="215">
                  <c:v>2.1448999999999999E-2</c:v>
                </c:pt>
                <c:pt idx="216">
                  <c:v>2.2783999999999999E-2</c:v>
                </c:pt>
                <c:pt idx="217">
                  <c:v>2.4108999999999998E-2</c:v>
                </c:pt>
                <c:pt idx="218">
                  <c:v>2.5346E-2</c:v>
                </c:pt>
                <c:pt idx="219">
                  <c:v>2.639E-2</c:v>
                </c:pt>
                <c:pt idx="220">
                  <c:v>2.7122E-2</c:v>
                </c:pt>
                <c:pt idx="221">
                  <c:v>2.7439000000000002E-2</c:v>
                </c:pt>
                <c:pt idx="222">
                  <c:v>2.7285E-2</c:v>
                </c:pt>
                <c:pt idx="223">
                  <c:v>2.6672000000000001E-2</c:v>
                </c:pt>
                <c:pt idx="224">
                  <c:v>2.5677999999999999E-2</c:v>
                </c:pt>
                <c:pt idx="225">
                  <c:v>2.4417000000000001E-2</c:v>
                </c:pt>
                <c:pt idx="226">
                  <c:v>2.3008000000000001E-2</c:v>
                </c:pt>
                <c:pt idx="227">
                  <c:v>2.1552000000000002E-2</c:v>
                </c:pt>
                <c:pt idx="228">
                  <c:v>2.0119999999999999E-2</c:v>
                </c:pt>
                <c:pt idx="229">
                  <c:v>1.8755999999999998E-2</c:v>
                </c:pt>
                <c:pt idx="230">
                  <c:v>1.7484E-2</c:v>
                </c:pt>
                <c:pt idx="231">
                  <c:v>1.6313999999999999E-2</c:v>
                </c:pt>
                <c:pt idx="232">
                  <c:v>1.5245E-2</c:v>
                </c:pt>
                <c:pt idx="233">
                  <c:v>1.4272999999999999E-2</c:v>
                </c:pt>
                <c:pt idx="234">
                  <c:v>1.3390000000000001E-2</c:v>
                </c:pt>
                <c:pt idx="235">
                  <c:v>1.2588999999999999E-2</c:v>
                </c:pt>
                <c:pt idx="236">
                  <c:v>1.1861E-2</c:v>
                </c:pt>
                <c:pt idx="237">
                  <c:v>1.1199000000000001E-2</c:v>
                </c:pt>
                <c:pt idx="238">
                  <c:v>1.0595E-2</c:v>
                </c:pt>
                <c:pt idx="239">
                  <c:v>1.0043E-2</c:v>
                </c:pt>
                <c:pt idx="240">
                  <c:v>9.5373000000000003E-3</c:v>
                </c:pt>
                <c:pt idx="241">
                  <c:v>9.0728000000000007E-3</c:v>
                </c:pt>
                <c:pt idx="242">
                  <c:v>8.6450999999999993E-3</c:v>
                </c:pt>
                <c:pt idx="243">
                  <c:v>8.2503000000000003E-3</c:v>
                </c:pt>
                <c:pt idx="244">
                  <c:v>7.8849999999999996E-3</c:v>
                </c:pt>
                <c:pt idx="245">
                  <c:v>7.5461E-3</c:v>
                </c:pt>
                <c:pt idx="246">
                  <c:v>7.2309999999999996E-3</c:v>
                </c:pt>
                <c:pt idx="247">
                  <c:v>6.9375000000000001E-3</c:v>
                </c:pt>
                <c:pt idx="248">
                  <c:v>6.6633999999999999E-3</c:v>
                </c:pt>
                <c:pt idx="249">
                  <c:v>6.4069000000000001E-3</c:v>
                </c:pt>
                <c:pt idx="250">
                  <c:v>6.1666000000000004E-3</c:v>
                </c:pt>
                <c:pt idx="251">
                  <c:v>5.9408000000000004E-3</c:v>
                </c:pt>
                <c:pt idx="252">
                  <c:v>5.7283999999999998E-3</c:v>
                </c:pt>
                <c:pt idx="253">
                  <c:v>5.5282999999999999E-3</c:v>
                </c:pt>
                <c:pt idx="254">
                  <c:v>5.3394000000000002E-3</c:v>
                </c:pt>
                <c:pt idx="255">
                  <c:v>5.1608000000000001E-3</c:v>
                </c:pt>
                <c:pt idx="256">
                  <c:v>4.9917E-3</c:v>
                </c:pt>
                <c:pt idx="257">
                  <c:v>4.8313999999999996E-3</c:v>
                </c:pt>
                <c:pt idx="258">
                  <c:v>4.6791999999999997E-3</c:v>
                </c:pt>
                <c:pt idx="259">
                  <c:v>4.5345999999999997E-3</c:v>
                </c:pt>
                <c:pt idx="260">
                  <c:v>4.3968999999999996E-3</c:v>
                </c:pt>
                <c:pt idx="261">
                  <c:v>4.2656999999999999E-3</c:v>
                </c:pt>
                <c:pt idx="262">
                  <c:v>4.1406000000000004E-3</c:v>
                </c:pt>
                <c:pt idx="263">
                  <c:v>4.0210999999999997E-3</c:v>
                </c:pt>
                <c:pt idx="264">
                  <c:v>3.9068000000000002E-3</c:v>
                </c:pt>
                <c:pt idx="265">
                  <c:v>3.7975000000000001E-3</c:v>
                </c:pt>
                <c:pt idx="266">
                  <c:v>3.6927000000000001E-3</c:v>
                </c:pt>
                <c:pt idx="267">
                  <c:v>3.5923000000000001E-3</c:v>
                </c:pt>
                <c:pt idx="268">
                  <c:v>3.4959000000000001E-3</c:v>
                </c:pt>
                <c:pt idx="269">
                  <c:v>3.4033000000000002E-3</c:v>
                </c:pt>
                <c:pt idx="270">
                  <c:v>3.3143000000000001E-3</c:v>
                </c:pt>
                <c:pt idx="271">
                  <c:v>3.2287000000000001E-3</c:v>
                </c:pt>
                <c:pt idx="272">
                  <c:v>3.1462999999999999E-3</c:v>
                </c:pt>
                <c:pt idx="273">
                  <c:v>3.0669E-3</c:v>
                </c:pt>
                <c:pt idx="274">
                  <c:v>2.9903E-3</c:v>
                </c:pt>
                <c:pt idx="275">
                  <c:v>2.9164E-3</c:v>
                </c:pt>
                <c:pt idx="276">
                  <c:v>2.8449999999999999E-3</c:v>
                </c:pt>
                <c:pt idx="277">
                  <c:v>2.7761000000000001E-3</c:v>
                </c:pt>
                <c:pt idx="278">
                  <c:v>2.7093999999999998E-3</c:v>
                </c:pt>
                <c:pt idx="279">
                  <c:v>2.6448999999999999E-3</c:v>
                </c:pt>
                <c:pt idx="280">
                  <c:v>2.5825000000000002E-3</c:v>
                </c:pt>
                <c:pt idx="281">
                  <c:v>2.5219999999999999E-3</c:v>
                </c:pt>
                <c:pt idx="282">
                  <c:v>2.4634000000000001E-3</c:v>
                </c:pt>
                <c:pt idx="283">
                  <c:v>2.4066000000000001E-3</c:v>
                </c:pt>
                <c:pt idx="284">
                  <c:v>2.3514E-3</c:v>
                </c:pt>
                <c:pt idx="285">
                  <c:v>2.2978999999999999E-3</c:v>
                </c:pt>
                <c:pt idx="286">
                  <c:v>2.2458999999999999E-3</c:v>
                </c:pt>
                <c:pt idx="287">
                  <c:v>2.1954000000000001E-3</c:v>
                </c:pt>
                <c:pt idx="288">
                  <c:v>2.1462999999999999E-3</c:v>
                </c:pt>
                <c:pt idx="289">
                  <c:v>2.0985999999999999E-3</c:v>
                </c:pt>
                <c:pt idx="290">
                  <c:v>2.0520999999999998E-3</c:v>
                </c:pt>
                <c:pt idx="291">
                  <c:v>2.0068999999999998E-3</c:v>
                </c:pt>
                <c:pt idx="292">
                  <c:v>1.9627999999999998E-3</c:v>
                </c:pt>
                <c:pt idx="293">
                  <c:v>1.9199E-3</c:v>
                </c:pt>
                <c:pt idx="294">
                  <c:v>1.8781E-3</c:v>
                </c:pt>
                <c:pt idx="295">
                  <c:v>1.8373E-3</c:v>
                </c:pt>
                <c:pt idx="296">
                  <c:v>1.7975999999999999E-3</c:v>
                </c:pt>
                <c:pt idx="297">
                  <c:v>1.7587E-3</c:v>
                </c:pt>
                <c:pt idx="298">
                  <c:v>1.7208E-3</c:v>
                </c:pt>
                <c:pt idx="299">
                  <c:v>1.6838000000000001E-3</c:v>
                </c:pt>
                <c:pt idx="300">
                  <c:v>1.6477E-3</c:v>
                </c:pt>
                <c:pt idx="301">
                  <c:v>1.6123999999999999E-3</c:v>
                </c:pt>
                <c:pt idx="302">
                  <c:v>1.5778999999999999E-3</c:v>
                </c:pt>
                <c:pt idx="303">
                  <c:v>1.5441000000000001E-3</c:v>
                </c:pt>
                <c:pt idx="304">
                  <c:v>1.5111E-3</c:v>
                </c:pt>
                <c:pt idx="305">
                  <c:v>1.4787999999999999E-3</c:v>
                </c:pt>
                <c:pt idx="306">
                  <c:v>1.4472E-3</c:v>
                </c:pt>
                <c:pt idx="307">
                  <c:v>1.4162999999999999E-3</c:v>
                </c:pt>
                <c:pt idx="308">
                  <c:v>1.3860000000000001E-3</c:v>
                </c:pt>
                <c:pt idx="309">
                  <c:v>1.3563E-3</c:v>
                </c:pt>
                <c:pt idx="310">
                  <c:v>1.3272E-3</c:v>
                </c:pt>
                <c:pt idx="311">
                  <c:v>1.2987000000000001E-3</c:v>
                </c:pt>
                <c:pt idx="312">
                  <c:v>1.2708000000000001E-3</c:v>
                </c:pt>
                <c:pt idx="313">
                  <c:v>1.2434E-3</c:v>
                </c:pt>
                <c:pt idx="314">
                  <c:v>1.2166E-3</c:v>
                </c:pt>
                <c:pt idx="315">
                  <c:v>1.1902E-3</c:v>
                </c:pt>
                <c:pt idx="316">
                  <c:v>1.1643999999999999E-3</c:v>
                </c:pt>
                <c:pt idx="317">
                  <c:v>1.139E-3</c:v>
                </c:pt>
                <c:pt idx="318">
                  <c:v>1.1142000000000001E-3</c:v>
                </c:pt>
                <c:pt idx="319">
                  <c:v>1.0897000000000001E-3</c:v>
                </c:pt>
                <c:pt idx="320">
                  <c:v>1.0658E-3</c:v>
                </c:pt>
                <c:pt idx="321">
                  <c:v>1.0422000000000001E-3</c:v>
                </c:pt>
                <c:pt idx="322">
                  <c:v>1.0191E-3</c:v>
                </c:pt>
                <c:pt idx="323">
                  <c:v>9.9645000000000007E-4</c:v>
                </c:pt>
                <c:pt idx="324">
                  <c:v>9.7415999999999996E-4</c:v>
                </c:pt>
                <c:pt idx="325">
                  <c:v>9.5226999999999996E-4</c:v>
                </c:pt>
                <c:pt idx="326">
                  <c:v>9.3077000000000003E-4</c:v>
                </c:pt>
                <c:pt idx="327">
                  <c:v>9.0965000000000002E-4</c:v>
                </c:pt>
                <c:pt idx="328">
                  <c:v>8.8889999999999998E-4</c:v>
                </c:pt>
                <c:pt idx="329">
                  <c:v>8.6852000000000001E-4</c:v>
                </c:pt>
                <c:pt idx="330">
                  <c:v>8.4849999999999997E-4</c:v>
                </c:pt>
                <c:pt idx="331">
                  <c:v>8.2883999999999996E-4</c:v>
                </c:pt>
                <c:pt idx="332">
                  <c:v>8.0951999999999999E-4</c:v>
                </c:pt>
                <c:pt idx="333">
                  <c:v>7.9056000000000005E-4</c:v>
                </c:pt>
                <c:pt idx="334">
                  <c:v>7.7192999999999999E-4</c:v>
                </c:pt>
                <c:pt idx="335">
                  <c:v>7.5365000000000002E-4</c:v>
                </c:pt>
                <c:pt idx="336">
                  <c:v>7.3570000000000005E-4</c:v>
                </c:pt>
                <c:pt idx="337">
                  <c:v>7.1807999999999996E-4</c:v>
                </c:pt>
                <c:pt idx="338">
                  <c:v>7.0080999999999995E-4</c:v>
                </c:pt>
                <c:pt idx="339">
                  <c:v>6.8386E-4</c:v>
                </c:pt>
                <c:pt idx="340">
                  <c:v>6.6724999999999998E-4</c:v>
                </c:pt>
                <c:pt idx="341">
                  <c:v>6.5098E-4</c:v>
                </c:pt>
                <c:pt idx="342">
                  <c:v>6.3504999999999996E-4</c:v>
                </c:pt>
                <c:pt idx="343">
                  <c:v>6.1945000000000001E-4</c:v>
                </c:pt>
                <c:pt idx="344">
                  <c:v>6.0420000000000005E-4</c:v>
                </c:pt>
                <c:pt idx="345">
                  <c:v>5.8929999999999996E-4</c:v>
                </c:pt>
                <c:pt idx="346">
                  <c:v>5.7476000000000001E-4</c:v>
                </c:pt>
                <c:pt idx="347">
                  <c:v>5.6057000000000004E-4</c:v>
                </c:pt>
                <c:pt idx="348">
                  <c:v>5.4675000000000004E-4</c:v>
                </c:pt>
                <c:pt idx="349">
                  <c:v>5.3332E-4</c:v>
                </c:pt>
                <c:pt idx="350">
                  <c:v>5.2026000000000004E-4</c:v>
                </c:pt>
                <c:pt idx="351">
                  <c:v>5.0761000000000003E-4</c:v>
                </c:pt>
                <c:pt idx="352">
                  <c:v>4.9536999999999997E-4</c:v>
                </c:pt>
                <c:pt idx="353">
                  <c:v>4.8355000000000002E-4</c:v>
                </c:pt>
                <c:pt idx="354">
                  <c:v>4.7216000000000001E-4</c:v>
                </c:pt>
                <c:pt idx="355">
                  <c:v>4.6122999999999997E-4</c:v>
                </c:pt>
                <c:pt idx="356">
                  <c:v>4.5077000000000002E-4</c:v>
                </c:pt>
                <c:pt idx="357">
                  <c:v>4.4079999999999998E-4</c:v>
                </c:pt>
                <c:pt idx="358">
                  <c:v>4.3133000000000001E-4</c:v>
                </c:pt>
                <c:pt idx="359">
                  <c:v>4.2239000000000003E-4</c:v>
                </c:pt>
                <c:pt idx="360">
                  <c:v>4.1398999999999999E-4</c:v>
                </c:pt>
                <c:pt idx="361">
                  <c:v>4.0614999999999998E-4</c:v>
                </c:pt>
                <c:pt idx="362">
                  <c:v>3.9889999999999999E-4</c:v>
                </c:pt>
                <c:pt idx="363">
                  <c:v>3.9226000000000002E-4</c:v>
                </c:pt>
                <c:pt idx="364">
                  <c:v>3.8622999999999999E-4</c:v>
                </c:pt>
                <c:pt idx="365">
                  <c:v>3.8085000000000001E-4</c:v>
                </c:pt>
                <c:pt idx="366">
                  <c:v>3.7613000000000002E-4</c:v>
                </c:pt>
                <c:pt idx="367">
                  <c:v>3.7208E-4</c:v>
                </c:pt>
                <c:pt idx="368">
                  <c:v>3.6872000000000001E-4</c:v>
                </c:pt>
                <c:pt idx="369">
                  <c:v>3.6605999999999997E-4</c:v>
                </c:pt>
                <c:pt idx="370">
                  <c:v>3.6410000000000001E-4</c:v>
                </c:pt>
                <c:pt idx="371">
                  <c:v>3.6285000000000001E-4</c:v>
                </c:pt>
                <c:pt idx="372">
                  <c:v>3.6231000000000002E-4</c:v>
                </c:pt>
                <c:pt idx="373">
                  <c:v>3.6247999999999999E-4</c:v>
                </c:pt>
                <c:pt idx="374">
                  <c:v>3.6335000000000002E-4</c:v>
                </c:pt>
                <c:pt idx="375">
                  <c:v>3.6490999999999997E-4</c:v>
                </c:pt>
                <c:pt idx="376">
                  <c:v>3.6715000000000001E-4</c:v>
                </c:pt>
                <c:pt idx="377">
                  <c:v>3.7005000000000002E-4</c:v>
                </c:pt>
                <c:pt idx="378">
                  <c:v>3.7359999999999997E-4</c:v>
                </c:pt>
                <c:pt idx="379">
                  <c:v>3.7777999999999998E-4</c:v>
                </c:pt>
                <c:pt idx="380">
                  <c:v>3.8256E-4</c:v>
                </c:pt>
                <c:pt idx="381">
                  <c:v>3.8791999999999999E-4</c:v>
                </c:pt>
                <c:pt idx="382">
                  <c:v>3.9383000000000002E-4</c:v>
                </c:pt>
                <c:pt idx="383">
                  <c:v>4.0027999999999998E-4</c:v>
                </c:pt>
                <c:pt idx="384">
                  <c:v>4.0724000000000001E-4</c:v>
                </c:pt>
                <c:pt idx="385">
                  <c:v>4.1469E-4</c:v>
                </c:pt>
                <c:pt idx="386">
                  <c:v>4.2258999999999998E-4</c:v>
                </c:pt>
                <c:pt idx="387">
                  <c:v>4.3093999999999999E-4</c:v>
                </c:pt>
                <c:pt idx="388">
                  <c:v>4.3970000000000001E-4</c:v>
                </c:pt>
                <c:pt idx="389">
                  <c:v>4.4885999999999998E-4</c:v>
                </c:pt>
                <c:pt idx="390">
                  <c:v>4.5838999999999998E-4</c:v>
                </c:pt>
                <c:pt idx="391">
                  <c:v>4.6828000000000001E-4</c:v>
                </c:pt>
                <c:pt idx="392">
                  <c:v>4.7852000000000002E-4</c:v>
                </c:pt>
                <c:pt idx="393">
                  <c:v>4.8906999999999998E-4</c:v>
                </c:pt>
                <c:pt idx="394">
                  <c:v>4.9994000000000004E-4</c:v>
                </c:pt>
                <c:pt idx="395">
                  <c:v>5.1110000000000001E-4</c:v>
                </c:pt>
                <c:pt idx="396">
                  <c:v>5.2254999999999999E-4</c:v>
                </c:pt>
                <c:pt idx="397">
                  <c:v>5.3426000000000005E-4</c:v>
                </c:pt>
                <c:pt idx="398">
                  <c:v>5.4624000000000003E-4</c:v>
                </c:pt>
                <c:pt idx="399">
                  <c:v>5.5847000000000004E-4</c:v>
                </c:pt>
                <c:pt idx="400">
                  <c:v>5.7094000000000003E-4</c:v>
                </c:pt>
                <c:pt idx="401">
                  <c:v>5.8365000000000001E-4</c:v>
                </c:pt>
                <c:pt idx="402">
                  <c:v>5.9659000000000003E-4</c:v>
                </c:pt>
                <c:pt idx="403">
                  <c:v>6.0975000000000005E-4</c:v>
                </c:pt>
                <c:pt idx="404">
                  <c:v>6.2312000000000001E-4</c:v>
                </c:pt>
                <c:pt idx="405">
                  <c:v>6.3670999999999997E-4</c:v>
                </c:pt>
                <c:pt idx="406">
                  <c:v>6.5050999999999998E-4</c:v>
                </c:pt>
                <c:pt idx="407">
                  <c:v>6.6452000000000004E-4</c:v>
                </c:pt>
                <c:pt idx="408">
                  <c:v>6.7873E-4</c:v>
                </c:pt>
                <c:pt idx="409">
                  <c:v>6.9313999999999997E-4</c:v>
                </c:pt>
                <c:pt idx="410">
                  <c:v>7.0775000000000005E-4</c:v>
                </c:pt>
                <c:pt idx="411">
                  <c:v>7.2256000000000002E-4</c:v>
                </c:pt>
                <c:pt idx="412">
                  <c:v>7.3757E-4</c:v>
                </c:pt>
                <c:pt idx="413">
                  <c:v>7.5277999999999999E-4</c:v>
                </c:pt>
                <c:pt idx="414">
                  <c:v>7.6818999999999998E-4</c:v>
                </c:pt>
                <c:pt idx="415">
                  <c:v>7.8379000000000003E-4</c:v>
                </c:pt>
                <c:pt idx="416">
                  <c:v>7.9960000000000003E-4</c:v>
                </c:pt>
                <c:pt idx="417">
                  <c:v>8.1561000000000003E-4</c:v>
                </c:pt>
                <c:pt idx="418">
                  <c:v>8.3182000000000004E-4</c:v>
                </c:pt>
                <c:pt idx="419">
                  <c:v>8.4824E-4</c:v>
                </c:pt>
                <c:pt idx="420">
                  <c:v>8.6485999999999996E-4</c:v>
                </c:pt>
                <c:pt idx="421">
                  <c:v>8.8170000000000002E-4</c:v>
                </c:pt>
                <c:pt idx="422">
                  <c:v>8.9875999999999997E-4</c:v>
                </c:pt>
                <c:pt idx="423">
                  <c:v>9.1602999999999997E-4</c:v>
                </c:pt>
                <c:pt idx="424">
                  <c:v>9.3351999999999997E-4</c:v>
                </c:pt>
                <c:pt idx="425">
                  <c:v>9.5124000000000001E-4</c:v>
                </c:pt>
                <c:pt idx="426">
                  <c:v>9.6918999999999998E-4</c:v>
                </c:pt>
                <c:pt idx="427">
                  <c:v>9.8737E-4</c:v>
                </c:pt>
                <c:pt idx="428">
                  <c:v>1.0058000000000001E-3</c:v>
                </c:pt>
                <c:pt idx="429">
                  <c:v>1.0245E-3</c:v>
                </c:pt>
                <c:pt idx="430">
                  <c:v>1.0434000000000001E-3</c:v>
                </c:pt>
                <c:pt idx="431">
                  <c:v>1.0625999999999999E-3</c:v>
                </c:pt>
                <c:pt idx="432">
                  <c:v>1.0820000000000001E-3</c:v>
                </c:pt>
                <c:pt idx="433">
                  <c:v>1.1016999999999999E-3</c:v>
                </c:pt>
                <c:pt idx="434">
                  <c:v>1.1217E-3</c:v>
                </c:pt>
                <c:pt idx="435">
                  <c:v>1.142E-3</c:v>
                </c:pt>
                <c:pt idx="436">
                  <c:v>1.1624999999999999E-3</c:v>
                </c:pt>
                <c:pt idx="437">
                  <c:v>1.1834E-3</c:v>
                </c:pt>
                <c:pt idx="438">
                  <c:v>1.2045000000000001E-3</c:v>
                </c:pt>
                <c:pt idx="439">
                  <c:v>1.2260000000000001E-3</c:v>
                </c:pt>
                <c:pt idx="440">
                  <c:v>1.2478000000000001E-3</c:v>
                </c:pt>
                <c:pt idx="441">
                  <c:v>1.2699E-3</c:v>
                </c:pt>
                <c:pt idx="442">
                  <c:v>1.2924E-3</c:v>
                </c:pt>
                <c:pt idx="443">
                  <c:v>1.3152000000000001E-3</c:v>
                </c:pt>
                <c:pt idx="444">
                  <c:v>1.3384E-3</c:v>
                </c:pt>
                <c:pt idx="445">
                  <c:v>1.3619999999999999E-3</c:v>
                </c:pt>
                <c:pt idx="446">
                  <c:v>1.3859E-3</c:v>
                </c:pt>
                <c:pt idx="447">
                  <c:v>1.4103E-3</c:v>
                </c:pt>
                <c:pt idx="448">
                  <c:v>1.4350000000000001E-3</c:v>
                </c:pt>
                <c:pt idx="449">
                  <c:v>1.4602E-3</c:v>
                </c:pt>
                <c:pt idx="450">
                  <c:v>1.4858E-3</c:v>
                </c:pt>
                <c:pt idx="451">
                  <c:v>1.5119E-3</c:v>
                </c:pt>
                <c:pt idx="452">
                  <c:v>1.5384000000000001E-3</c:v>
                </c:pt>
                <c:pt idx="453">
                  <c:v>1.5654E-3</c:v>
                </c:pt>
                <c:pt idx="454">
                  <c:v>1.5929E-3</c:v>
                </c:pt>
                <c:pt idx="455">
                  <c:v>1.6209E-3</c:v>
                </c:pt>
                <c:pt idx="456">
                  <c:v>1.6494999999999999E-3</c:v>
                </c:pt>
                <c:pt idx="457">
                  <c:v>1.6785000000000001E-3</c:v>
                </c:pt>
                <c:pt idx="458">
                  <c:v>1.7082E-3</c:v>
                </c:pt>
                <c:pt idx="459">
                  <c:v>1.7384E-3</c:v>
                </c:pt>
                <c:pt idx="460">
                  <c:v>1.7692000000000001E-3</c:v>
                </c:pt>
                <c:pt idx="461">
                  <c:v>1.8006999999999999E-3</c:v>
                </c:pt>
                <c:pt idx="462">
                  <c:v>1.8328000000000001E-3</c:v>
                </c:pt>
                <c:pt idx="463">
                  <c:v>1.8656E-3</c:v>
                </c:pt>
                <c:pt idx="464">
                  <c:v>1.8990000000000001E-3</c:v>
                </c:pt>
                <c:pt idx="465">
                  <c:v>1.9331999999999999E-3</c:v>
                </c:pt>
                <c:pt idx="466">
                  <c:v>1.9681E-3</c:v>
                </c:pt>
                <c:pt idx="467">
                  <c:v>2.0038E-3</c:v>
                </c:pt>
                <c:pt idx="468">
                  <c:v>2.0403000000000001E-3</c:v>
                </c:pt>
                <c:pt idx="469">
                  <c:v>2.0777E-3</c:v>
                </c:pt>
                <c:pt idx="470">
                  <c:v>2.1158000000000001E-3</c:v>
                </c:pt>
                <c:pt idx="471">
                  <c:v>2.1549E-3</c:v>
                </c:pt>
                <c:pt idx="472">
                  <c:v>2.1949999999999999E-3</c:v>
                </c:pt>
                <c:pt idx="473">
                  <c:v>2.2358999999999999E-3</c:v>
                </c:pt>
                <c:pt idx="474">
                  <c:v>2.2778999999999998E-3</c:v>
                </c:pt>
                <c:pt idx="475">
                  <c:v>2.3210000000000001E-3</c:v>
                </c:pt>
                <c:pt idx="476">
                  <c:v>2.3651000000000002E-3</c:v>
                </c:pt>
                <c:pt idx="477">
                  <c:v>2.4103000000000002E-3</c:v>
                </c:pt>
                <c:pt idx="478">
                  <c:v>2.4567999999999999E-3</c:v>
                </c:pt>
                <c:pt idx="479">
                  <c:v>2.5043999999999999E-3</c:v>
                </c:pt>
                <c:pt idx="480">
                  <c:v>2.5533000000000001E-3</c:v>
                </c:pt>
                <c:pt idx="481">
                  <c:v>2.6036000000000002E-3</c:v>
                </c:pt>
                <c:pt idx="482">
                  <c:v>2.6551999999999999E-3</c:v>
                </c:pt>
                <c:pt idx="483">
                  <c:v>2.7082999999999999E-3</c:v>
                </c:pt>
                <c:pt idx="484">
                  <c:v>2.7629E-3</c:v>
                </c:pt>
                <c:pt idx="485">
                  <c:v>2.8191000000000002E-3</c:v>
                </c:pt>
                <c:pt idx="486">
                  <c:v>2.8768999999999999E-3</c:v>
                </c:pt>
                <c:pt idx="487">
                  <c:v>2.9364999999999999E-3</c:v>
                </c:pt>
                <c:pt idx="488">
                  <c:v>2.9978000000000001E-3</c:v>
                </c:pt>
                <c:pt idx="489">
                  <c:v>3.0609999999999999E-3</c:v>
                </c:pt>
                <c:pt idx="490">
                  <c:v>3.1262E-3</c:v>
                </c:pt>
                <c:pt idx="491">
                  <c:v>3.1933999999999999E-3</c:v>
                </c:pt>
                <c:pt idx="492">
                  <c:v>3.2628000000000002E-3</c:v>
                </c:pt>
                <c:pt idx="493">
                  <c:v>3.3344E-3</c:v>
                </c:pt>
                <c:pt idx="494">
                  <c:v>3.4083E-3</c:v>
                </c:pt>
                <c:pt idx="495">
                  <c:v>3.4848000000000001E-3</c:v>
                </c:pt>
                <c:pt idx="496">
                  <c:v>3.5638000000000002E-3</c:v>
                </c:pt>
                <c:pt idx="497">
                  <c:v>3.6454999999999999E-3</c:v>
                </c:pt>
                <c:pt idx="498">
                  <c:v>3.7301000000000001E-3</c:v>
                </c:pt>
                <c:pt idx="499">
                  <c:v>3.8176E-3</c:v>
                </c:pt>
                <c:pt idx="500">
                  <c:v>3.9083E-3</c:v>
                </c:pt>
                <c:pt idx="501">
                  <c:v>4.0022E-3</c:v>
                </c:pt>
                <c:pt idx="502">
                  <c:v>4.0996000000000001E-3</c:v>
                </c:pt>
                <c:pt idx="503">
                  <c:v>4.2005999999999996E-3</c:v>
                </c:pt>
                <c:pt idx="504">
                  <c:v>4.3052999999999998E-3</c:v>
                </c:pt>
                <c:pt idx="505">
                  <c:v>4.4140000000000004E-3</c:v>
                </c:pt>
                <c:pt idx="506">
                  <c:v>4.5268000000000001E-3</c:v>
                </c:pt>
                <c:pt idx="507">
                  <c:v>4.6439999999999997E-3</c:v>
                </c:pt>
                <c:pt idx="508">
                  <c:v>4.7657000000000003E-3</c:v>
                </c:pt>
                <c:pt idx="509">
                  <c:v>4.8922000000000002E-3</c:v>
                </c:pt>
                <c:pt idx="510">
                  <c:v>5.0235999999999996E-3</c:v>
                </c:pt>
                <c:pt idx="511">
                  <c:v>5.1602000000000002E-3</c:v>
                </c:pt>
                <c:pt idx="512">
                  <c:v>5.3022E-3</c:v>
                </c:pt>
                <c:pt idx="513">
                  <c:v>5.4498000000000003E-3</c:v>
                </c:pt>
                <c:pt idx="514">
                  <c:v>5.6032E-3</c:v>
                </c:pt>
                <c:pt idx="515">
                  <c:v>5.7625000000000003E-3</c:v>
                </c:pt>
                <c:pt idx="516">
                  <c:v>5.9281000000000004E-3</c:v>
                </c:pt>
                <c:pt idx="517">
                  <c:v>6.0999000000000001E-3</c:v>
                </c:pt>
                <c:pt idx="518">
                  <c:v>6.2782000000000003E-3</c:v>
                </c:pt>
                <c:pt idx="519">
                  <c:v>6.463E-3</c:v>
                </c:pt>
                <c:pt idx="520">
                  <c:v>6.6541999999999999E-3</c:v>
                </c:pt>
                <c:pt idx="521">
                  <c:v>6.8519999999999996E-3</c:v>
                </c:pt>
                <c:pt idx="522">
                  <c:v>7.0559999999999998E-3</c:v>
                </c:pt>
                <c:pt idx="523">
                  <c:v>7.2659999999999999E-3</c:v>
                </c:pt>
                <c:pt idx="524">
                  <c:v>7.4817E-3</c:v>
                </c:pt>
                <c:pt idx="525">
                  <c:v>7.7023999999999999E-3</c:v>
                </c:pt>
                <c:pt idx="526">
                  <c:v>7.9273E-3</c:v>
                </c:pt>
                <c:pt idx="527">
                  <c:v>8.1556000000000007E-3</c:v>
                </c:pt>
                <c:pt idx="528">
                  <c:v>8.3859E-3</c:v>
                </c:pt>
                <c:pt idx="529">
                  <c:v>8.6166999999999997E-3</c:v>
                </c:pt>
                <c:pt idx="530">
                  <c:v>8.8462000000000002E-3</c:v>
                </c:pt>
                <c:pt idx="531">
                  <c:v>9.0723000000000002E-3</c:v>
                </c:pt>
                <c:pt idx="532">
                  <c:v>9.2925999999999998E-3</c:v>
                </c:pt>
                <c:pt idx="533">
                  <c:v>9.5042000000000008E-3</c:v>
                </c:pt>
                <c:pt idx="534">
                  <c:v>9.7044000000000002E-3</c:v>
                </c:pt>
                <c:pt idx="535">
                  <c:v>9.8899999999999995E-3</c:v>
                </c:pt>
                <c:pt idx="536">
                  <c:v>1.0057999999999999E-2</c:v>
                </c:pt>
                <c:pt idx="537">
                  <c:v>1.0205000000000001E-2</c:v>
                </c:pt>
                <c:pt idx="538">
                  <c:v>1.0328E-2</c:v>
                </c:pt>
                <c:pt idx="539">
                  <c:v>1.0425E-2</c:v>
                </c:pt>
                <c:pt idx="540">
                  <c:v>1.0494E-2</c:v>
                </c:pt>
                <c:pt idx="541">
                  <c:v>1.0534E-2</c:v>
                </c:pt>
                <c:pt idx="542">
                  <c:v>1.0543E-2</c:v>
                </c:pt>
                <c:pt idx="543">
                  <c:v>1.0522E-2</c:v>
                </c:pt>
                <c:pt idx="544">
                  <c:v>1.0473E-2</c:v>
                </c:pt>
                <c:pt idx="545">
                  <c:v>1.0395E-2</c:v>
                </c:pt>
                <c:pt idx="546">
                  <c:v>1.0293E-2</c:v>
                </c:pt>
                <c:pt idx="547">
                  <c:v>1.0167000000000001E-2</c:v>
                </c:pt>
                <c:pt idx="548">
                  <c:v>1.0022E-2</c:v>
                </c:pt>
                <c:pt idx="549">
                  <c:v>9.8600000000000007E-3</c:v>
                </c:pt>
                <c:pt idx="550">
                  <c:v>9.6839999999999999E-3</c:v>
                </c:pt>
                <c:pt idx="551">
                  <c:v>9.4972000000000008E-3</c:v>
                </c:pt>
                <c:pt idx="552">
                  <c:v>9.3021000000000006E-3</c:v>
                </c:pt>
                <c:pt idx="553">
                  <c:v>9.1014000000000008E-3</c:v>
                </c:pt>
                <c:pt idx="554">
                  <c:v>8.8971999999999992E-3</c:v>
                </c:pt>
                <c:pt idx="555">
                  <c:v>8.6914999999999996E-3</c:v>
                </c:pt>
                <c:pt idx="556">
                  <c:v>8.4858999999999993E-3</c:v>
                </c:pt>
                <c:pt idx="557">
                  <c:v>8.2818000000000006E-3</c:v>
                </c:pt>
                <c:pt idx="558">
                  <c:v>8.0803000000000003E-3</c:v>
                </c:pt>
                <c:pt idx="559">
                  <c:v>7.8823000000000001E-3</c:v>
                </c:pt>
                <c:pt idx="560">
                  <c:v>7.6886000000000003E-3</c:v>
                </c:pt>
                <c:pt idx="561">
                  <c:v>7.4995000000000001E-3</c:v>
                </c:pt>
                <c:pt idx="562">
                  <c:v>7.3156000000000002E-3</c:v>
                </c:pt>
                <c:pt idx="563">
                  <c:v>7.1371000000000004E-3</c:v>
                </c:pt>
                <c:pt idx="564">
                  <c:v>6.9641E-3</c:v>
                </c:pt>
                <c:pt idx="565">
                  <c:v>6.7968000000000004E-3</c:v>
                </c:pt>
                <c:pt idx="566">
                  <c:v>6.6350000000000003E-3</c:v>
                </c:pt>
                <c:pt idx="567">
                  <c:v>6.4789000000000001E-3</c:v>
                </c:pt>
                <c:pt idx="568">
                  <c:v>6.3282E-3</c:v>
                </c:pt>
                <c:pt idx="569">
                  <c:v>6.1830000000000001E-3</c:v>
                </c:pt>
                <c:pt idx="570">
                  <c:v>6.0429999999999998E-3</c:v>
                </c:pt>
                <c:pt idx="571">
                  <c:v>5.9081999999999997E-3</c:v>
                </c:pt>
                <c:pt idx="572">
                  <c:v>5.7781999999999998E-3</c:v>
                </c:pt>
                <c:pt idx="573">
                  <c:v>5.6531000000000003E-3</c:v>
                </c:pt>
                <c:pt idx="574">
                  <c:v>5.5325000000000001E-3</c:v>
                </c:pt>
                <c:pt idx="575">
                  <c:v>5.4164E-3</c:v>
                </c:pt>
                <c:pt idx="576">
                  <c:v>5.3045000000000002E-3</c:v>
                </c:pt>
                <c:pt idx="577">
                  <c:v>5.1966E-3</c:v>
                </c:pt>
                <c:pt idx="578">
                  <c:v>5.0927000000000004E-3</c:v>
                </c:pt>
                <c:pt idx="579">
                  <c:v>4.9924000000000001E-3</c:v>
                </c:pt>
                <c:pt idx="580">
                  <c:v>4.8957999999999996E-3</c:v>
                </c:pt>
                <c:pt idx="581">
                  <c:v>4.8025000000000003E-3</c:v>
                </c:pt>
                <c:pt idx="582">
                  <c:v>4.7124999999999997E-3</c:v>
                </c:pt>
                <c:pt idx="583">
                  <c:v>4.6255999999999997E-3</c:v>
                </c:pt>
                <c:pt idx="584">
                  <c:v>4.5417000000000001E-3</c:v>
                </c:pt>
                <c:pt idx="585">
                  <c:v>4.4606000000000003E-3</c:v>
                </c:pt>
                <c:pt idx="586">
                  <c:v>4.3823000000000004E-3</c:v>
                </c:pt>
                <c:pt idx="587">
                  <c:v>4.3065000000000004E-3</c:v>
                </c:pt>
                <c:pt idx="588">
                  <c:v>4.2332000000000003E-3</c:v>
                </c:pt>
                <c:pt idx="589">
                  <c:v>4.1622999999999999E-3</c:v>
                </c:pt>
                <c:pt idx="590">
                  <c:v>4.0936999999999996E-3</c:v>
                </c:pt>
                <c:pt idx="591">
                  <c:v>4.0271999999999999E-3</c:v>
                </c:pt>
                <c:pt idx="592">
                  <c:v>3.9629000000000001E-3</c:v>
                </c:pt>
                <c:pt idx="593">
                  <c:v>3.9004999999999999E-3</c:v>
                </c:pt>
                <c:pt idx="594">
                  <c:v>3.8400000000000001E-3</c:v>
                </c:pt>
                <c:pt idx="595">
                  <c:v>3.7813E-3</c:v>
                </c:pt>
                <c:pt idx="596">
                  <c:v>3.7244000000000001E-3</c:v>
                </c:pt>
                <c:pt idx="597">
                  <c:v>3.6690999999999998E-3</c:v>
                </c:pt>
                <c:pt idx="598">
                  <c:v>3.6154999999999998E-3</c:v>
                </c:pt>
                <c:pt idx="599">
                  <c:v>3.5634E-3</c:v>
                </c:pt>
                <c:pt idx="600">
                  <c:v>3.5128E-3</c:v>
                </c:pt>
                <c:pt idx="601">
                  <c:v>3.4635999999999998E-3</c:v>
                </c:pt>
                <c:pt idx="602">
                  <c:v>3.4156999999999998E-3</c:v>
                </c:pt>
                <c:pt idx="603">
                  <c:v>3.3692000000000001E-3</c:v>
                </c:pt>
                <c:pt idx="604">
                  <c:v>3.3238999999999999E-3</c:v>
                </c:pt>
                <c:pt idx="605">
                  <c:v>3.2799000000000001E-3</c:v>
                </c:pt>
                <c:pt idx="606">
                  <c:v>3.2369999999999999E-3</c:v>
                </c:pt>
                <c:pt idx="607">
                  <c:v>3.1952E-3</c:v>
                </c:pt>
                <c:pt idx="608">
                  <c:v>3.1545000000000002E-3</c:v>
                </c:pt>
                <c:pt idx="609">
                  <c:v>3.1148E-3</c:v>
                </c:pt>
                <c:pt idx="610">
                  <c:v>3.0761E-3</c:v>
                </c:pt>
                <c:pt idx="611">
                  <c:v>3.0384000000000001E-3</c:v>
                </c:pt>
                <c:pt idx="612">
                  <c:v>3.0016000000000001E-3</c:v>
                </c:pt>
                <c:pt idx="613">
                  <c:v>2.9656999999999999E-3</c:v>
                </c:pt>
                <c:pt idx="614">
                  <c:v>2.9307000000000001E-3</c:v>
                </c:pt>
                <c:pt idx="615">
                  <c:v>2.8965000000000002E-3</c:v>
                </c:pt>
                <c:pt idx="616">
                  <c:v>2.8630999999999999E-3</c:v>
                </c:pt>
                <c:pt idx="617">
                  <c:v>2.8305000000000001E-3</c:v>
                </c:pt>
                <c:pt idx="618">
                  <c:v>2.7986E-3</c:v>
                </c:pt>
                <c:pt idx="619">
                  <c:v>2.7675E-3</c:v>
                </c:pt>
                <c:pt idx="620">
                  <c:v>2.7371000000000001E-3</c:v>
                </c:pt>
                <c:pt idx="621">
                  <c:v>2.7073000000000002E-3</c:v>
                </c:pt>
                <c:pt idx="622">
                  <c:v>2.6781999999999999E-3</c:v>
                </c:pt>
                <c:pt idx="623">
                  <c:v>2.6497000000000001E-3</c:v>
                </c:pt>
                <c:pt idx="624">
                  <c:v>2.6218000000000001E-3</c:v>
                </c:pt>
                <c:pt idx="625">
                  <c:v>2.5945999999999999E-3</c:v>
                </c:pt>
                <c:pt idx="626">
                  <c:v>2.5679000000000001E-3</c:v>
                </c:pt>
                <c:pt idx="627">
                  <c:v>2.5417E-3</c:v>
                </c:pt>
                <c:pt idx="628">
                  <c:v>2.5160999999999998E-3</c:v>
                </c:pt>
                <c:pt idx="629">
                  <c:v>2.4911E-3</c:v>
                </c:pt>
                <c:pt idx="630">
                  <c:v>2.4664999999999999E-3</c:v>
                </c:pt>
                <c:pt idx="631">
                  <c:v>2.4424E-3</c:v>
                </c:pt>
                <c:pt idx="632">
                  <c:v>2.4188E-3</c:v>
                </c:pt>
                <c:pt idx="633">
                  <c:v>2.3957000000000002E-3</c:v>
                </c:pt>
                <c:pt idx="634">
                  <c:v>2.3730000000000001E-3</c:v>
                </c:pt>
                <c:pt idx="635">
                  <c:v>2.3506999999999998E-3</c:v>
                </c:pt>
                <c:pt idx="636">
                  <c:v>2.3289000000000001E-3</c:v>
                </c:pt>
                <c:pt idx="637">
                  <c:v>2.3075000000000001E-3</c:v>
                </c:pt>
                <c:pt idx="638">
                  <c:v>2.2864999999999999E-3</c:v>
                </c:pt>
                <c:pt idx="639">
                  <c:v>2.2658999999999999E-3</c:v>
                </c:pt>
                <c:pt idx="640">
                  <c:v>2.2455999999999999E-3</c:v>
                </c:pt>
                <c:pt idx="641">
                  <c:v>2.2257000000000002E-3</c:v>
                </c:pt>
                <c:pt idx="642">
                  <c:v>2.2062000000000002E-3</c:v>
                </c:pt>
                <c:pt idx="643">
                  <c:v>2.1870000000000001E-3</c:v>
                </c:pt>
                <c:pt idx="644">
                  <c:v>2.1681999999999999E-3</c:v>
                </c:pt>
                <c:pt idx="645">
                  <c:v>2.1497E-3</c:v>
                </c:pt>
                <c:pt idx="646">
                  <c:v>2.1315000000000001E-3</c:v>
                </c:pt>
                <c:pt idx="647">
                  <c:v>2.1137E-3</c:v>
                </c:pt>
                <c:pt idx="648">
                  <c:v>2.0961E-3</c:v>
                </c:pt>
                <c:pt idx="649">
                  <c:v>2.0788E-3</c:v>
                </c:pt>
                <c:pt idx="650">
                  <c:v>2.0617999999999999E-3</c:v>
                </c:pt>
                <c:pt idx="651">
                  <c:v>2.0451000000000002E-3</c:v>
                </c:pt>
                <c:pt idx="652">
                  <c:v>2.0287E-3</c:v>
                </c:pt>
                <c:pt idx="653">
                  <c:v>2.0125999999999998E-3</c:v>
                </c:pt>
                <c:pt idx="654">
                  <c:v>1.9967000000000001E-3</c:v>
                </c:pt>
                <c:pt idx="655">
                  <c:v>1.9810000000000001E-3</c:v>
                </c:pt>
                <c:pt idx="656">
                  <c:v>1.9656999999999999E-3</c:v>
                </c:pt>
                <c:pt idx="657">
                  <c:v>1.9505E-3</c:v>
                </c:pt>
                <c:pt idx="658">
                  <c:v>1.9356E-3</c:v>
                </c:pt>
                <c:pt idx="659">
                  <c:v>1.9208999999999999E-3</c:v>
                </c:pt>
                <c:pt idx="660">
                  <c:v>1.9065E-3</c:v>
                </c:pt>
                <c:pt idx="661">
                  <c:v>1.8921999999999999E-3</c:v>
                </c:pt>
                <c:pt idx="662">
                  <c:v>1.8782E-3</c:v>
                </c:pt>
                <c:pt idx="663">
                  <c:v>1.8644E-3</c:v>
                </c:pt>
                <c:pt idx="664">
                  <c:v>1.8508000000000001E-3</c:v>
                </c:pt>
                <c:pt idx="665">
                  <c:v>1.8374000000000001E-3</c:v>
                </c:pt>
                <c:pt idx="666">
                  <c:v>1.8242E-3</c:v>
                </c:pt>
                <c:pt idx="667">
                  <c:v>1.8112E-3</c:v>
                </c:pt>
                <c:pt idx="668">
                  <c:v>1.7983999999999999E-3</c:v>
                </c:pt>
                <c:pt idx="669">
                  <c:v>1.7857999999999999E-3</c:v>
                </c:pt>
                <c:pt idx="670">
                  <c:v>1.7733E-3</c:v>
                </c:pt>
                <c:pt idx="671">
                  <c:v>1.761E-3</c:v>
                </c:pt>
                <c:pt idx="672">
                  <c:v>1.7489000000000001E-3</c:v>
                </c:pt>
                <c:pt idx="673">
                  <c:v>1.737E-3</c:v>
                </c:pt>
                <c:pt idx="674">
                  <c:v>1.7252000000000001E-3</c:v>
                </c:pt>
                <c:pt idx="675">
                  <c:v>1.7136E-3</c:v>
                </c:pt>
                <c:pt idx="676">
                  <c:v>1.7021E-3</c:v>
                </c:pt>
                <c:pt idx="677">
                  <c:v>1.6907999999999999E-3</c:v>
                </c:pt>
                <c:pt idx="678">
                  <c:v>1.6796999999999999E-3</c:v>
                </c:pt>
                <c:pt idx="679">
                  <c:v>1.6687E-3</c:v>
                </c:pt>
                <c:pt idx="680">
                  <c:v>1.6578000000000001E-3</c:v>
                </c:pt>
                <c:pt idx="681">
                  <c:v>1.6471000000000001E-3</c:v>
                </c:pt>
                <c:pt idx="682">
                  <c:v>1.6364999999999999E-3</c:v>
                </c:pt>
                <c:pt idx="683">
                  <c:v>1.6260999999999999E-3</c:v>
                </c:pt>
                <c:pt idx="684">
                  <c:v>1.6157999999999999E-3</c:v>
                </c:pt>
                <c:pt idx="685">
                  <c:v>1.6056E-3</c:v>
                </c:pt>
                <c:pt idx="686">
                  <c:v>1.5956E-3</c:v>
                </c:pt>
                <c:pt idx="687">
                  <c:v>1.5855999999999999E-3</c:v>
                </c:pt>
                <c:pt idx="688">
                  <c:v>1.5758E-3</c:v>
                </c:pt>
                <c:pt idx="689">
                  <c:v>1.5662E-3</c:v>
                </c:pt>
                <c:pt idx="690">
                  <c:v>1.5566E-3</c:v>
                </c:pt>
                <c:pt idx="691">
                  <c:v>1.5472000000000001E-3</c:v>
                </c:pt>
                <c:pt idx="692">
                  <c:v>1.5379E-3</c:v>
                </c:pt>
                <c:pt idx="693">
                  <c:v>1.5287E-3</c:v>
                </c:pt>
                <c:pt idx="694">
                  <c:v>1.5196000000000001E-3</c:v>
                </c:pt>
                <c:pt idx="695">
                  <c:v>1.5106E-3</c:v>
                </c:pt>
                <c:pt idx="696">
                  <c:v>1.5016999999999999E-3</c:v>
                </c:pt>
                <c:pt idx="697">
                  <c:v>1.4928999999999999E-3</c:v>
                </c:pt>
                <c:pt idx="698">
                  <c:v>1.4842E-3</c:v>
                </c:pt>
                <c:pt idx="699">
                  <c:v>1.4756999999999999E-3</c:v>
                </c:pt>
                <c:pt idx="700">
                  <c:v>1.4672000000000001E-3</c:v>
                </c:pt>
                <c:pt idx="701">
                  <c:v>1.4587999999999999E-3</c:v>
                </c:pt>
                <c:pt idx="702">
                  <c:v>1.4505E-3</c:v>
                </c:pt>
                <c:pt idx="703">
                  <c:v>1.4423000000000001E-3</c:v>
                </c:pt>
                <c:pt idx="704">
                  <c:v>1.4342000000000001E-3</c:v>
                </c:pt>
                <c:pt idx="705">
                  <c:v>1.4262000000000001E-3</c:v>
                </c:pt>
                <c:pt idx="706">
                  <c:v>1.4182999999999999E-3</c:v>
                </c:pt>
                <c:pt idx="707">
                  <c:v>1.4105000000000001E-3</c:v>
                </c:pt>
                <c:pt idx="708">
                  <c:v>1.4027E-3</c:v>
                </c:pt>
                <c:pt idx="709">
                  <c:v>1.3951E-3</c:v>
                </c:pt>
                <c:pt idx="710">
                  <c:v>1.3875000000000001E-3</c:v>
                </c:pt>
                <c:pt idx="711">
                  <c:v>1.3799999999999999E-3</c:v>
                </c:pt>
                <c:pt idx="712">
                  <c:v>1.3726000000000001E-3</c:v>
                </c:pt>
                <c:pt idx="713">
                  <c:v>1.3653000000000001E-3</c:v>
                </c:pt>
                <c:pt idx="714">
                  <c:v>1.358E-3</c:v>
                </c:pt>
                <c:pt idx="715">
                  <c:v>1.3508000000000001E-3</c:v>
                </c:pt>
                <c:pt idx="716">
                  <c:v>1.3437E-3</c:v>
                </c:pt>
                <c:pt idx="717">
                  <c:v>1.3366999999999999E-3</c:v>
                </c:pt>
                <c:pt idx="718">
                  <c:v>1.3297000000000001E-3</c:v>
                </c:pt>
                <c:pt idx="719">
                  <c:v>1.3228999999999999E-3</c:v>
                </c:pt>
                <c:pt idx="720">
                  <c:v>1.3159999999999999E-3</c:v>
                </c:pt>
                <c:pt idx="721">
                  <c:v>1.3093E-3</c:v>
                </c:pt>
                <c:pt idx="722">
                  <c:v>1.3025999999999999E-3</c:v>
                </c:pt>
                <c:pt idx="723">
                  <c:v>1.2960000000000001E-3</c:v>
                </c:pt>
                <c:pt idx="724">
                  <c:v>1.2895000000000001E-3</c:v>
                </c:pt>
                <c:pt idx="725">
                  <c:v>1.2830000000000001E-3</c:v>
                </c:pt>
                <c:pt idx="726">
                  <c:v>1.2765999999999999E-3</c:v>
                </c:pt>
                <c:pt idx="727">
                  <c:v>1.2702E-3</c:v>
                </c:pt>
                <c:pt idx="728">
                  <c:v>1.2639000000000001E-3</c:v>
                </c:pt>
                <c:pt idx="729">
                  <c:v>1.2577000000000001E-3</c:v>
                </c:pt>
                <c:pt idx="730">
                  <c:v>1.2515E-3</c:v>
                </c:pt>
                <c:pt idx="731">
                  <c:v>1.2454E-3</c:v>
                </c:pt>
                <c:pt idx="732">
                  <c:v>1.2394000000000001E-3</c:v>
                </c:pt>
                <c:pt idx="733">
                  <c:v>1.2333999999999999E-3</c:v>
                </c:pt>
                <c:pt idx="734">
                  <c:v>1.2274E-3</c:v>
                </c:pt>
                <c:pt idx="735">
                  <c:v>1.2216E-3</c:v>
                </c:pt>
                <c:pt idx="736">
                  <c:v>1.2156999999999999E-3</c:v>
                </c:pt>
                <c:pt idx="737">
                  <c:v>1.2099999999999999E-3</c:v>
                </c:pt>
                <c:pt idx="738">
                  <c:v>1.2042999999999999E-3</c:v>
                </c:pt>
                <c:pt idx="739">
                  <c:v>1.1986E-3</c:v>
                </c:pt>
                <c:pt idx="740">
                  <c:v>1.193E-3</c:v>
                </c:pt>
                <c:pt idx="741">
                  <c:v>1.1873999999999999E-3</c:v>
                </c:pt>
                <c:pt idx="742">
                  <c:v>1.1819000000000001E-3</c:v>
                </c:pt>
                <c:pt idx="743">
                  <c:v>1.1765E-3</c:v>
                </c:pt>
                <c:pt idx="744">
                  <c:v>1.1711E-3</c:v>
                </c:pt>
                <c:pt idx="745">
                  <c:v>1.1657E-3</c:v>
                </c:pt>
                <c:pt idx="746">
                  <c:v>1.1604E-3</c:v>
                </c:pt>
                <c:pt idx="747">
                  <c:v>1.1551000000000001E-3</c:v>
                </c:pt>
                <c:pt idx="748">
                  <c:v>1.1498999999999999E-3</c:v>
                </c:pt>
                <c:pt idx="749">
                  <c:v>1.1447E-3</c:v>
                </c:pt>
                <c:pt idx="750">
                  <c:v>1.1395999999999999E-3</c:v>
                </c:pt>
                <c:pt idx="751">
                  <c:v>1.1345000000000001E-3</c:v>
                </c:pt>
                <c:pt idx="752">
                  <c:v>1.1295000000000001E-3</c:v>
                </c:pt>
                <c:pt idx="753">
                  <c:v>1.1245000000000001E-3</c:v>
                </c:pt>
                <c:pt idx="754">
                  <c:v>1.1195000000000001E-3</c:v>
                </c:pt>
                <c:pt idx="755">
                  <c:v>1.1146000000000001E-3</c:v>
                </c:pt>
                <c:pt idx="756">
                  <c:v>1.1096999999999999E-3</c:v>
                </c:pt>
                <c:pt idx="757">
                  <c:v>1.1049E-3</c:v>
                </c:pt>
                <c:pt idx="758">
                  <c:v>1.1000999999999999E-3</c:v>
                </c:pt>
                <c:pt idx="759">
                  <c:v>1.0954000000000001E-3</c:v>
                </c:pt>
                <c:pt idx="760">
                  <c:v>1.0907E-3</c:v>
                </c:pt>
                <c:pt idx="761">
                  <c:v>1.0859999999999999E-3</c:v>
                </c:pt>
                <c:pt idx="762">
                  <c:v>1.0813999999999999E-3</c:v>
                </c:pt>
                <c:pt idx="763">
                  <c:v>1.0767999999999999E-3</c:v>
                </c:pt>
                <c:pt idx="764">
                  <c:v>1.0721999999999999E-3</c:v>
                </c:pt>
                <c:pt idx="765">
                  <c:v>1.0677E-3</c:v>
                </c:pt>
                <c:pt idx="766">
                  <c:v>1.0632E-3</c:v>
                </c:pt>
                <c:pt idx="767">
                  <c:v>1.0587999999999999E-3</c:v>
                </c:pt>
                <c:pt idx="768">
                  <c:v>1.0544E-3</c:v>
                </c:pt>
                <c:pt idx="769">
                  <c:v>1.0499999999999999E-3</c:v>
                </c:pt>
                <c:pt idx="770">
                  <c:v>1.0457000000000001E-3</c:v>
                </c:pt>
                <c:pt idx="771">
                  <c:v>1.0414000000000001E-3</c:v>
                </c:pt>
                <c:pt idx="772">
                  <c:v>1.0371E-3</c:v>
                </c:pt>
                <c:pt idx="773">
                  <c:v>1.0329E-3</c:v>
                </c:pt>
                <c:pt idx="774">
                  <c:v>1.0287E-3</c:v>
                </c:pt>
                <c:pt idx="775">
                  <c:v>1.0245E-3</c:v>
                </c:pt>
                <c:pt idx="776">
                  <c:v>1.0204000000000001E-3</c:v>
                </c:pt>
                <c:pt idx="777">
                  <c:v>1.0162999999999999E-3</c:v>
                </c:pt>
                <c:pt idx="778">
                  <c:v>1.0122E-3</c:v>
                </c:pt>
                <c:pt idx="779">
                  <c:v>1.0081000000000001E-3</c:v>
                </c:pt>
                <c:pt idx="780">
                  <c:v>1.0041E-3</c:v>
                </c:pt>
                <c:pt idx="781">
                  <c:v>1.0001999999999999E-3</c:v>
                </c:pt>
                <c:pt idx="782">
                  <c:v>9.9620000000000004E-4</c:v>
                </c:pt>
                <c:pt idx="783">
                  <c:v>9.922799999999999E-4</c:v>
                </c:pt>
                <c:pt idx="784">
                  <c:v>9.8839000000000002E-4</c:v>
                </c:pt>
                <c:pt idx="785">
                  <c:v>9.8452999999999995E-4</c:v>
                </c:pt>
                <c:pt idx="786">
                  <c:v>9.8069999999999993E-4</c:v>
                </c:pt>
                <c:pt idx="787">
                  <c:v>9.7689000000000001E-4</c:v>
                </c:pt>
                <c:pt idx="788">
                  <c:v>9.7311000000000001E-4</c:v>
                </c:pt>
                <c:pt idx="789">
                  <c:v>9.6937E-4</c:v>
                </c:pt>
                <c:pt idx="790">
                  <c:v>9.6564000000000003E-4</c:v>
                </c:pt>
                <c:pt idx="791">
                  <c:v>9.6195000000000004E-4</c:v>
                </c:pt>
                <c:pt idx="792">
                  <c:v>9.5828000000000005E-4</c:v>
                </c:pt>
                <c:pt idx="793">
                  <c:v>9.5463999999999998E-4</c:v>
                </c:pt>
                <c:pt idx="794">
                  <c:v>9.5102999999999995E-4</c:v>
                </c:pt>
                <c:pt idx="795">
                  <c:v>9.4744000000000002E-4</c:v>
                </c:pt>
                <c:pt idx="796">
                  <c:v>9.4388000000000002E-4</c:v>
                </c:pt>
                <c:pt idx="797">
                  <c:v>9.4034000000000001E-4</c:v>
                </c:pt>
                <c:pt idx="798">
                  <c:v>9.3683000000000004E-4</c:v>
                </c:pt>
                <c:pt idx="799">
                  <c:v>9.3333999999999995E-4</c:v>
                </c:pt>
                <c:pt idx="800">
                  <c:v>9.2988000000000001E-4</c:v>
                </c:pt>
                <c:pt idx="801">
                  <c:v>9.2643999999999995E-4</c:v>
                </c:pt>
                <c:pt idx="802">
                  <c:v>9.2303000000000003E-4</c:v>
                </c:pt>
                <c:pt idx="803">
                  <c:v>9.1962999999999995E-4</c:v>
                </c:pt>
                <c:pt idx="804">
                  <c:v>9.1626999999999995E-4</c:v>
                </c:pt>
                <c:pt idx="805">
                  <c:v>9.1292000000000001E-4</c:v>
                </c:pt>
                <c:pt idx="806">
                  <c:v>9.0959999999999999E-4</c:v>
                </c:pt>
                <c:pt idx="807">
                  <c:v>9.0629999999999997E-4</c:v>
                </c:pt>
                <c:pt idx="808">
                  <c:v>9.0302999999999998E-4</c:v>
                </c:pt>
                <c:pt idx="809">
                  <c:v>8.9977999999999998E-4</c:v>
                </c:pt>
                <c:pt idx="810">
                  <c:v>8.9654000000000003E-4</c:v>
                </c:pt>
                <c:pt idx="811">
                  <c:v>8.9333999999999995E-4</c:v>
                </c:pt>
                <c:pt idx="812">
                  <c:v>8.9015000000000003E-4</c:v>
                </c:pt>
                <c:pt idx="813">
                  <c:v>8.8697999999999999E-4</c:v>
                </c:pt>
                <c:pt idx="814">
                  <c:v>8.8383999999999999E-4</c:v>
                </c:pt>
                <c:pt idx="815">
                  <c:v>8.8071000000000004E-4</c:v>
                </c:pt>
                <c:pt idx="816">
                  <c:v>8.7761000000000002E-4</c:v>
                </c:pt>
                <c:pt idx="817">
                  <c:v>8.7452999999999999E-4</c:v>
                </c:pt>
                <c:pt idx="818">
                  <c:v>8.7146000000000001E-4</c:v>
                </c:pt>
                <c:pt idx="819">
                  <c:v>8.6841999999999996E-4</c:v>
                </c:pt>
                <c:pt idx="820">
                  <c:v>8.654E-4</c:v>
                </c:pt>
                <c:pt idx="821">
                  <c:v>8.6238999999999999E-4</c:v>
                </c:pt>
                <c:pt idx="822">
                  <c:v>8.5941000000000001E-4</c:v>
                </c:pt>
                <c:pt idx="823">
                  <c:v>8.5645000000000003E-4</c:v>
                </c:pt>
                <c:pt idx="824">
                  <c:v>8.5349999999999998E-4</c:v>
                </c:pt>
                <c:pt idx="825">
                  <c:v>8.5057999999999998E-4</c:v>
                </c:pt>
                <c:pt idx="826">
                  <c:v>8.4767000000000002E-4</c:v>
                </c:pt>
                <c:pt idx="827">
                  <c:v>8.4478000000000005E-4</c:v>
                </c:pt>
                <c:pt idx="828">
                  <c:v>8.4190999999999997E-4</c:v>
                </c:pt>
                <c:pt idx="829">
                  <c:v>8.3905999999999998E-4</c:v>
                </c:pt>
                <c:pt idx="830">
                  <c:v>8.3622000000000004E-4</c:v>
                </c:pt>
                <c:pt idx="831">
                  <c:v>8.3339999999999998E-4</c:v>
                </c:pt>
                <c:pt idx="832">
                  <c:v>8.3060999999999996E-4</c:v>
                </c:pt>
                <c:pt idx="833">
                  <c:v>8.2782000000000005E-4</c:v>
                </c:pt>
                <c:pt idx="834">
                  <c:v>8.2505999999999996E-4</c:v>
                </c:pt>
                <c:pt idx="835">
                  <c:v>8.2231000000000003E-4</c:v>
                </c:pt>
                <c:pt idx="836">
                  <c:v>8.1957999999999998E-4</c:v>
                </c:pt>
                <c:pt idx="837">
                  <c:v>8.1687000000000003E-4</c:v>
                </c:pt>
                <c:pt idx="838">
                  <c:v>8.1417000000000002E-4</c:v>
                </c:pt>
                <c:pt idx="839">
                  <c:v>8.1149E-4</c:v>
                </c:pt>
                <c:pt idx="840">
                  <c:v>8.0882999999999997E-4</c:v>
                </c:pt>
                <c:pt idx="841">
                  <c:v>8.0617999999999998E-4</c:v>
                </c:pt>
                <c:pt idx="842">
                  <c:v>8.0354999999999999E-4</c:v>
                </c:pt>
                <c:pt idx="843">
                  <c:v>8.0093000000000004E-4</c:v>
                </c:pt>
                <c:pt idx="844">
                  <c:v>7.9834000000000003E-4</c:v>
                </c:pt>
                <c:pt idx="845">
                  <c:v>7.9575000000000002E-4</c:v>
                </c:pt>
                <c:pt idx="846">
                  <c:v>7.9317999999999999E-4</c:v>
                </c:pt>
                <c:pt idx="847">
                  <c:v>7.9062999999999996E-4</c:v>
                </c:pt>
                <c:pt idx="848">
                  <c:v>7.8808999999999997E-4</c:v>
                </c:pt>
                <c:pt idx="849">
                  <c:v>7.8556999999999997E-4</c:v>
                </c:pt>
                <c:pt idx="850">
                  <c:v>7.8306000000000003E-4</c:v>
                </c:pt>
                <c:pt idx="851">
                  <c:v>7.8056000000000002E-4</c:v>
                </c:pt>
                <c:pt idx="852">
                  <c:v>7.7809000000000005E-4</c:v>
                </c:pt>
                <c:pt idx="853">
                  <c:v>7.7561999999999998E-4</c:v>
                </c:pt>
                <c:pt idx="854">
                  <c:v>7.7317E-4</c:v>
                </c:pt>
                <c:pt idx="855">
                  <c:v>7.7074000000000001E-4</c:v>
                </c:pt>
                <c:pt idx="856">
                  <c:v>7.6831000000000002E-4</c:v>
                </c:pt>
                <c:pt idx="857">
                  <c:v>7.6590999999999996E-4</c:v>
                </c:pt>
                <c:pt idx="858">
                  <c:v>7.6351000000000001E-4</c:v>
                </c:pt>
                <c:pt idx="859">
                  <c:v>7.6113000000000005E-4</c:v>
                </c:pt>
                <c:pt idx="860">
                  <c:v>7.5876000000000003E-4</c:v>
                </c:pt>
                <c:pt idx="861">
                  <c:v>7.5641E-4</c:v>
                </c:pt>
                <c:pt idx="862">
                  <c:v>7.5407000000000002E-4</c:v>
                </c:pt>
                <c:pt idx="863">
                  <c:v>7.5175000000000003E-4</c:v>
                </c:pt>
                <c:pt idx="864">
                  <c:v>7.4943000000000004E-4</c:v>
                </c:pt>
                <c:pt idx="865">
                  <c:v>7.4713000000000004E-4</c:v>
                </c:pt>
                <c:pt idx="866">
                  <c:v>7.4483999999999998E-4</c:v>
                </c:pt>
                <c:pt idx="867">
                  <c:v>7.4257000000000001E-4</c:v>
                </c:pt>
                <c:pt idx="868">
                  <c:v>7.4030999999999999E-4</c:v>
                </c:pt>
                <c:pt idx="869">
                  <c:v>7.3806000000000002E-4</c:v>
                </c:pt>
                <c:pt idx="870">
                  <c:v>7.3581999999999999E-4</c:v>
                </c:pt>
                <c:pt idx="871">
                  <c:v>7.3360000000000005E-4</c:v>
                </c:pt>
                <c:pt idx="872">
                  <c:v>7.3138000000000001E-4</c:v>
                </c:pt>
                <c:pt idx="873">
                  <c:v>7.2917999999999995E-4</c:v>
                </c:pt>
                <c:pt idx="874">
                  <c:v>7.27E-4</c:v>
                </c:pt>
                <c:pt idx="875">
                  <c:v>7.2482000000000004E-4</c:v>
                </c:pt>
                <c:pt idx="876">
                  <c:v>7.2265999999999997E-4</c:v>
                </c:pt>
                <c:pt idx="877">
                  <c:v>7.205E-4</c:v>
                </c:pt>
                <c:pt idx="878">
                  <c:v>7.1836000000000003E-4</c:v>
                </c:pt>
                <c:pt idx="879">
                  <c:v>7.1622999999999999E-4</c:v>
                </c:pt>
                <c:pt idx="880">
                  <c:v>7.1411000000000001E-4</c:v>
                </c:pt>
                <c:pt idx="881">
                  <c:v>7.1201000000000001E-4</c:v>
                </c:pt>
                <c:pt idx="882">
                  <c:v>7.0991000000000001E-4</c:v>
                </c:pt>
                <c:pt idx="883">
                  <c:v>7.0783E-4</c:v>
                </c:pt>
                <c:pt idx="884">
                  <c:v>7.0576000000000005E-4</c:v>
                </c:pt>
                <c:pt idx="885">
                  <c:v>7.0368999999999998E-4</c:v>
                </c:pt>
                <c:pt idx="886">
                  <c:v>7.0164000000000001E-4</c:v>
                </c:pt>
                <c:pt idx="887">
                  <c:v>6.9959999999999998E-4</c:v>
                </c:pt>
                <c:pt idx="888">
                  <c:v>6.9757E-4</c:v>
                </c:pt>
                <c:pt idx="889">
                  <c:v>6.9556000000000002E-4</c:v>
                </c:pt>
                <c:pt idx="890">
                  <c:v>6.9355000000000003E-4</c:v>
                </c:pt>
                <c:pt idx="891">
                  <c:v>6.9154999999999998E-4</c:v>
                </c:pt>
                <c:pt idx="892">
                  <c:v>6.8955999999999998E-4</c:v>
                </c:pt>
                <c:pt idx="893">
                  <c:v>6.8758000000000003E-4</c:v>
                </c:pt>
                <c:pt idx="894">
                  <c:v>6.8561999999999996E-4</c:v>
                </c:pt>
                <c:pt idx="895">
                  <c:v>6.8366E-4</c:v>
                </c:pt>
                <c:pt idx="896">
                  <c:v>6.8170999999999998E-4</c:v>
                </c:pt>
                <c:pt idx="897">
                  <c:v>6.7977999999999995E-4</c:v>
                </c:pt>
                <c:pt idx="898">
                  <c:v>6.7785000000000002E-4</c:v>
                </c:pt>
                <c:pt idx="899">
                  <c:v>6.7593000000000004E-4</c:v>
                </c:pt>
                <c:pt idx="900">
                  <c:v>6.7403000000000005E-4</c:v>
                </c:pt>
                <c:pt idx="901">
                  <c:v>6.7212999999999995E-4</c:v>
                </c:pt>
                <c:pt idx="902">
                  <c:v>6.7024000000000001E-4</c:v>
                </c:pt>
                <c:pt idx="903">
                  <c:v>6.6836E-4</c:v>
                </c:pt>
                <c:pt idx="904">
                  <c:v>6.6649000000000005E-4</c:v>
                </c:pt>
                <c:pt idx="905">
                  <c:v>6.6463000000000004E-4</c:v>
                </c:pt>
                <c:pt idx="906">
                  <c:v>6.6277999999999997E-4</c:v>
                </c:pt>
                <c:pt idx="907">
                  <c:v>6.6094000000000005E-4</c:v>
                </c:pt>
                <c:pt idx="908">
                  <c:v>6.5910999999999997E-4</c:v>
                </c:pt>
                <c:pt idx="909">
                  <c:v>6.5729000000000004E-4</c:v>
                </c:pt>
                <c:pt idx="910">
                  <c:v>6.5547999999999995E-4</c:v>
                </c:pt>
                <c:pt idx="911">
                  <c:v>6.5366999999999997E-4</c:v>
                </c:pt>
                <c:pt idx="912">
                  <c:v>6.5187999999999997E-4</c:v>
                </c:pt>
                <c:pt idx="913">
                  <c:v>6.5008999999999998E-4</c:v>
                </c:pt>
                <c:pt idx="914">
                  <c:v>6.4831000000000003E-4</c:v>
                </c:pt>
                <c:pt idx="915">
                  <c:v>6.4654000000000003E-4</c:v>
                </c:pt>
                <c:pt idx="916">
                  <c:v>6.4477999999999996E-4</c:v>
                </c:pt>
                <c:pt idx="917">
                  <c:v>6.4302999999999995E-4</c:v>
                </c:pt>
                <c:pt idx="918">
                  <c:v>6.4128000000000004E-4</c:v>
                </c:pt>
                <c:pt idx="919">
                  <c:v>6.3955000000000001E-4</c:v>
                </c:pt>
                <c:pt idx="920">
                  <c:v>6.3781999999999999E-4</c:v>
                </c:pt>
                <c:pt idx="921">
                  <c:v>6.3610000000000001E-4</c:v>
                </c:pt>
                <c:pt idx="922">
                  <c:v>6.3438999999999998E-4</c:v>
                </c:pt>
                <c:pt idx="923">
                  <c:v>6.3268999999999999E-4</c:v>
                </c:pt>
                <c:pt idx="924">
                  <c:v>6.3100000000000005E-4</c:v>
                </c:pt>
                <c:pt idx="925">
                  <c:v>6.2931E-4</c:v>
                </c:pt>
                <c:pt idx="926">
                  <c:v>6.2763000000000001E-4</c:v>
                </c:pt>
                <c:pt idx="927">
                  <c:v>6.2595999999999995E-4</c:v>
                </c:pt>
                <c:pt idx="928">
                  <c:v>6.2430000000000005E-4</c:v>
                </c:pt>
                <c:pt idx="929">
                  <c:v>6.2264000000000004E-4</c:v>
                </c:pt>
                <c:pt idx="930">
                  <c:v>6.2100000000000002E-4</c:v>
                </c:pt>
                <c:pt idx="931">
                  <c:v>6.1936000000000001E-4</c:v>
                </c:pt>
                <c:pt idx="932">
                  <c:v>6.1773000000000004E-4</c:v>
                </c:pt>
                <c:pt idx="933">
                  <c:v>6.1609999999999996E-4</c:v>
                </c:pt>
                <c:pt idx="934">
                  <c:v>6.1448999999999998E-4</c:v>
                </c:pt>
                <c:pt idx="935">
                  <c:v>6.1288E-4</c:v>
                </c:pt>
                <c:pt idx="936">
                  <c:v>6.1127999999999996E-4</c:v>
                </c:pt>
                <c:pt idx="937">
                  <c:v>6.0968000000000003E-4</c:v>
                </c:pt>
                <c:pt idx="938">
                  <c:v>6.0809999999999998E-4</c:v>
                </c:pt>
                <c:pt idx="939">
                  <c:v>6.0652000000000004E-4</c:v>
                </c:pt>
                <c:pt idx="940">
                  <c:v>6.0495000000000004E-4</c:v>
                </c:pt>
                <c:pt idx="941">
                  <c:v>6.0338000000000004E-4</c:v>
                </c:pt>
                <c:pt idx="942">
                  <c:v>6.0183000000000003E-4</c:v>
                </c:pt>
                <c:pt idx="943">
                  <c:v>6.0026999999999997E-4</c:v>
                </c:pt>
                <c:pt idx="944">
                  <c:v>5.9873000000000001E-4</c:v>
                </c:pt>
                <c:pt idx="945">
                  <c:v>5.9719999999999999E-4</c:v>
                </c:pt>
                <c:pt idx="946">
                  <c:v>5.9566999999999997E-4</c:v>
                </c:pt>
                <c:pt idx="947">
                  <c:v>5.9413999999999995E-4</c:v>
                </c:pt>
                <c:pt idx="948">
                  <c:v>5.9263000000000002E-4</c:v>
                </c:pt>
                <c:pt idx="949">
                  <c:v>5.9111999999999999E-4</c:v>
                </c:pt>
                <c:pt idx="950">
                  <c:v>5.8962000000000001E-4</c:v>
                </c:pt>
                <c:pt idx="951">
                  <c:v>5.8812000000000003E-4</c:v>
                </c:pt>
                <c:pt idx="952">
                  <c:v>5.8662999999999999E-4</c:v>
                </c:pt>
                <c:pt idx="953">
                  <c:v>5.8514999999999999E-4</c:v>
                </c:pt>
                <c:pt idx="954">
                  <c:v>5.8368000000000005E-4</c:v>
                </c:pt>
                <c:pt idx="955">
                  <c:v>5.8221E-4</c:v>
                </c:pt>
                <c:pt idx="956">
                  <c:v>5.8074000000000005E-4</c:v>
                </c:pt>
                <c:pt idx="957">
                  <c:v>5.7928999999999999E-4</c:v>
                </c:pt>
                <c:pt idx="958">
                  <c:v>5.7784000000000004E-4</c:v>
                </c:pt>
                <c:pt idx="959">
                  <c:v>5.7640000000000002E-4</c:v>
                </c:pt>
                <c:pt idx="960">
                  <c:v>5.7496000000000001E-4</c:v>
                </c:pt>
                <c:pt idx="961">
                  <c:v>5.7353000000000005E-4</c:v>
                </c:pt>
                <c:pt idx="962">
                  <c:v>5.7209999999999997E-4</c:v>
                </c:pt>
                <c:pt idx="963">
                  <c:v>5.7069E-4</c:v>
                </c:pt>
                <c:pt idx="964">
                  <c:v>5.6926999999999998E-4</c:v>
                </c:pt>
                <c:pt idx="965">
                  <c:v>5.6787000000000005E-4</c:v>
                </c:pt>
                <c:pt idx="966">
                  <c:v>5.6647000000000002E-4</c:v>
                </c:pt>
                <c:pt idx="967">
                  <c:v>5.6506999999999998E-4</c:v>
                </c:pt>
                <c:pt idx="968">
                  <c:v>5.6369000000000005E-4</c:v>
                </c:pt>
                <c:pt idx="969">
                  <c:v>5.6229999999999995E-4</c:v>
                </c:pt>
                <c:pt idx="970">
                  <c:v>5.6092999999999996E-4</c:v>
                </c:pt>
                <c:pt idx="971">
                  <c:v>5.5955999999999996E-4</c:v>
                </c:pt>
                <c:pt idx="972">
                  <c:v>5.5818999999999997E-4</c:v>
                </c:pt>
                <c:pt idx="973">
                  <c:v>5.5683999999999996E-4</c:v>
                </c:pt>
                <c:pt idx="974">
                  <c:v>5.5548000000000001E-4</c:v>
                </c:pt>
                <c:pt idx="975">
                  <c:v>5.5413999999999995E-4</c:v>
                </c:pt>
                <c:pt idx="976">
                  <c:v>5.5279000000000005E-4</c:v>
                </c:pt>
                <c:pt idx="977">
                  <c:v>5.5146000000000004E-4</c:v>
                </c:pt>
                <c:pt idx="978">
                  <c:v>5.5013000000000002E-4</c:v>
                </c:pt>
                <c:pt idx="979">
                  <c:v>5.488E-4</c:v>
                </c:pt>
                <c:pt idx="980">
                  <c:v>5.4748999999999998E-4</c:v>
                </c:pt>
                <c:pt idx="981">
                  <c:v>5.4617000000000001E-4</c:v>
                </c:pt>
                <c:pt idx="982">
                  <c:v>5.4485999999999998E-4</c:v>
                </c:pt>
                <c:pt idx="983">
                  <c:v>5.4356000000000001E-4</c:v>
                </c:pt>
                <c:pt idx="984">
                  <c:v>5.4226000000000003E-4</c:v>
                </c:pt>
                <c:pt idx="985">
                  <c:v>5.4096999999999999E-4</c:v>
                </c:pt>
                <c:pt idx="986">
                  <c:v>5.3969E-4</c:v>
                </c:pt>
                <c:pt idx="987">
                  <c:v>5.3841000000000002E-4</c:v>
                </c:pt>
                <c:pt idx="988">
                  <c:v>5.3713000000000003E-4</c:v>
                </c:pt>
                <c:pt idx="989">
                  <c:v>5.3585999999999998E-4</c:v>
                </c:pt>
                <c:pt idx="990">
                  <c:v>5.3459000000000004E-4</c:v>
                </c:pt>
                <c:pt idx="991">
                  <c:v>5.3333000000000005E-4</c:v>
                </c:pt>
                <c:pt idx="992">
                  <c:v>5.3207999999999999E-4</c:v>
                </c:pt>
                <c:pt idx="993">
                  <c:v>5.3083000000000004E-4</c:v>
                </c:pt>
                <c:pt idx="994">
                  <c:v>5.2957999999999998E-4</c:v>
                </c:pt>
                <c:pt idx="995">
                  <c:v>5.2833999999999997E-4</c:v>
                </c:pt>
                <c:pt idx="996">
                  <c:v>5.2711000000000001E-4</c:v>
                </c:pt>
                <c:pt idx="997">
                  <c:v>5.2588000000000005E-4</c:v>
                </c:pt>
                <c:pt idx="998">
                  <c:v>5.2464999999999999E-4</c:v>
                </c:pt>
                <c:pt idx="999">
                  <c:v>5.2342999999999997E-4</c:v>
                </c:pt>
              </c:numCache>
            </c:numRef>
          </c:yVal>
          <c:smooth val="1"/>
        </c:ser>
        <c:ser>
          <c:idx val="3"/>
          <c:order val="3"/>
          <c:tx>
            <c:v>m = 1.00</c:v>
          </c:tx>
          <c:spPr>
            <a:ln w="127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'Combined A''s'!$J$2:$J$250</c:f>
              <c:numCache>
                <c:formatCode>General</c:formatCode>
                <c:ptCount val="249"/>
                <c:pt idx="0">
                  <c:v>0.25</c:v>
                </c:pt>
                <c:pt idx="1">
                  <c:v>0.5</c:v>
                </c:pt>
                <c:pt idx="2">
                  <c:v>0.75</c:v>
                </c:pt>
                <c:pt idx="3">
                  <c:v>1</c:v>
                </c:pt>
                <c:pt idx="4">
                  <c:v>1.25</c:v>
                </c:pt>
                <c:pt idx="5">
                  <c:v>1.5</c:v>
                </c:pt>
                <c:pt idx="6">
                  <c:v>1.75</c:v>
                </c:pt>
                <c:pt idx="7">
                  <c:v>2</c:v>
                </c:pt>
                <c:pt idx="8">
                  <c:v>2.25</c:v>
                </c:pt>
                <c:pt idx="9">
                  <c:v>2.5</c:v>
                </c:pt>
                <c:pt idx="10">
                  <c:v>2.75</c:v>
                </c:pt>
                <c:pt idx="11">
                  <c:v>3</c:v>
                </c:pt>
                <c:pt idx="12">
                  <c:v>3.25</c:v>
                </c:pt>
                <c:pt idx="13">
                  <c:v>3.5</c:v>
                </c:pt>
                <c:pt idx="14">
                  <c:v>3.75</c:v>
                </c:pt>
                <c:pt idx="15">
                  <c:v>4</c:v>
                </c:pt>
                <c:pt idx="16">
                  <c:v>4.25</c:v>
                </c:pt>
                <c:pt idx="17">
                  <c:v>4.5</c:v>
                </c:pt>
                <c:pt idx="18">
                  <c:v>4.75</c:v>
                </c:pt>
                <c:pt idx="19">
                  <c:v>5</c:v>
                </c:pt>
                <c:pt idx="20">
                  <c:v>5.25</c:v>
                </c:pt>
                <c:pt idx="21">
                  <c:v>5.5</c:v>
                </c:pt>
                <c:pt idx="22">
                  <c:v>5.75</c:v>
                </c:pt>
                <c:pt idx="23">
                  <c:v>6</c:v>
                </c:pt>
                <c:pt idx="24">
                  <c:v>6.25</c:v>
                </c:pt>
                <c:pt idx="25">
                  <c:v>6.5</c:v>
                </c:pt>
                <c:pt idx="26">
                  <c:v>6.75</c:v>
                </c:pt>
                <c:pt idx="27">
                  <c:v>7</c:v>
                </c:pt>
                <c:pt idx="28">
                  <c:v>7.25</c:v>
                </c:pt>
                <c:pt idx="29">
                  <c:v>7.5</c:v>
                </c:pt>
                <c:pt idx="30">
                  <c:v>7.75</c:v>
                </c:pt>
                <c:pt idx="31">
                  <c:v>8</c:v>
                </c:pt>
                <c:pt idx="32">
                  <c:v>8.25</c:v>
                </c:pt>
                <c:pt idx="33">
                  <c:v>8.5</c:v>
                </c:pt>
                <c:pt idx="34">
                  <c:v>8.75</c:v>
                </c:pt>
                <c:pt idx="35">
                  <c:v>9</c:v>
                </c:pt>
                <c:pt idx="36">
                  <c:v>9.25</c:v>
                </c:pt>
                <c:pt idx="37">
                  <c:v>9.5</c:v>
                </c:pt>
                <c:pt idx="38">
                  <c:v>9.75</c:v>
                </c:pt>
                <c:pt idx="39">
                  <c:v>10</c:v>
                </c:pt>
                <c:pt idx="40">
                  <c:v>10.25</c:v>
                </c:pt>
                <c:pt idx="41">
                  <c:v>10.5</c:v>
                </c:pt>
                <c:pt idx="42">
                  <c:v>10.75</c:v>
                </c:pt>
                <c:pt idx="43">
                  <c:v>11</c:v>
                </c:pt>
                <c:pt idx="44">
                  <c:v>11.25</c:v>
                </c:pt>
                <c:pt idx="45">
                  <c:v>11.5</c:v>
                </c:pt>
                <c:pt idx="46">
                  <c:v>11.75</c:v>
                </c:pt>
                <c:pt idx="47">
                  <c:v>12</c:v>
                </c:pt>
                <c:pt idx="48">
                  <c:v>12.25</c:v>
                </c:pt>
                <c:pt idx="49">
                  <c:v>12.5</c:v>
                </c:pt>
                <c:pt idx="50">
                  <c:v>12.75</c:v>
                </c:pt>
                <c:pt idx="51">
                  <c:v>13</c:v>
                </c:pt>
                <c:pt idx="52">
                  <c:v>13.25</c:v>
                </c:pt>
                <c:pt idx="53">
                  <c:v>13.5</c:v>
                </c:pt>
                <c:pt idx="54">
                  <c:v>13.75</c:v>
                </c:pt>
                <c:pt idx="55">
                  <c:v>14</c:v>
                </c:pt>
                <c:pt idx="56">
                  <c:v>14.25</c:v>
                </c:pt>
                <c:pt idx="57">
                  <c:v>14.5</c:v>
                </c:pt>
                <c:pt idx="58">
                  <c:v>14.75</c:v>
                </c:pt>
                <c:pt idx="59">
                  <c:v>15</c:v>
                </c:pt>
                <c:pt idx="60">
                  <c:v>15.25</c:v>
                </c:pt>
                <c:pt idx="61">
                  <c:v>15.5</c:v>
                </c:pt>
                <c:pt idx="62">
                  <c:v>15.75</c:v>
                </c:pt>
                <c:pt idx="63">
                  <c:v>16</c:v>
                </c:pt>
                <c:pt idx="64">
                  <c:v>16.25</c:v>
                </c:pt>
                <c:pt idx="65">
                  <c:v>16.5</c:v>
                </c:pt>
                <c:pt idx="66">
                  <c:v>16.75</c:v>
                </c:pt>
                <c:pt idx="67">
                  <c:v>17</c:v>
                </c:pt>
                <c:pt idx="68">
                  <c:v>17.25</c:v>
                </c:pt>
                <c:pt idx="69">
                  <c:v>17.5</c:v>
                </c:pt>
                <c:pt idx="70">
                  <c:v>17.75</c:v>
                </c:pt>
                <c:pt idx="71">
                  <c:v>18</c:v>
                </c:pt>
                <c:pt idx="72">
                  <c:v>18.25</c:v>
                </c:pt>
                <c:pt idx="73">
                  <c:v>18.5</c:v>
                </c:pt>
                <c:pt idx="74">
                  <c:v>18.75</c:v>
                </c:pt>
                <c:pt idx="75">
                  <c:v>19</c:v>
                </c:pt>
                <c:pt idx="76">
                  <c:v>19.25</c:v>
                </c:pt>
                <c:pt idx="77">
                  <c:v>19.5</c:v>
                </c:pt>
                <c:pt idx="78">
                  <c:v>19.75</c:v>
                </c:pt>
                <c:pt idx="79">
                  <c:v>20</c:v>
                </c:pt>
                <c:pt idx="80">
                  <c:v>20.25</c:v>
                </c:pt>
                <c:pt idx="81">
                  <c:v>20.5</c:v>
                </c:pt>
                <c:pt idx="82">
                  <c:v>20.75</c:v>
                </c:pt>
                <c:pt idx="83">
                  <c:v>21</c:v>
                </c:pt>
                <c:pt idx="84">
                  <c:v>21.25</c:v>
                </c:pt>
                <c:pt idx="85">
                  <c:v>21.5</c:v>
                </c:pt>
                <c:pt idx="86">
                  <c:v>21.75</c:v>
                </c:pt>
                <c:pt idx="87">
                  <c:v>22</c:v>
                </c:pt>
                <c:pt idx="88">
                  <c:v>22.25</c:v>
                </c:pt>
                <c:pt idx="89">
                  <c:v>22.5</c:v>
                </c:pt>
                <c:pt idx="90">
                  <c:v>22.75</c:v>
                </c:pt>
                <c:pt idx="91">
                  <c:v>23</c:v>
                </c:pt>
                <c:pt idx="92">
                  <c:v>23.25</c:v>
                </c:pt>
                <c:pt idx="93">
                  <c:v>23.5</c:v>
                </c:pt>
                <c:pt idx="94">
                  <c:v>23.75</c:v>
                </c:pt>
                <c:pt idx="95">
                  <c:v>24</c:v>
                </c:pt>
                <c:pt idx="96">
                  <c:v>24.25</c:v>
                </c:pt>
                <c:pt idx="97">
                  <c:v>24.5</c:v>
                </c:pt>
                <c:pt idx="98">
                  <c:v>24.75</c:v>
                </c:pt>
                <c:pt idx="99">
                  <c:v>25</c:v>
                </c:pt>
                <c:pt idx="100">
                  <c:v>25.25</c:v>
                </c:pt>
                <c:pt idx="101">
                  <c:v>25.5</c:v>
                </c:pt>
                <c:pt idx="102">
                  <c:v>25.75</c:v>
                </c:pt>
                <c:pt idx="103">
                  <c:v>26</c:v>
                </c:pt>
                <c:pt idx="104">
                  <c:v>26.25</c:v>
                </c:pt>
                <c:pt idx="105">
                  <c:v>26.5</c:v>
                </c:pt>
                <c:pt idx="106">
                  <c:v>26.75</c:v>
                </c:pt>
                <c:pt idx="107">
                  <c:v>27</c:v>
                </c:pt>
                <c:pt idx="108">
                  <c:v>27.25</c:v>
                </c:pt>
                <c:pt idx="109">
                  <c:v>27.5</c:v>
                </c:pt>
                <c:pt idx="110">
                  <c:v>27.75</c:v>
                </c:pt>
                <c:pt idx="111">
                  <c:v>28</c:v>
                </c:pt>
                <c:pt idx="112">
                  <c:v>28.25</c:v>
                </c:pt>
                <c:pt idx="113">
                  <c:v>28.5</c:v>
                </c:pt>
                <c:pt idx="114">
                  <c:v>28.75</c:v>
                </c:pt>
                <c:pt idx="115">
                  <c:v>29</c:v>
                </c:pt>
                <c:pt idx="116">
                  <c:v>29.25</c:v>
                </c:pt>
                <c:pt idx="117">
                  <c:v>29.5</c:v>
                </c:pt>
                <c:pt idx="118">
                  <c:v>29.75</c:v>
                </c:pt>
                <c:pt idx="119">
                  <c:v>30</c:v>
                </c:pt>
                <c:pt idx="120">
                  <c:v>30.25</c:v>
                </c:pt>
                <c:pt idx="121">
                  <c:v>30.5</c:v>
                </c:pt>
                <c:pt idx="122">
                  <c:v>30.75</c:v>
                </c:pt>
                <c:pt idx="123">
                  <c:v>31</c:v>
                </c:pt>
                <c:pt idx="124">
                  <c:v>31.25</c:v>
                </c:pt>
                <c:pt idx="125">
                  <c:v>31.5</c:v>
                </c:pt>
                <c:pt idx="126">
                  <c:v>31.75</c:v>
                </c:pt>
                <c:pt idx="127">
                  <c:v>32</c:v>
                </c:pt>
                <c:pt idx="128">
                  <c:v>32.25</c:v>
                </c:pt>
                <c:pt idx="129">
                  <c:v>32.5</c:v>
                </c:pt>
                <c:pt idx="130">
                  <c:v>32.75</c:v>
                </c:pt>
                <c:pt idx="131">
                  <c:v>33</c:v>
                </c:pt>
                <c:pt idx="132">
                  <c:v>33.25</c:v>
                </c:pt>
                <c:pt idx="133">
                  <c:v>33.5</c:v>
                </c:pt>
                <c:pt idx="134">
                  <c:v>33.75</c:v>
                </c:pt>
                <c:pt idx="135">
                  <c:v>34</c:v>
                </c:pt>
                <c:pt idx="136">
                  <c:v>34.25</c:v>
                </c:pt>
                <c:pt idx="137">
                  <c:v>34.5</c:v>
                </c:pt>
                <c:pt idx="138">
                  <c:v>34.75</c:v>
                </c:pt>
                <c:pt idx="139">
                  <c:v>35</c:v>
                </c:pt>
                <c:pt idx="140">
                  <c:v>35.25</c:v>
                </c:pt>
                <c:pt idx="141">
                  <c:v>35.5</c:v>
                </c:pt>
                <c:pt idx="142">
                  <c:v>35.75</c:v>
                </c:pt>
                <c:pt idx="143">
                  <c:v>36</c:v>
                </c:pt>
                <c:pt idx="144">
                  <c:v>36.25</c:v>
                </c:pt>
                <c:pt idx="145">
                  <c:v>36.5</c:v>
                </c:pt>
                <c:pt idx="146">
                  <c:v>36.75</c:v>
                </c:pt>
                <c:pt idx="147">
                  <c:v>37</c:v>
                </c:pt>
                <c:pt idx="148">
                  <c:v>37.25</c:v>
                </c:pt>
                <c:pt idx="149">
                  <c:v>37.5</c:v>
                </c:pt>
                <c:pt idx="150">
                  <c:v>37.75</c:v>
                </c:pt>
                <c:pt idx="151">
                  <c:v>38</c:v>
                </c:pt>
                <c:pt idx="152">
                  <c:v>38.25</c:v>
                </c:pt>
                <c:pt idx="153">
                  <c:v>38.5</c:v>
                </c:pt>
                <c:pt idx="154">
                  <c:v>38.75</c:v>
                </c:pt>
                <c:pt idx="155">
                  <c:v>39</c:v>
                </c:pt>
                <c:pt idx="156">
                  <c:v>39.25</c:v>
                </c:pt>
                <c:pt idx="157">
                  <c:v>39.5</c:v>
                </c:pt>
                <c:pt idx="158">
                  <c:v>39.75</c:v>
                </c:pt>
                <c:pt idx="159">
                  <c:v>40</c:v>
                </c:pt>
                <c:pt idx="160">
                  <c:v>40.25</c:v>
                </c:pt>
                <c:pt idx="161">
                  <c:v>40.5</c:v>
                </c:pt>
                <c:pt idx="162">
                  <c:v>40.75</c:v>
                </c:pt>
                <c:pt idx="163">
                  <c:v>41</c:v>
                </c:pt>
                <c:pt idx="164">
                  <c:v>41.25</c:v>
                </c:pt>
                <c:pt idx="165">
                  <c:v>41.5</c:v>
                </c:pt>
                <c:pt idx="166">
                  <c:v>41.75</c:v>
                </c:pt>
                <c:pt idx="167">
                  <c:v>42</c:v>
                </c:pt>
                <c:pt idx="168">
                  <c:v>42.25</c:v>
                </c:pt>
                <c:pt idx="169">
                  <c:v>42.5</c:v>
                </c:pt>
                <c:pt idx="170">
                  <c:v>42.75</c:v>
                </c:pt>
                <c:pt idx="171">
                  <c:v>43</c:v>
                </c:pt>
                <c:pt idx="172">
                  <c:v>43.25</c:v>
                </c:pt>
                <c:pt idx="173">
                  <c:v>43.5</c:v>
                </c:pt>
                <c:pt idx="174">
                  <c:v>43.75</c:v>
                </c:pt>
                <c:pt idx="175">
                  <c:v>44</c:v>
                </c:pt>
                <c:pt idx="176">
                  <c:v>44.25</c:v>
                </c:pt>
                <c:pt idx="177">
                  <c:v>44.5</c:v>
                </c:pt>
                <c:pt idx="178">
                  <c:v>44.75</c:v>
                </c:pt>
                <c:pt idx="179">
                  <c:v>45</c:v>
                </c:pt>
                <c:pt idx="180">
                  <c:v>45.25</c:v>
                </c:pt>
                <c:pt idx="181">
                  <c:v>45.5</c:v>
                </c:pt>
                <c:pt idx="182">
                  <c:v>45.75</c:v>
                </c:pt>
                <c:pt idx="183">
                  <c:v>46</c:v>
                </c:pt>
                <c:pt idx="184">
                  <c:v>46.25</c:v>
                </c:pt>
                <c:pt idx="185">
                  <c:v>46.5</c:v>
                </c:pt>
                <c:pt idx="186">
                  <c:v>46.75</c:v>
                </c:pt>
                <c:pt idx="187">
                  <c:v>47</c:v>
                </c:pt>
                <c:pt idx="188">
                  <c:v>47.25</c:v>
                </c:pt>
                <c:pt idx="189">
                  <c:v>47.5</c:v>
                </c:pt>
                <c:pt idx="190">
                  <c:v>47.75</c:v>
                </c:pt>
                <c:pt idx="191">
                  <c:v>48</c:v>
                </c:pt>
                <c:pt idx="192">
                  <c:v>48.25</c:v>
                </c:pt>
                <c:pt idx="193">
                  <c:v>48.5</c:v>
                </c:pt>
                <c:pt idx="194">
                  <c:v>48.75</c:v>
                </c:pt>
                <c:pt idx="195">
                  <c:v>49</c:v>
                </c:pt>
                <c:pt idx="196">
                  <c:v>49.25</c:v>
                </c:pt>
                <c:pt idx="197">
                  <c:v>49.5</c:v>
                </c:pt>
                <c:pt idx="198">
                  <c:v>49.75</c:v>
                </c:pt>
                <c:pt idx="199">
                  <c:v>50</c:v>
                </c:pt>
                <c:pt idx="200">
                  <c:v>50.25</c:v>
                </c:pt>
                <c:pt idx="201">
                  <c:v>50.5</c:v>
                </c:pt>
                <c:pt idx="202">
                  <c:v>50.75</c:v>
                </c:pt>
                <c:pt idx="203">
                  <c:v>51</c:v>
                </c:pt>
                <c:pt idx="204">
                  <c:v>51.25</c:v>
                </c:pt>
                <c:pt idx="205">
                  <c:v>51.5</c:v>
                </c:pt>
                <c:pt idx="206">
                  <c:v>51.75</c:v>
                </c:pt>
                <c:pt idx="207">
                  <c:v>52</c:v>
                </c:pt>
                <c:pt idx="208">
                  <c:v>52.25</c:v>
                </c:pt>
                <c:pt idx="209">
                  <c:v>52.5</c:v>
                </c:pt>
                <c:pt idx="210">
                  <c:v>52.75</c:v>
                </c:pt>
                <c:pt idx="211">
                  <c:v>53</c:v>
                </c:pt>
                <c:pt idx="212">
                  <c:v>53.25</c:v>
                </c:pt>
                <c:pt idx="213">
                  <c:v>53.5</c:v>
                </c:pt>
                <c:pt idx="214">
                  <c:v>53.75</c:v>
                </c:pt>
                <c:pt idx="215">
                  <c:v>54</c:v>
                </c:pt>
                <c:pt idx="216">
                  <c:v>54.25</c:v>
                </c:pt>
                <c:pt idx="217">
                  <c:v>54.5</c:v>
                </c:pt>
                <c:pt idx="218">
                  <c:v>54.75</c:v>
                </c:pt>
                <c:pt idx="219">
                  <c:v>55</c:v>
                </c:pt>
                <c:pt idx="220">
                  <c:v>55.25</c:v>
                </c:pt>
                <c:pt idx="221">
                  <c:v>55.5</c:v>
                </c:pt>
                <c:pt idx="222">
                  <c:v>55.75</c:v>
                </c:pt>
                <c:pt idx="223">
                  <c:v>56</c:v>
                </c:pt>
                <c:pt idx="224">
                  <c:v>56.25</c:v>
                </c:pt>
                <c:pt idx="225">
                  <c:v>56.5</c:v>
                </c:pt>
                <c:pt idx="226">
                  <c:v>56.75</c:v>
                </c:pt>
                <c:pt idx="227">
                  <c:v>57</c:v>
                </c:pt>
                <c:pt idx="228">
                  <c:v>57.25</c:v>
                </c:pt>
                <c:pt idx="229">
                  <c:v>57.5</c:v>
                </c:pt>
                <c:pt idx="230">
                  <c:v>57.75</c:v>
                </c:pt>
                <c:pt idx="231">
                  <c:v>58</c:v>
                </c:pt>
                <c:pt idx="232">
                  <c:v>58.25</c:v>
                </c:pt>
                <c:pt idx="233">
                  <c:v>58.5</c:v>
                </c:pt>
                <c:pt idx="234">
                  <c:v>58.75</c:v>
                </c:pt>
                <c:pt idx="235">
                  <c:v>59</c:v>
                </c:pt>
                <c:pt idx="236">
                  <c:v>59.25</c:v>
                </c:pt>
                <c:pt idx="237">
                  <c:v>59.5</c:v>
                </c:pt>
                <c:pt idx="238">
                  <c:v>59.75</c:v>
                </c:pt>
                <c:pt idx="239">
                  <c:v>60</c:v>
                </c:pt>
                <c:pt idx="240">
                  <c:v>60.25</c:v>
                </c:pt>
                <c:pt idx="241">
                  <c:v>60.5</c:v>
                </c:pt>
                <c:pt idx="242">
                  <c:v>60.75</c:v>
                </c:pt>
                <c:pt idx="243">
                  <c:v>61</c:v>
                </c:pt>
                <c:pt idx="244">
                  <c:v>61.25</c:v>
                </c:pt>
                <c:pt idx="245">
                  <c:v>61.5</c:v>
                </c:pt>
                <c:pt idx="246">
                  <c:v>61.75</c:v>
                </c:pt>
                <c:pt idx="247">
                  <c:v>62</c:v>
                </c:pt>
                <c:pt idx="248">
                  <c:v>62.25</c:v>
                </c:pt>
              </c:numCache>
            </c:numRef>
          </c:xVal>
          <c:yVal>
            <c:numRef>
              <c:f>'Combined A''s'!$K$2:$K$250</c:f>
              <c:numCache>
                <c:formatCode>0.00E+00</c:formatCode>
                <c:ptCount val="249"/>
                <c:pt idx="0">
                  <c:v>8.0356000000000004E-4</c:v>
                </c:pt>
                <c:pt idx="1">
                  <c:v>8.0369999999999997E-4</c:v>
                </c:pt>
                <c:pt idx="2">
                  <c:v>8.0393000000000001E-4</c:v>
                </c:pt>
                <c:pt idx="3">
                  <c:v>8.0424999999999995E-4</c:v>
                </c:pt>
                <c:pt idx="4">
                  <c:v>8.0466000000000001E-4</c:v>
                </c:pt>
                <c:pt idx="5">
                  <c:v>8.0517000000000002E-4</c:v>
                </c:pt>
                <c:pt idx="6">
                  <c:v>8.0577000000000003E-4</c:v>
                </c:pt>
                <c:pt idx="7">
                  <c:v>8.0647E-4</c:v>
                </c:pt>
                <c:pt idx="8">
                  <c:v>8.0725000000000002E-4</c:v>
                </c:pt>
                <c:pt idx="9">
                  <c:v>8.0814000000000005E-4</c:v>
                </c:pt>
                <c:pt idx="10">
                  <c:v>8.0911000000000004E-4</c:v>
                </c:pt>
                <c:pt idx="11">
                  <c:v>8.1019000000000002E-4</c:v>
                </c:pt>
                <c:pt idx="12">
                  <c:v>8.1136000000000001E-4</c:v>
                </c:pt>
                <c:pt idx="13">
                  <c:v>8.1262999999999995E-4</c:v>
                </c:pt>
                <c:pt idx="14">
                  <c:v>8.1400000000000005E-4</c:v>
                </c:pt>
                <c:pt idx="15">
                  <c:v>8.1547E-4</c:v>
                </c:pt>
                <c:pt idx="16">
                  <c:v>8.1704E-4</c:v>
                </c:pt>
                <c:pt idx="17">
                  <c:v>8.1871000000000005E-4</c:v>
                </c:pt>
                <c:pt idx="18">
                  <c:v>8.2049E-4</c:v>
                </c:pt>
                <c:pt idx="19">
                  <c:v>8.2237E-4</c:v>
                </c:pt>
                <c:pt idx="20">
                  <c:v>8.2437000000000005E-4</c:v>
                </c:pt>
                <c:pt idx="21">
                  <c:v>8.2646E-4</c:v>
                </c:pt>
                <c:pt idx="22">
                  <c:v>8.2868000000000004E-4</c:v>
                </c:pt>
                <c:pt idx="23">
                  <c:v>8.3100000000000003E-4</c:v>
                </c:pt>
                <c:pt idx="24">
                  <c:v>8.3343999999999996E-4</c:v>
                </c:pt>
                <c:pt idx="25">
                  <c:v>8.3599E-4</c:v>
                </c:pt>
                <c:pt idx="26">
                  <c:v>8.3867000000000002E-4</c:v>
                </c:pt>
                <c:pt idx="27">
                  <c:v>8.4146000000000004E-4</c:v>
                </c:pt>
                <c:pt idx="28">
                  <c:v>8.4438000000000004E-4</c:v>
                </c:pt>
                <c:pt idx="29">
                  <c:v>8.4743000000000004E-4</c:v>
                </c:pt>
                <c:pt idx="30">
                  <c:v>8.5061000000000002E-4</c:v>
                </c:pt>
                <c:pt idx="31">
                  <c:v>8.5391999999999998E-4</c:v>
                </c:pt>
                <c:pt idx="32">
                  <c:v>8.5736999999999999E-4</c:v>
                </c:pt>
                <c:pt idx="33">
                  <c:v>8.6096000000000002E-4</c:v>
                </c:pt>
                <c:pt idx="34">
                  <c:v>8.6468999999999999E-4</c:v>
                </c:pt>
                <c:pt idx="35">
                  <c:v>8.6857000000000004E-4</c:v>
                </c:pt>
                <c:pt idx="36">
                  <c:v>8.7259999999999996E-4</c:v>
                </c:pt>
                <c:pt idx="37">
                  <c:v>8.7677999999999996E-4</c:v>
                </c:pt>
                <c:pt idx="38">
                  <c:v>8.8113000000000004E-4</c:v>
                </c:pt>
                <c:pt idx="39">
                  <c:v>8.8564000000000004E-4</c:v>
                </c:pt>
                <c:pt idx="40">
                  <c:v>8.9032E-4</c:v>
                </c:pt>
                <c:pt idx="41">
                  <c:v>8.9517999999999998E-4</c:v>
                </c:pt>
                <c:pt idx="42">
                  <c:v>9.0021999999999997E-4</c:v>
                </c:pt>
                <c:pt idx="43">
                  <c:v>9.0543999999999998E-4</c:v>
                </c:pt>
                <c:pt idx="44">
                  <c:v>9.1087000000000004E-4</c:v>
                </c:pt>
                <c:pt idx="45">
                  <c:v>9.1648999999999995E-4</c:v>
                </c:pt>
                <c:pt idx="46">
                  <c:v>9.2232000000000002E-4</c:v>
                </c:pt>
                <c:pt idx="47">
                  <c:v>9.2836000000000004E-4</c:v>
                </c:pt>
                <c:pt idx="48">
                  <c:v>9.3462999999999999E-4</c:v>
                </c:pt>
                <c:pt idx="49">
                  <c:v>9.4112999999999998E-4</c:v>
                </c:pt>
                <c:pt idx="50">
                  <c:v>9.4786999999999996E-4</c:v>
                </c:pt>
                <c:pt idx="51">
                  <c:v>9.5487000000000002E-4</c:v>
                </c:pt>
                <c:pt idx="52">
                  <c:v>9.6212999999999995E-4</c:v>
                </c:pt>
                <c:pt idx="53">
                  <c:v>9.6966000000000001E-4</c:v>
                </c:pt>
                <c:pt idx="54">
                  <c:v>9.7747000000000003E-4</c:v>
                </c:pt>
                <c:pt idx="55">
                  <c:v>9.8558999999999995E-4</c:v>
                </c:pt>
                <c:pt idx="56">
                  <c:v>9.9401999999999997E-4</c:v>
                </c:pt>
                <c:pt idx="57">
                  <c:v>1.0028000000000001E-3</c:v>
                </c:pt>
                <c:pt idx="58">
                  <c:v>1.0119E-3</c:v>
                </c:pt>
                <c:pt idx="59">
                  <c:v>1.0212999999999999E-3</c:v>
                </c:pt>
                <c:pt idx="60">
                  <c:v>1.0311999999999999E-3</c:v>
                </c:pt>
                <c:pt idx="61">
                  <c:v>1.0414000000000001E-3</c:v>
                </c:pt>
                <c:pt idx="62">
                  <c:v>1.052E-3</c:v>
                </c:pt>
                <c:pt idx="63">
                  <c:v>1.0631E-3</c:v>
                </c:pt>
                <c:pt idx="64">
                  <c:v>1.0747E-3</c:v>
                </c:pt>
                <c:pt idx="65">
                  <c:v>1.0868E-3</c:v>
                </c:pt>
                <c:pt idx="66">
                  <c:v>1.0993000000000001E-3</c:v>
                </c:pt>
                <c:pt idx="67">
                  <c:v>1.1125E-3</c:v>
                </c:pt>
                <c:pt idx="68">
                  <c:v>1.1261999999999999E-3</c:v>
                </c:pt>
                <c:pt idx="69">
                  <c:v>1.1406000000000001E-3</c:v>
                </c:pt>
                <c:pt idx="70">
                  <c:v>1.1555999999999999E-3</c:v>
                </c:pt>
                <c:pt idx="71">
                  <c:v>1.1712999999999999E-3</c:v>
                </c:pt>
                <c:pt idx="72">
                  <c:v>1.1877999999999999E-3</c:v>
                </c:pt>
                <c:pt idx="73">
                  <c:v>1.2052E-3</c:v>
                </c:pt>
                <c:pt idx="74">
                  <c:v>1.2233999999999999E-3</c:v>
                </c:pt>
                <c:pt idx="75">
                  <c:v>1.2426E-3</c:v>
                </c:pt>
                <c:pt idx="76">
                  <c:v>1.2627999999999999E-3</c:v>
                </c:pt>
                <c:pt idx="77">
                  <c:v>1.2841E-3</c:v>
                </c:pt>
                <c:pt idx="78">
                  <c:v>1.3066E-3</c:v>
                </c:pt>
                <c:pt idx="79">
                  <c:v>1.3305000000000001E-3</c:v>
                </c:pt>
                <c:pt idx="80">
                  <c:v>1.3558000000000001E-3</c:v>
                </c:pt>
                <c:pt idx="81">
                  <c:v>1.3826000000000001E-3</c:v>
                </c:pt>
                <c:pt idx="82">
                  <c:v>1.4113000000000001E-3</c:v>
                </c:pt>
                <c:pt idx="83">
                  <c:v>1.4418E-3</c:v>
                </c:pt>
                <c:pt idx="84">
                  <c:v>1.4744000000000001E-3</c:v>
                </c:pt>
                <c:pt idx="85">
                  <c:v>1.5095E-3</c:v>
                </c:pt>
                <c:pt idx="86">
                  <c:v>1.5471E-3</c:v>
                </c:pt>
                <c:pt idx="87">
                  <c:v>1.5877E-3</c:v>
                </c:pt>
                <c:pt idx="88">
                  <c:v>1.6317E-3</c:v>
                </c:pt>
                <c:pt idx="89">
                  <c:v>1.6795E-3</c:v>
                </c:pt>
                <c:pt idx="90">
                  <c:v>1.7316E-3</c:v>
                </c:pt>
                <c:pt idx="91">
                  <c:v>1.7887000000000001E-3</c:v>
                </c:pt>
                <c:pt idx="92">
                  <c:v>1.8515999999999999E-3</c:v>
                </c:pt>
                <c:pt idx="93">
                  <c:v>1.9212999999999999E-3</c:v>
                </c:pt>
                <c:pt idx="94">
                  <c:v>1.9989999999999999E-3</c:v>
                </c:pt>
                <c:pt idx="95">
                  <c:v>2.0863000000000001E-3</c:v>
                </c:pt>
                <c:pt idx="96">
                  <c:v>2.1851000000000001E-3</c:v>
                </c:pt>
                <c:pt idx="97">
                  <c:v>2.2980000000000001E-3</c:v>
                </c:pt>
                <c:pt idx="98">
                  <c:v>2.4285000000000001E-3</c:v>
                </c:pt>
                <c:pt idx="99">
                  <c:v>2.5810999999999998E-3</c:v>
                </c:pt>
                <c:pt idx="100">
                  <c:v>2.7621999999999998E-3</c:v>
                </c:pt>
                <c:pt idx="101">
                  <c:v>2.9810000000000001E-3</c:v>
                </c:pt>
                <c:pt idx="102">
                  <c:v>3.2510999999999998E-3</c:v>
                </c:pt>
                <c:pt idx="103">
                  <c:v>3.5931000000000001E-3</c:v>
                </c:pt>
                <c:pt idx="104">
                  <c:v>4.0404999999999998E-3</c:v>
                </c:pt>
                <c:pt idx="105">
                  <c:v>4.6503999999999998E-3</c:v>
                </c:pt>
                <c:pt idx="106">
                  <c:v>5.5271000000000001E-3</c:v>
                </c:pt>
                <c:pt idx="107">
                  <c:v>6.875E-3</c:v>
                </c:pt>
                <c:pt idx="108">
                  <c:v>9.0986999999999995E-3</c:v>
                </c:pt>
                <c:pt idx="109">
                  <c:v>1.2617E-2</c:v>
                </c:pt>
                <c:pt idx="110">
                  <c:v>1.4352999999999999E-2</c:v>
                </c:pt>
                <c:pt idx="111">
                  <c:v>1.0345E-2</c:v>
                </c:pt>
                <c:pt idx="112">
                  <c:v>6.7435999999999998E-3</c:v>
                </c:pt>
                <c:pt idx="113">
                  <c:v>4.6569000000000003E-3</c:v>
                </c:pt>
                <c:pt idx="114">
                  <c:v>3.3952000000000001E-3</c:v>
                </c:pt>
                <c:pt idx="115">
                  <c:v>2.5668000000000002E-3</c:v>
                </c:pt>
                <c:pt idx="116">
                  <c:v>1.9848000000000001E-3</c:v>
                </c:pt>
                <c:pt idx="117">
                  <c:v>1.5543E-3</c:v>
                </c:pt>
                <c:pt idx="118">
                  <c:v>1.2233999999999999E-3</c:v>
                </c:pt>
                <c:pt idx="119">
                  <c:v>9.6259000000000004E-4</c:v>
                </c:pt>
                <c:pt idx="120">
                  <c:v>7.5447000000000003E-4</c:v>
                </c:pt>
                <c:pt idx="121">
                  <c:v>5.9006E-4</c:v>
                </c:pt>
                <c:pt idx="122">
                  <c:v>4.6721000000000002E-4</c:v>
                </c:pt>
                <c:pt idx="123">
                  <c:v>3.8977E-4</c:v>
                </c:pt>
                <c:pt idx="124">
                  <c:v>3.6293000000000002E-4</c:v>
                </c:pt>
                <c:pt idx="125">
                  <c:v>3.8294000000000002E-4</c:v>
                </c:pt>
                <c:pt idx="126">
                  <c:v>4.3550000000000001E-4</c:v>
                </c:pt>
                <c:pt idx="127">
                  <c:v>5.0639999999999995E-4</c:v>
                </c:pt>
                <c:pt idx="128">
                  <c:v>5.8697999999999997E-4</c:v>
                </c:pt>
                <c:pt idx="129">
                  <c:v>6.7301999999999998E-4</c:v>
                </c:pt>
                <c:pt idx="130">
                  <c:v>7.6274000000000003E-4</c:v>
                </c:pt>
                <c:pt idx="131">
                  <c:v>8.5563000000000002E-4</c:v>
                </c:pt>
                <c:pt idx="132">
                  <c:v>9.5184999999999996E-4</c:v>
                </c:pt>
                <c:pt idx="133">
                  <c:v>1.052E-3</c:v>
                </c:pt>
                <c:pt idx="134">
                  <c:v>1.1567999999999999E-3</c:v>
                </c:pt>
                <c:pt idx="135">
                  <c:v>1.2675E-3</c:v>
                </c:pt>
                <c:pt idx="136">
                  <c:v>1.3852000000000001E-3</c:v>
                </c:pt>
                <c:pt idx="137">
                  <c:v>1.5116000000000001E-3</c:v>
                </c:pt>
                <c:pt idx="138">
                  <c:v>1.6486999999999999E-3</c:v>
                </c:pt>
                <c:pt idx="139">
                  <c:v>1.7986E-3</c:v>
                </c:pt>
                <c:pt idx="140">
                  <c:v>1.9645000000000001E-3</c:v>
                </c:pt>
                <c:pt idx="141">
                  <c:v>2.1499000000000002E-3</c:v>
                </c:pt>
                <c:pt idx="142">
                  <c:v>2.3595999999999999E-3</c:v>
                </c:pt>
                <c:pt idx="143">
                  <c:v>2.5999E-3</c:v>
                </c:pt>
                <c:pt idx="144">
                  <c:v>2.8792000000000002E-3</c:v>
                </c:pt>
                <c:pt idx="145">
                  <c:v>3.2089000000000002E-3</c:v>
                </c:pt>
                <c:pt idx="146">
                  <c:v>3.6051999999999998E-3</c:v>
                </c:pt>
                <c:pt idx="147">
                  <c:v>4.0914999999999997E-3</c:v>
                </c:pt>
                <c:pt idx="148">
                  <c:v>4.7029999999999997E-3</c:v>
                </c:pt>
                <c:pt idx="149">
                  <c:v>5.4942999999999997E-3</c:v>
                </c:pt>
                <c:pt idx="150">
                  <c:v>6.5529999999999998E-3</c:v>
                </c:pt>
                <c:pt idx="151">
                  <c:v>8.0239000000000005E-3</c:v>
                </c:pt>
                <c:pt idx="152">
                  <c:v>1.0139E-2</c:v>
                </c:pt>
                <c:pt idx="153">
                  <c:v>1.3167999999999999E-2</c:v>
                </c:pt>
                <c:pt idx="154">
                  <c:v>1.6764000000000001E-2</c:v>
                </c:pt>
                <c:pt idx="155">
                  <c:v>1.8176000000000001E-2</c:v>
                </c:pt>
                <c:pt idx="156">
                  <c:v>1.5594999999999999E-2</c:v>
                </c:pt>
                <c:pt idx="157">
                  <c:v>1.2160000000000001E-2</c:v>
                </c:pt>
                <c:pt idx="158">
                  <c:v>9.5618000000000005E-3</c:v>
                </c:pt>
                <c:pt idx="159">
                  <c:v>7.7606000000000003E-3</c:v>
                </c:pt>
                <c:pt idx="160">
                  <c:v>6.4910000000000002E-3</c:v>
                </c:pt>
                <c:pt idx="161">
                  <c:v>5.5633999999999996E-3</c:v>
                </c:pt>
                <c:pt idx="162">
                  <c:v>4.8615999999999998E-3</c:v>
                </c:pt>
                <c:pt idx="163">
                  <c:v>4.3141999999999998E-3</c:v>
                </c:pt>
                <c:pt idx="164">
                  <c:v>3.8763000000000001E-3</c:v>
                </c:pt>
                <c:pt idx="165">
                  <c:v>3.5184000000000001E-3</c:v>
                </c:pt>
                <c:pt idx="166">
                  <c:v>3.2206000000000001E-3</c:v>
                </c:pt>
                <c:pt idx="167">
                  <c:v>2.9689999999999999E-3</c:v>
                </c:pt>
                <c:pt idx="168">
                  <c:v>2.7537E-3</c:v>
                </c:pt>
                <c:pt idx="169">
                  <c:v>2.5672999999999998E-3</c:v>
                </c:pt>
                <c:pt idx="170">
                  <c:v>2.4042999999999998E-3</c:v>
                </c:pt>
                <c:pt idx="171">
                  <c:v>2.2606000000000002E-3</c:v>
                </c:pt>
                <c:pt idx="172">
                  <c:v>2.1329999999999999E-3</c:v>
                </c:pt>
                <c:pt idx="173">
                  <c:v>2.0187999999999998E-3</c:v>
                </c:pt>
                <c:pt idx="174">
                  <c:v>1.916E-3</c:v>
                </c:pt>
                <c:pt idx="175">
                  <c:v>1.823E-3</c:v>
                </c:pt>
                <c:pt idx="176">
                  <c:v>1.7384E-3</c:v>
                </c:pt>
                <c:pt idx="177">
                  <c:v>1.6611E-3</c:v>
                </c:pt>
                <c:pt idx="178">
                  <c:v>1.5903E-3</c:v>
                </c:pt>
                <c:pt idx="179">
                  <c:v>1.5250000000000001E-3</c:v>
                </c:pt>
                <c:pt idx="180">
                  <c:v>1.4648E-3</c:v>
                </c:pt>
                <c:pt idx="181">
                  <c:v>1.4089E-3</c:v>
                </c:pt>
                <c:pt idx="182">
                  <c:v>1.3569999999999999E-3</c:v>
                </c:pt>
                <c:pt idx="183">
                  <c:v>1.3086E-3</c:v>
                </c:pt>
                <c:pt idx="184">
                  <c:v>1.2634E-3</c:v>
                </c:pt>
                <c:pt idx="185">
                  <c:v>1.2210999999999999E-3</c:v>
                </c:pt>
                <c:pt idx="186">
                  <c:v>1.1814E-3</c:v>
                </c:pt>
                <c:pt idx="187">
                  <c:v>1.1440000000000001E-3</c:v>
                </c:pt>
                <c:pt idx="188">
                  <c:v>1.1088000000000001E-3</c:v>
                </c:pt>
                <c:pt idx="189">
                  <c:v>1.0755999999999999E-3</c:v>
                </c:pt>
                <c:pt idx="190">
                  <c:v>1.0441999999999999E-3</c:v>
                </c:pt>
                <c:pt idx="191">
                  <c:v>1.0143999999999999E-3</c:v>
                </c:pt>
                <c:pt idx="192">
                  <c:v>9.8620999999999995E-4</c:v>
                </c:pt>
                <c:pt idx="193">
                  <c:v>9.5940999999999995E-4</c:v>
                </c:pt>
                <c:pt idx="194">
                  <c:v>9.3391000000000004E-4</c:v>
                </c:pt>
                <c:pt idx="195">
                  <c:v>9.0963000000000003E-4</c:v>
                </c:pt>
                <c:pt idx="196">
                  <c:v>8.8648000000000004E-4</c:v>
                </c:pt>
                <c:pt idx="197">
                  <c:v>8.6437999999999999E-4</c:v>
                </c:pt>
                <c:pt idx="198">
                  <c:v>8.4327000000000002E-4</c:v>
                </c:pt>
                <c:pt idx="199">
                  <c:v>8.2306000000000002E-4</c:v>
                </c:pt>
                <c:pt idx="200">
                  <c:v>8.0371999999999996E-4</c:v>
                </c:pt>
                <c:pt idx="201">
                  <c:v>7.8518000000000001E-4</c:v>
                </c:pt>
                <c:pt idx="202">
                  <c:v>7.6738999999999996E-4</c:v>
                </c:pt>
                <c:pt idx="203">
                  <c:v>7.5031000000000002E-4</c:v>
                </c:pt>
                <c:pt idx="204">
                  <c:v>7.339E-4</c:v>
                </c:pt>
                <c:pt idx="205">
                  <c:v>7.1812000000000004E-4</c:v>
                </c:pt>
                <c:pt idx="206">
                  <c:v>7.0293000000000005E-4</c:v>
                </c:pt>
                <c:pt idx="207">
                  <c:v>6.8829000000000004E-4</c:v>
                </c:pt>
                <c:pt idx="208">
                  <c:v>6.7418999999999997E-4</c:v>
                </c:pt>
                <c:pt idx="209">
                  <c:v>6.6058999999999996E-4</c:v>
                </c:pt>
                <c:pt idx="210">
                  <c:v>6.4745999999999998E-4</c:v>
                </c:pt>
                <c:pt idx="211">
                  <c:v>6.3478000000000004E-4</c:v>
                </c:pt>
                <c:pt idx="212">
                  <c:v>6.2253000000000005E-4</c:v>
                </c:pt>
                <c:pt idx="213">
                  <c:v>6.1067999999999995E-4</c:v>
                </c:pt>
                <c:pt idx="214">
                  <c:v>5.9922000000000003E-4</c:v>
                </c:pt>
                <c:pt idx="215">
                  <c:v>5.8812999999999997E-4</c:v>
                </c:pt>
                <c:pt idx="216">
                  <c:v>5.7737999999999995E-4</c:v>
                </c:pt>
                <c:pt idx="217">
                  <c:v>5.6696999999999997E-4</c:v>
                </c:pt>
                <c:pt idx="218">
                  <c:v>5.5688000000000005E-4</c:v>
                </c:pt>
                <c:pt idx="219">
                  <c:v>5.4708999999999997E-4</c:v>
                </c:pt>
                <c:pt idx="220">
                  <c:v>5.3759000000000001E-4</c:v>
                </c:pt>
                <c:pt idx="221">
                  <c:v>5.2837000000000001E-4</c:v>
                </c:pt>
                <c:pt idx="222">
                  <c:v>5.1942000000000004E-4</c:v>
                </c:pt>
                <c:pt idx="223">
                  <c:v>5.1071999999999999E-4</c:v>
                </c:pt>
                <c:pt idx="224">
                  <c:v>5.0226000000000003E-4</c:v>
                </c:pt>
                <c:pt idx="225">
                  <c:v>4.9403999999999995E-4</c:v>
                </c:pt>
                <c:pt idx="226">
                  <c:v>4.8603999999999997E-4</c:v>
                </c:pt>
                <c:pt idx="227">
                  <c:v>4.7825999999999999E-4</c:v>
                </c:pt>
                <c:pt idx="228">
                  <c:v>4.7068000000000001E-4</c:v>
                </c:pt>
                <c:pt idx="229">
                  <c:v>4.6330999999999998E-4</c:v>
                </c:pt>
                <c:pt idx="230">
                  <c:v>4.5612000000000002E-4</c:v>
                </c:pt>
                <c:pt idx="231">
                  <c:v>4.4912000000000001E-4</c:v>
                </c:pt>
                <c:pt idx="232">
                  <c:v>4.4229000000000002E-4</c:v>
                </c:pt>
                <c:pt idx="233">
                  <c:v>4.3563E-4</c:v>
                </c:pt>
                <c:pt idx="234">
                  <c:v>4.2914E-4</c:v>
                </c:pt>
                <c:pt idx="235">
                  <c:v>4.2281000000000003E-4</c:v>
                </c:pt>
                <c:pt idx="236">
                  <c:v>4.1662999999999997E-4</c:v>
                </c:pt>
                <c:pt idx="237">
                  <c:v>4.1059000000000001E-4</c:v>
                </c:pt>
                <c:pt idx="238">
                  <c:v>4.0470000000000002E-4</c:v>
                </c:pt>
                <c:pt idx="239">
                  <c:v>3.9894000000000003E-4</c:v>
                </c:pt>
                <c:pt idx="240">
                  <c:v>3.9332000000000001E-4</c:v>
                </c:pt>
                <c:pt idx="241">
                  <c:v>3.8782999999999998E-4</c:v>
                </c:pt>
                <c:pt idx="242">
                  <c:v>3.8245999999999999E-4</c:v>
                </c:pt>
                <c:pt idx="243">
                  <c:v>3.7720000000000001E-4</c:v>
                </c:pt>
                <c:pt idx="244">
                  <c:v>3.7207000000000001E-4</c:v>
                </c:pt>
                <c:pt idx="245">
                  <c:v>3.6704000000000001E-4</c:v>
                </c:pt>
                <c:pt idx="246">
                  <c:v>3.6213E-4</c:v>
                </c:pt>
                <c:pt idx="247">
                  <c:v>3.5732E-4</c:v>
                </c:pt>
                <c:pt idx="248">
                  <c:v>3.5261E-4</c:v>
                </c:pt>
              </c:numCache>
            </c:numRef>
          </c:yVal>
          <c:smooth val="1"/>
        </c:ser>
        <c:ser>
          <c:idx val="4"/>
          <c:order val="4"/>
          <c:tx>
            <c:v>m = 0.75</c:v>
          </c:tx>
          <c:spPr>
            <a:ln w="127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'Combined A''s'!$M$2:$M$1001</c:f>
              <c:numCache>
                <c:formatCode>General</c:formatCode>
                <c:ptCount val="1000"/>
                <c:pt idx="0">
                  <c:v>20.04</c:v>
                </c:pt>
                <c:pt idx="1">
                  <c:v>20.079999999999998</c:v>
                </c:pt>
                <c:pt idx="2">
                  <c:v>20.12</c:v>
                </c:pt>
                <c:pt idx="3">
                  <c:v>20.16</c:v>
                </c:pt>
                <c:pt idx="4">
                  <c:v>20.2</c:v>
                </c:pt>
                <c:pt idx="5">
                  <c:v>20.239999999999998</c:v>
                </c:pt>
                <c:pt idx="6">
                  <c:v>20.28</c:v>
                </c:pt>
                <c:pt idx="7">
                  <c:v>20.32</c:v>
                </c:pt>
                <c:pt idx="8">
                  <c:v>20.36</c:v>
                </c:pt>
                <c:pt idx="9">
                  <c:v>20.399999999999999</c:v>
                </c:pt>
                <c:pt idx="10">
                  <c:v>20.440000000000001</c:v>
                </c:pt>
                <c:pt idx="11">
                  <c:v>20.48</c:v>
                </c:pt>
                <c:pt idx="12">
                  <c:v>20.52</c:v>
                </c:pt>
                <c:pt idx="13">
                  <c:v>20.56</c:v>
                </c:pt>
                <c:pt idx="14">
                  <c:v>20.6</c:v>
                </c:pt>
                <c:pt idx="15">
                  <c:v>20.64</c:v>
                </c:pt>
                <c:pt idx="16">
                  <c:v>20.68</c:v>
                </c:pt>
                <c:pt idx="17">
                  <c:v>20.72</c:v>
                </c:pt>
                <c:pt idx="18">
                  <c:v>20.76</c:v>
                </c:pt>
                <c:pt idx="19">
                  <c:v>20.8</c:v>
                </c:pt>
                <c:pt idx="20">
                  <c:v>20.84</c:v>
                </c:pt>
                <c:pt idx="21">
                  <c:v>20.88</c:v>
                </c:pt>
                <c:pt idx="22">
                  <c:v>20.92</c:v>
                </c:pt>
                <c:pt idx="23">
                  <c:v>20.96</c:v>
                </c:pt>
                <c:pt idx="24">
                  <c:v>21</c:v>
                </c:pt>
                <c:pt idx="25">
                  <c:v>21.04</c:v>
                </c:pt>
                <c:pt idx="26">
                  <c:v>21.08</c:v>
                </c:pt>
                <c:pt idx="27">
                  <c:v>21.12</c:v>
                </c:pt>
                <c:pt idx="28">
                  <c:v>21.16</c:v>
                </c:pt>
                <c:pt idx="29">
                  <c:v>21.2</c:v>
                </c:pt>
                <c:pt idx="30">
                  <c:v>21.24</c:v>
                </c:pt>
                <c:pt idx="31">
                  <c:v>21.28</c:v>
                </c:pt>
                <c:pt idx="32">
                  <c:v>21.32</c:v>
                </c:pt>
                <c:pt idx="33">
                  <c:v>21.36</c:v>
                </c:pt>
                <c:pt idx="34">
                  <c:v>21.4</c:v>
                </c:pt>
                <c:pt idx="35">
                  <c:v>21.44</c:v>
                </c:pt>
                <c:pt idx="36">
                  <c:v>21.48</c:v>
                </c:pt>
                <c:pt idx="37">
                  <c:v>21.52</c:v>
                </c:pt>
                <c:pt idx="38">
                  <c:v>21.56</c:v>
                </c:pt>
                <c:pt idx="39">
                  <c:v>21.6</c:v>
                </c:pt>
                <c:pt idx="40">
                  <c:v>21.64</c:v>
                </c:pt>
                <c:pt idx="41">
                  <c:v>21.68</c:v>
                </c:pt>
                <c:pt idx="42">
                  <c:v>21.72</c:v>
                </c:pt>
                <c:pt idx="43">
                  <c:v>21.76</c:v>
                </c:pt>
                <c:pt idx="44">
                  <c:v>21.8</c:v>
                </c:pt>
                <c:pt idx="45">
                  <c:v>21.84</c:v>
                </c:pt>
                <c:pt idx="46">
                  <c:v>21.88</c:v>
                </c:pt>
                <c:pt idx="47">
                  <c:v>21.92</c:v>
                </c:pt>
                <c:pt idx="48">
                  <c:v>21.96</c:v>
                </c:pt>
                <c:pt idx="49">
                  <c:v>22</c:v>
                </c:pt>
                <c:pt idx="50">
                  <c:v>22.04</c:v>
                </c:pt>
                <c:pt idx="51">
                  <c:v>22.08</c:v>
                </c:pt>
                <c:pt idx="52">
                  <c:v>22.12</c:v>
                </c:pt>
                <c:pt idx="53">
                  <c:v>22.16</c:v>
                </c:pt>
                <c:pt idx="54">
                  <c:v>22.2</c:v>
                </c:pt>
                <c:pt idx="55">
                  <c:v>22.24</c:v>
                </c:pt>
                <c:pt idx="56">
                  <c:v>22.28</c:v>
                </c:pt>
                <c:pt idx="57">
                  <c:v>22.32</c:v>
                </c:pt>
                <c:pt idx="58">
                  <c:v>22.36</c:v>
                </c:pt>
                <c:pt idx="59">
                  <c:v>22.4</c:v>
                </c:pt>
                <c:pt idx="60">
                  <c:v>22.44</c:v>
                </c:pt>
                <c:pt idx="61">
                  <c:v>22.48</c:v>
                </c:pt>
                <c:pt idx="62">
                  <c:v>22.52</c:v>
                </c:pt>
                <c:pt idx="63">
                  <c:v>22.56</c:v>
                </c:pt>
                <c:pt idx="64">
                  <c:v>22.6</c:v>
                </c:pt>
                <c:pt idx="65">
                  <c:v>22.64</c:v>
                </c:pt>
                <c:pt idx="66">
                  <c:v>22.68</c:v>
                </c:pt>
                <c:pt idx="67">
                  <c:v>22.72</c:v>
                </c:pt>
                <c:pt idx="68">
                  <c:v>22.76</c:v>
                </c:pt>
                <c:pt idx="69">
                  <c:v>22.8</c:v>
                </c:pt>
                <c:pt idx="70">
                  <c:v>22.84</c:v>
                </c:pt>
                <c:pt idx="71">
                  <c:v>22.88</c:v>
                </c:pt>
                <c:pt idx="72">
                  <c:v>22.92</c:v>
                </c:pt>
                <c:pt idx="73">
                  <c:v>22.96</c:v>
                </c:pt>
                <c:pt idx="74">
                  <c:v>23</c:v>
                </c:pt>
                <c:pt idx="75">
                  <c:v>23.04</c:v>
                </c:pt>
                <c:pt idx="76">
                  <c:v>23.08</c:v>
                </c:pt>
                <c:pt idx="77">
                  <c:v>23.12</c:v>
                </c:pt>
                <c:pt idx="78">
                  <c:v>23.16</c:v>
                </c:pt>
                <c:pt idx="79">
                  <c:v>23.2</c:v>
                </c:pt>
                <c:pt idx="80">
                  <c:v>23.24</c:v>
                </c:pt>
                <c:pt idx="81">
                  <c:v>23.28</c:v>
                </c:pt>
                <c:pt idx="82">
                  <c:v>23.32</c:v>
                </c:pt>
                <c:pt idx="83">
                  <c:v>23.36</c:v>
                </c:pt>
                <c:pt idx="84">
                  <c:v>23.4</c:v>
                </c:pt>
                <c:pt idx="85">
                  <c:v>23.44</c:v>
                </c:pt>
                <c:pt idx="86">
                  <c:v>23.48</c:v>
                </c:pt>
                <c:pt idx="87">
                  <c:v>23.52</c:v>
                </c:pt>
                <c:pt idx="88">
                  <c:v>23.56</c:v>
                </c:pt>
                <c:pt idx="89">
                  <c:v>23.6</c:v>
                </c:pt>
                <c:pt idx="90">
                  <c:v>23.64</c:v>
                </c:pt>
                <c:pt idx="91">
                  <c:v>23.68</c:v>
                </c:pt>
                <c:pt idx="92">
                  <c:v>23.72</c:v>
                </c:pt>
                <c:pt idx="93">
                  <c:v>23.76</c:v>
                </c:pt>
                <c:pt idx="94">
                  <c:v>23.8</c:v>
                </c:pt>
                <c:pt idx="95">
                  <c:v>23.84</c:v>
                </c:pt>
                <c:pt idx="96">
                  <c:v>23.88</c:v>
                </c:pt>
                <c:pt idx="97">
                  <c:v>23.92</c:v>
                </c:pt>
                <c:pt idx="98">
                  <c:v>23.96</c:v>
                </c:pt>
                <c:pt idx="99">
                  <c:v>24</c:v>
                </c:pt>
                <c:pt idx="100">
                  <c:v>24.04</c:v>
                </c:pt>
                <c:pt idx="101">
                  <c:v>24.08</c:v>
                </c:pt>
                <c:pt idx="102">
                  <c:v>24.12</c:v>
                </c:pt>
                <c:pt idx="103">
                  <c:v>24.16</c:v>
                </c:pt>
                <c:pt idx="104">
                  <c:v>24.2</c:v>
                </c:pt>
                <c:pt idx="105">
                  <c:v>24.24</c:v>
                </c:pt>
                <c:pt idx="106">
                  <c:v>24.28</c:v>
                </c:pt>
                <c:pt idx="107">
                  <c:v>24.32</c:v>
                </c:pt>
                <c:pt idx="108">
                  <c:v>24.36</c:v>
                </c:pt>
                <c:pt idx="109">
                  <c:v>24.4</c:v>
                </c:pt>
                <c:pt idx="110">
                  <c:v>24.44</c:v>
                </c:pt>
                <c:pt idx="111">
                  <c:v>24.48</c:v>
                </c:pt>
                <c:pt idx="112">
                  <c:v>24.52</c:v>
                </c:pt>
                <c:pt idx="113">
                  <c:v>24.56</c:v>
                </c:pt>
                <c:pt idx="114">
                  <c:v>24.6</c:v>
                </c:pt>
                <c:pt idx="115">
                  <c:v>24.64</c:v>
                </c:pt>
                <c:pt idx="116">
                  <c:v>24.68</c:v>
                </c:pt>
                <c:pt idx="117">
                  <c:v>24.72</c:v>
                </c:pt>
                <c:pt idx="118">
                  <c:v>24.76</c:v>
                </c:pt>
                <c:pt idx="119">
                  <c:v>24.8</c:v>
                </c:pt>
                <c:pt idx="120">
                  <c:v>24.84</c:v>
                </c:pt>
                <c:pt idx="121">
                  <c:v>24.88</c:v>
                </c:pt>
                <c:pt idx="122">
                  <c:v>24.92</c:v>
                </c:pt>
                <c:pt idx="123">
                  <c:v>24.96</c:v>
                </c:pt>
                <c:pt idx="124">
                  <c:v>25</c:v>
                </c:pt>
                <c:pt idx="125">
                  <c:v>25.04</c:v>
                </c:pt>
                <c:pt idx="126">
                  <c:v>25.08</c:v>
                </c:pt>
                <c:pt idx="127">
                  <c:v>25.12</c:v>
                </c:pt>
                <c:pt idx="128">
                  <c:v>25.16</c:v>
                </c:pt>
                <c:pt idx="129">
                  <c:v>25.2</c:v>
                </c:pt>
                <c:pt idx="130">
                  <c:v>25.24</c:v>
                </c:pt>
                <c:pt idx="131">
                  <c:v>25.28</c:v>
                </c:pt>
                <c:pt idx="132">
                  <c:v>25.32</c:v>
                </c:pt>
                <c:pt idx="133">
                  <c:v>25.36</c:v>
                </c:pt>
                <c:pt idx="134">
                  <c:v>25.4</c:v>
                </c:pt>
                <c:pt idx="135">
                  <c:v>25.44</c:v>
                </c:pt>
                <c:pt idx="136">
                  <c:v>25.48</c:v>
                </c:pt>
                <c:pt idx="137">
                  <c:v>25.52</c:v>
                </c:pt>
                <c:pt idx="138">
                  <c:v>25.56</c:v>
                </c:pt>
                <c:pt idx="139">
                  <c:v>25.6</c:v>
                </c:pt>
                <c:pt idx="140">
                  <c:v>25.64</c:v>
                </c:pt>
                <c:pt idx="141">
                  <c:v>25.68</c:v>
                </c:pt>
                <c:pt idx="142">
                  <c:v>25.72</c:v>
                </c:pt>
                <c:pt idx="143">
                  <c:v>25.76</c:v>
                </c:pt>
                <c:pt idx="144">
                  <c:v>25.8</c:v>
                </c:pt>
                <c:pt idx="145">
                  <c:v>25.84</c:v>
                </c:pt>
                <c:pt idx="146">
                  <c:v>25.88</c:v>
                </c:pt>
                <c:pt idx="147">
                  <c:v>25.92</c:v>
                </c:pt>
                <c:pt idx="148">
                  <c:v>25.96</c:v>
                </c:pt>
                <c:pt idx="149">
                  <c:v>26</c:v>
                </c:pt>
                <c:pt idx="150">
                  <c:v>26.04</c:v>
                </c:pt>
                <c:pt idx="151">
                  <c:v>26.08</c:v>
                </c:pt>
                <c:pt idx="152">
                  <c:v>26.12</c:v>
                </c:pt>
                <c:pt idx="153">
                  <c:v>26.16</c:v>
                </c:pt>
                <c:pt idx="154">
                  <c:v>26.2</c:v>
                </c:pt>
                <c:pt idx="155">
                  <c:v>26.24</c:v>
                </c:pt>
                <c:pt idx="156">
                  <c:v>26.28</c:v>
                </c:pt>
                <c:pt idx="157">
                  <c:v>26.32</c:v>
                </c:pt>
                <c:pt idx="158">
                  <c:v>26.36</c:v>
                </c:pt>
                <c:pt idx="159">
                  <c:v>26.4</c:v>
                </c:pt>
                <c:pt idx="160">
                  <c:v>26.44</c:v>
                </c:pt>
                <c:pt idx="161">
                  <c:v>26.48</c:v>
                </c:pt>
                <c:pt idx="162">
                  <c:v>26.52</c:v>
                </c:pt>
                <c:pt idx="163">
                  <c:v>26.56</c:v>
                </c:pt>
                <c:pt idx="164">
                  <c:v>26.6</c:v>
                </c:pt>
                <c:pt idx="165">
                  <c:v>26.64</c:v>
                </c:pt>
                <c:pt idx="166">
                  <c:v>26.68</c:v>
                </c:pt>
                <c:pt idx="167">
                  <c:v>26.72</c:v>
                </c:pt>
                <c:pt idx="168">
                  <c:v>26.76</c:v>
                </c:pt>
                <c:pt idx="169">
                  <c:v>26.8</c:v>
                </c:pt>
                <c:pt idx="170">
                  <c:v>26.84</c:v>
                </c:pt>
                <c:pt idx="171">
                  <c:v>26.88</c:v>
                </c:pt>
                <c:pt idx="172">
                  <c:v>26.92</c:v>
                </c:pt>
                <c:pt idx="173">
                  <c:v>26.96</c:v>
                </c:pt>
                <c:pt idx="174">
                  <c:v>27</c:v>
                </c:pt>
                <c:pt idx="175">
                  <c:v>27.04</c:v>
                </c:pt>
                <c:pt idx="176">
                  <c:v>27.08</c:v>
                </c:pt>
                <c:pt idx="177">
                  <c:v>27.12</c:v>
                </c:pt>
                <c:pt idx="178">
                  <c:v>27.16</c:v>
                </c:pt>
                <c:pt idx="179">
                  <c:v>27.2</c:v>
                </c:pt>
                <c:pt idx="180">
                  <c:v>27.24</c:v>
                </c:pt>
                <c:pt idx="181">
                  <c:v>27.28</c:v>
                </c:pt>
                <c:pt idx="182">
                  <c:v>27.32</c:v>
                </c:pt>
                <c:pt idx="183">
                  <c:v>27.36</c:v>
                </c:pt>
                <c:pt idx="184">
                  <c:v>27.4</c:v>
                </c:pt>
                <c:pt idx="185">
                  <c:v>27.44</c:v>
                </c:pt>
                <c:pt idx="186">
                  <c:v>27.48</c:v>
                </c:pt>
                <c:pt idx="187">
                  <c:v>27.52</c:v>
                </c:pt>
                <c:pt idx="188">
                  <c:v>27.56</c:v>
                </c:pt>
                <c:pt idx="189">
                  <c:v>27.6</c:v>
                </c:pt>
                <c:pt idx="190">
                  <c:v>27.64</c:v>
                </c:pt>
                <c:pt idx="191">
                  <c:v>27.68</c:v>
                </c:pt>
                <c:pt idx="192">
                  <c:v>27.72</c:v>
                </c:pt>
                <c:pt idx="193">
                  <c:v>27.76</c:v>
                </c:pt>
                <c:pt idx="194">
                  <c:v>27.8</c:v>
                </c:pt>
                <c:pt idx="195">
                  <c:v>27.84</c:v>
                </c:pt>
                <c:pt idx="196">
                  <c:v>27.88</c:v>
                </c:pt>
                <c:pt idx="197">
                  <c:v>27.92</c:v>
                </c:pt>
                <c:pt idx="198">
                  <c:v>27.96</c:v>
                </c:pt>
                <c:pt idx="199">
                  <c:v>28</c:v>
                </c:pt>
                <c:pt idx="200">
                  <c:v>28.04</c:v>
                </c:pt>
                <c:pt idx="201">
                  <c:v>28.08</c:v>
                </c:pt>
                <c:pt idx="202">
                  <c:v>28.12</c:v>
                </c:pt>
                <c:pt idx="203">
                  <c:v>28.16</c:v>
                </c:pt>
                <c:pt idx="204">
                  <c:v>28.2</c:v>
                </c:pt>
                <c:pt idx="205">
                  <c:v>28.24</c:v>
                </c:pt>
                <c:pt idx="206">
                  <c:v>28.28</c:v>
                </c:pt>
                <c:pt idx="207">
                  <c:v>28.32</c:v>
                </c:pt>
                <c:pt idx="208">
                  <c:v>28.36</c:v>
                </c:pt>
                <c:pt idx="209">
                  <c:v>28.4</c:v>
                </c:pt>
                <c:pt idx="210">
                  <c:v>28.44</c:v>
                </c:pt>
                <c:pt idx="211">
                  <c:v>28.48</c:v>
                </c:pt>
                <c:pt idx="212">
                  <c:v>28.52</c:v>
                </c:pt>
                <c:pt idx="213">
                  <c:v>28.56</c:v>
                </c:pt>
                <c:pt idx="214">
                  <c:v>28.6</c:v>
                </c:pt>
                <c:pt idx="215">
                  <c:v>28.64</c:v>
                </c:pt>
                <c:pt idx="216">
                  <c:v>28.68</c:v>
                </c:pt>
                <c:pt idx="217">
                  <c:v>28.72</c:v>
                </c:pt>
                <c:pt idx="218">
                  <c:v>28.76</c:v>
                </c:pt>
                <c:pt idx="219">
                  <c:v>28.8</c:v>
                </c:pt>
                <c:pt idx="220">
                  <c:v>28.84</c:v>
                </c:pt>
                <c:pt idx="221">
                  <c:v>28.88</c:v>
                </c:pt>
                <c:pt idx="222">
                  <c:v>28.92</c:v>
                </c:pt>
                <c:pt idx="223">
                  <c:v>28.96</c:v>
                </c:pt>
                <c:pt idx="224">
                  <c:v>29</c:v>
                </c:pt>
                <c:pt idx="225">
                  <c:v>29.04</c:v>
                </c:pt>
                <c:pt idx="226">
                  <c:v>29.08</c:v>
                </c:pt>
                <c:pt idx="227">
                  <c:v>29.12</c:v>
                </c:pt>
                <c:pt idx="228">
                  <c:v>29.16</c:v>
                </c:pt>
                <c:pt idx="229">
                  <c:v>29.2</c:v>
                </c:pt>
                <c:pt idx="230">
                  <c:v>29.24</c:v>
                </c:pt>
                <c:pt idx="231">
                  <c:v>29.28</c:v>
                </c:pt>
                <c:pt idx="232">
                  <c:v>29.32</c:v>
                </c:pt>
                <c:pt idx="233">
                  <c:v>29.36</c:v>
                </c:pt>
                <c:pt idx="234">
                  <c:v>29.4</c:v>
                </c:pt>
                <c:pt idx="235">
                  <c:v>29.44</c:v>
                </c:pt>
                <c:pt idx="236">
                  <c:v>29.48</c:v>
                </c:pt>
                <c:pt idx="237">
                  <c:v>29.52</c:v>
                </c:pt>
                <c:pt idx="238">
                  <c:v>29.56</c:v>
                </c:pt>
                <c:pt idx="239">
                  <c:v>29.6</c:v>
                </c:pt>
                <c:pt idx="240">
                  <c:v>29.64</c:v>
                </c:pt>
                <c:pt idx="241">
                  <c:v>29.68</c:v>
                </c:pt>
                <c:pt idx="242">
                  <c:v>29.72</c:v>
                </c:pt>
                <c:pt idx="243">
                  <c:v>29.76</c:v>
                </c:pt>
                <c:pt idx="244">
                  <c:v>29.8</c:v>
                </c:pt>
                <c:pt idx="245">
                  <c:v>29.84</c:v>
                </c:pt>
                <c:pt idx="246">
                  <c:v>29.88</c:v>
                </c:pt>
                <c:pt idx="247">
                  <c:v>29.92</c:v>
                </c:pt>
                <c:pt idx="248">
                  <c:v>29.96</c:v>
                </c:pt>
                <c:pt idx="249">
                  <c:v>30</c:v>
                </c:pt>
                <c:pt idx="250">
                  <c:v>30.04</c:v>
                </c:pt>
                <c:pt idx="251">
                  <c:v>30.08</c:v>
                </c:pt>
                <c:pt idx="252">
                  <c:v>30.12</c:v>
                </c:pt>
                <c:pt idx="253">
                  <c:v>30.16</c:v>
                </c:pt>
                <c:pt idx="254">
                  <c:v>30.2</c:v>
                </c:pt>
                <c:pt idx="255">
                  <c:v>30.24</c:v>
                </c:pt>
                <c:pt idx="256">
                  <c:v>30.28</c:v>
                </c:pt>
                <c:pt idx="257">
                  <c:v>30.32</c:v>
                </c:pt>
                <c:pt idx="258">
                  <c:v>30.36</c:v>
                </c:pt>
                <c:pt idx="259">
                  <c:v>30.4</c:v>
                </c:pt>
                <c:pt idx="260">
                  <c:v>30.44</c:v>
                </c:pt>
                <c:pt idx="261">
                  <c:v>30.48</c:v>
                </c:pt>
                <c:pt idx="262">
                  <c:v>30.52</c:v>
                </c:pt>
                <c:pt idx="263">
                  <c:v>30.56</c:v>
                </c:pt>
                <c:pt idx="264">
                  <c:v>30.6</c:v>
                </c:pt>
                <c:pt idx="265">
                  <c:v>30.64</c:v>
                </c:pt>
                <c:pt idx="266">
                  <c:v>30.68</c:v>
                </c:pt>
                <c:pt idx="267">
                  <c:v>30.72</c:v>
                </c:pt>
                <c:pt idx="268">
                  <c:v>30.76</c:v>
                </c:pt>
                <c:pt idx="269">
                  <c:v>30.8</c:v>
                </c:pt>
                <c:pt idx="270">
                  <c:v>30.84</c:v>
                </c:pt>
                <c:pt idx="271">
                  <c:v>30.88</c:v>
                </c:pt>
                <c:pt idx="272">
                  <c:v>30.92</c:v>
                </c:pt>
                <c:pt idx="273">
                  <c:v>30.96</c:v>
                </c:pt>
                <c:pt idx="274">
                  <c:v>31</c:v>
                </c:pt>
                <c:pt idx="275">
                  <c:v>31.04</c:v>
                </c:pt>
                <c:pt idx="276">
                  <c:v>31.08</c:v>
                </c:pt>
                <c:pt idx="277">
                  <c:v>31.12</c:v>
                </c:pt>
                <c:pt idx="278">
                  <c:v>31.16</c:v>
                </c:pt>
                <c:pt idx="279">
                  <c:v>31.2</c:v>
                </c:pt>
                <c:pt idx="280">
                  <c:v>31.24</c:v>
                </c:pt>
                <c:pt idx="281">
                  <c:v>31.28</c:v>
                </c:pt>
                <c:pt idx="282">
                  <c:v>31.32</c:v>
                </c:pt>
                <c:pt idx="283">
                  <c:v>31.36</c:v>
                </c:pt>
                <c:pt idx="284">
                  <c:v>31.4</c:v>
                </c:pt>
                <c:pt idx="285">
                  <c:v>31.44</c:v>
                </c:pt>
                <c:pt idx="286">
                  <c:v>31.48</c:v>
                </c:pt>
                <c:pt idx="287">
                  <c:v>31.52</c:v>
                </c:pt>
                <c:pt idx="288">
                  <c:v>31.56</c:v>
                </c:pt>
                <c:pt idx="289">
                  <c:v>31.6</c:v>
                </c:pt>
                <c:pt idx="290">
                  <c:v>31.64</c:v>
                </c:pt>
                <c:pt idx="291">
                  <c:v>31.68</c:v>
                </c:pt>
                <c:pt idx="292">
                  <c:v>31.72</c:v>
                </c:pt>
                <c:pt idx="293">
                  <c:v>31.76</c:v>
                </c:pt>
                <c:pt idx="294">
                  <c:v>31.8</c:v>
                </c:pt>
                <c:pt idx="295">
                  <c:v>31.84</c:v>
                </c:pt>
                <c:pt idx="296">
                  <c:v>31.88</c:v>
                </c:pt>
                <c:pt idx="297">
                  <c:v>31.92</c:v>
                </c:pt>
                <c:pt idx="298">
                  <c:v>31.96</c:v>
                </c:pt>
                <c:pt idx="299">
                  <c:v>32</c:v>
                </c:pt>
                <c:pt idx="300">
                  <c:v>32.04</c:v>
                </c:pt>
                <c:pt idx="301">
                  <c:v>32.08</c:v>
                </c:pt>
                <c:pt idx="302">
                  <c:v>32.119999999999997</c:v>
                </c:pt>
                <c:pt idx="303">
                  <c:v>32.159999999999997</c:v>
                </c:pt>
                <c:pt idx="304">
                  <c:v>32.200000000000003</c:v>
                </c:pt>
                <c:pt idx="305">
                  <c:v>32.24</c:v>
                </c:pt>
                <c:pt idx="306">
                  <c:v>32.28</c:v>
                </c:pt>
                <c:pt idx="307">
                  <c:v>32.32</c:v>
                </c:pt>
                <c:pt idx="308">
                  <c:v>32.36</c:v>
                </c:pt>
                <c:pt idx="309">
                  <c:v>32.4</c:v>
                </c:pt>
                <c:pt idx="310">
                  <c:v>32.44</c:v>
                </c:pt>
                <c:pt idx="311">
                  <c:v>32.479999999999997</c:v>
                </c:pt>
                <c:pt idx="312">
                  <c:v>32.520000000000003</c:v>
                </c:pt>
                <c:pt idx="313">
                  <c:v>32.56</c:v>
                </c:pt>
                <c:pt idx="314">
                  <c:v>32.6</c:v>
                </c:pt>
                <c:pt idx="315">
                  <c:v>32.64</c:v>
                </c:pt>
                <c:pt idx="316">
                  <c:v>32.68</c:v>
                </c:pt>
                <c:pt idx="317">
                  <c:v>32.72</c:v>
                </c:pt>
                <c:pt idx="318">
                  <c:v>32.76</c:v>
                </c:pt>
                <c:pt idx="319">
                  <c:v>32.799999999999997</c:v>
                </c:pt>
                <c:pt idx="320">
                  <c:v>32.840000000000003</c:v>
                </c:pt>
                <c:pt idx="321">
                  <c:v>32.880000000000003</c:v>
                </c:pt>
                <c:pt idx="322">
                  <c:v>32.92</c:v>
                </c:pt>
                <c:pt idx="323">
                  <c:v>32.96</c:v>
                </c:pt>
                <c:pt idx="324">
                  <c:v>33</c:v>
                </c:pt>
                <c:pt idx="325">
                  <c:v>33.04</c:v>
                </c:pt>
                <c:pt idx="326">
                  <c:v>33.08</c:v>
                </c:pt>
                <c:pt idx="327">
                  <c:v>33.119999999999997</c:v>
                </c:pt>
                <c:pt idx="328">
                  <c:v>33.159999999999997</c:v>
                </c:pt>
                <c:pt idx="329">
                  <c:v>33.200000000000003</c:v>
                </c:pt>
                <c:pt idx="330">
                  <c:v>33.24</c:v>
                </c:pt>
                <c:pt idx="331">
                  <c:v>33.28</c:v>
                </c:pt>
                <c:pt idx="332">
                  <c:v>33.32</c:v>
                </c:pt>
                <c:pt idx="333">
                  <c:v>33.36</c:v>
                </c:pt>
                <c:pt idx="334">
                  <c:v>33.4</c:v>
                </c:pt>
                <c:pt idx="335">
                  <c:v>33.44</c:v>
                </c:pt>
                <c:pt idx="336">
                  <c:v>33.479999999999997</c:v>
                </c:pt>
                <c:pt idx="337">
                  <c:v>33.520000000000003</c:v>
                </c:pt>
                <c:pt idx="338">
                  <c:v>33.56</c:v>
                </c:pt>
                <c:pt idx="339">
                  <c:v>33.6</c:v>
                </c:pt>
                <c:pt idx="340">
                  <c:v>33.64</c:v>
                </c:pt>
                <c:pt idx="341">
                  <c:v>33.68</c:v>
                </c:pt>
                <c:pt idx="342">
                  <c:v>33.72</c:v>
                </c:pt>
                <c:pt idx="343">
                  <c:v>33.76</c:v>
                </c:pt>
                <c:pt idx="344">
                  <c:v>33.799999999999997</c:v>
                </c:pt>
                <c:pt idx="345">
                  <c:v>33.840000000000003</c:v>
                </c:pt>
                <c:pt idx="346">
                  <c:v>33.880000000000003</c:v>
                </c:pt>
                <c:pt idx="347">
                  <c:v>33.92</c:v>
                </c:pt>
                <c:pt idx="348">
                  <c:v>33.96</c:v>
                </c:pt>
                <c:pt idx="349">
                  <c:v>34</c:v>
                </c:pt>
                <c:pt idx="350">
                  <c:v>34.04</c:v>
                </c:pt>
                <c:pt idx="351">
                  <c:v>34.08</c:v>
                </c:pt>
                <c:pt idx="352">
                  <c:v>34.119999999999997</c:v>
                </c:pt>
                <c:pt idx="353">
                  <c:v>34.159999999999997</c:v>
                </c:pt>
                <c:pt idx="354">
                  <c:v>34.200000000000003</c:v>
                </c:pt>
                <c:pt idx="355">
                  <c:v>34.24</c:v>
                </c:pt>
                <c:pt idx="356">
                  <c:v>34.28</c:v>
                </c:pt>
                <c:pt idx="357">
                  <c:v>34.32</c:v>
                </c:pt>
                <c:pt idx="358">
                  <c:v>34.36</c:v>
                </c:pt>
                <c:pt idx="359">
                  <c:v>34.4</c:v>
                </c:pt>
                <c:pt idx="360">
                  <c:v>34.44</c:v>
                </c:pt>
                <c:pt idx="361">
                  <c:v>34.479999999999997</c:v>
                </c:pt>
                <c:pt idx="362">
                  <c:v>34.520000000000003</c:v>
                </c:pt>
                <c:pt idx="363">
                  <c:v>34.56</c:v>
                </c:pt>
                <c:pt idx="364">
                  <c:v>34.6</c:v>
                </c:pt>
                <c:pt idx="365">
                  <c:v>34.64</c:v>
                </c:pt>
                <c:pt idx="366">
                  <c:v>34.68</c:v>
                </c:pt>
                <c:pt idx="367">
                  <c:v>34.72</c:v>
                </c:pt>
                <c:pt idx="368">
                  <c:v>34.76</c:v>
                </c:pt>
                <c:pt idx="369">
                  <c:v>34.799999999999997</c:v>
                </c:pt>
                <c:pt idx="370">
                  <c:v>34.840000000000003</c:v>
                </c:pt>
                <c:pt idx="371">
                  <c:v>34.880000000000003</c:v>
                </c:pt>
                <c:pt idx="372">
                  <c:v>34.92</c:v>
                </c:pt>
                <c:pt idx="373">
                  <c:v>34.96</c:v>
                </c:pt>
                <c:pt idx="374">
                  <c:v>35</c:v>
                </c:pt>
                <c:pt idx="375">
                  <c:v>35.04</c:v>
                </c:pt>
                <c:pt idx="376">
                  <c:v>35.08</c:v>
                </c:pt>
                <c:pt idx="377">
                  <c:v>35.119999999999997</c:v>
                </c:pt>
                <c:pt idx="378">
                  <c:v>35.159999999999997</c:v>
                </c:pt>
                <c:pt idx="379">
                  <c:v>35.200000000000003</c:v>
                </c:pt>
                <c:pt idx="380">
                  <c:v>35.24</c:v>
                </c:pt>
                <c:pt idx="381">
                  <c:v>35.28</c:v>
                </c:pt>
                <c:pt idx="382">
                  <c:v>35.32</c:v>
                </c:pt>
                <c:pt idx="383">
                  <c:v>35.36</c:v>
                </c:pt>
                <c:pt idx="384">
                  <c:v>35.4</c:v>
                </c:pt>
                <c:pt idx="385">
                  <c:v>35.44</c:v>
                </c:pt>
                <c:pt idx="386">
                  <c:v>35.479999999999997</c:v>
                </c:pt>
                <c:pt idx="387">
                  <c:v>35.520000000000003</c:v>
                </c:pt>
                <c:pt idx="388">
                  <c:v>35.56</c:v>
                </c:pt>
                <c:pt idx="389">
                  <c:v>35.6</c:v>
                </c:pt>
                <c:pt idx="390">
                  <c:v>35.64</c:v>
                </c:pt>
                <c:pt idx="391">
                  <c:v>35.68</c:v>
                </c:pt>
                <c:pt idx="392">
                  <c:v>35.72</c:v>
                </c:pt>
                <c:pt idx="393">
                  <c:v>35.76</c:v>
                </c:pt>
                <c:pt idx="394">
                  <c:v>35.799999999999997</c:v>
                </c:pt>
                <c:pt idx="395">
                  <c:v>35.840000000000003</c:v>
                </c:pt>
                <c:pt idx="396">
                  <c:v>35.880000000000003</c:v>
                </c:pt>
                <c:pt idx="397">
                  <c:v>35.92</c:v>
                </c:pt>
                <c:pt idx="398">
                  <c:v>35.96</c:v>
                </c:pt>
                <c:pt idx="399">
                  <c:v>36</c:v>
                </c:pt>
                <c:pt idx="400">
                  <c:v>36.04</c:v>
                </c:pt>
                <c:pt idx="401">
                  <c:v>36.08</c:v>
                </c:pt>
                <c:pt idx="402">
                  <c:v>36.119999999999997</c:v>
                </c:pt>
                <c:pt idx="403">
                  <c:v>36.159999999999997</c:v>
                </c:pt>
                <c:pt idx="404">
                  <c:v>36.200000000000003</c:v>
                </c:pt>
                <c:pt idx="405">
                  <c:v>36.24</c:v>
                </c:pt>
                <c:pt idx="406">
                  <c:v>36.28</c:v>
                </c:pt>
                <c:pt idx="407">
                  <c:v>36.32</c:v>
                </c:pt>
                <c:pt idx="408">
                  <c:v>36.36</c:v>
                </c:pt>
                <c:pt idx="409">
                  <c:v>36.4</c:v>
                </c:pt>
                <c:pt idx="410">
                  <c:v>36.44</c:v>
                </c:pt>
                <c:pt idx="411">
                  <c:v>36.479999999999997</c:v>
                </c:pt>
                <c:pt idx="412">
                  <c:v>36.520000000000003</c:v>
                </c:pt>
                <c:pt idx="413">
                  <c:v>36.56</c:v>
                </c:pt>
                <c:pt idx="414">
                  <c:v>36.6</c:v>
                </c:pt>
                <c:pt idx="415">
                  <c:v>36.64</c:v>
                </c:pt>
                <c:pt idx="416">
                  <c:v>36.68</c:v>
                </c:pt>
                <c:pt idx="417">
                  <c:v>36.72</c:v>
                </c:pt>
                <c:pt idx="418">
                  <c:v>36.76</c:v>
                </c:pt>
                <c:pt idx="419">
                  <c:v>36.799999999999997</c:v>
                </c:pt>
                <c:pt idx="420">
                  <c:v>36.840000000000003</c:v>
                </c:pt>
                <c:pt idx="421">
                  <c:v>36.880000000000003</c:v>
                </c:pt>
                <c:pt idx="422">
                  <c:v>36.92</c:v>
                </c:pt>
                <c:pt idx="423">
                  <c:v>36.96</c:v>
                </c:pt>
                <c:pt idx="424">
                  <c:v>37</c:v>
                </c:pt>
                <c:pt idx="425">
                  <c:v>37.04</c:v>
                </c:pt>
                <c:pt idx="426">
                  <c:v>37.08</c:v>
                </c:pt>
                <c:pt idx="427">
                  <c:v>37.119999999999997</c:v>
                </c:pt>
                <c:pt idx="428">
                  <c:v>37.159999999999997</c:v>
                </c:pt>
                <c:pt idx="429">
                  <c:v>37.200000000000003</c:v>
                </c:pt>
                <c:pt idx="430">
                  <c:v>37.24</c:v>
                </c:pt>
                <c:pt idx="431">
                  <c:v>37.28</c:v>
                </c:pt>
                <c:pt idx="432">
                  <c:v>37.32</c:v>
                </c:pt>
                <c:pt idx="433">
                  <c:v>37.36</c:v>
                </c:pt>
                <c:pt idx="434">
                  <c:v>37.4</c:v>
                </c:pt>
                <c:pt idx="435">
                  <c:v>37.44</c:v>
                </c:pt>
                <c:pt idx="436">
                  <c:v>37.479999999999997</c:v>
                </c:pt>
                <c:pt idx="437">
                  <c:v>37.520000000000003</c:v>
                </c:pt>
                <c:pt idx="438">
                  <c:v>37.56</c:v>
                </c:pt>
                <c:pt idx="439">
                  <c:v>37.6</c:v>
                </c:pt>
                <c:pt idx="440">
                  <c:v>37.64</c:v>
                </c:pt>
                <c:pt idx="441">
                  <c:v>37.68</c:v>
                </c:pt>
                <c:pt idx="442">
                  <c:v>37.72</c:v>
                </c:pt>
                <c:pt idx="443">
                  <c:v>37.76</c:v>
                </c:pt>
                <c:pt idx="444">
                  <c:v>37.799999999999997</c:v>
                </c:pt>
                <c:pt idx="445">
                  <c:v>37.840000000000003</c:v>
                </c:pt>
                <c:pt idx="446">
                  <c:v>37.880000000000003</c:v>
                </c:pt>
                <c:pt idx="447">
                  <c:v>37.92</c:v>
                </c:pt>
                <c:pt idx="448">
                  <c:v>37.96</c:v>
                </c:pt>
                <c:pt idx="449">
                  <c:v>38</c:v>
                </c:pt>
                <c:pt idx="450">
                  <c:v>38.04</c:v>
                </c:pt>
                <c:pt idx="451">
                  <c:v>38.08</c:v>
                </c:pt>
                <c:pt idx="452">
                  <c:v>38.119999999999997</c:v>
                </c:pt>
                <c:pt idx="453">
                  <c:v>38.159999999999997</c:v>
                </c:pt>
                <c:pt idx="454">
                  <c:v>38.200000000000003</c:v>
                </c:pt>
                <c:pt idx="455">
                  <c:v>38.24</c:v>
                </c:pt>
                <c:pt idx="456">
                  <c:v>38.28</c:v>
                </c:pt>
                <c:pt idx="457">
                  <c:v>38.32</c:v>
                </c:pt>
                <c:pt idx="458">
                  <c:v>38.36</c:v>
                </c:pt>
                <c:pt idx="459">
                  <c:v>38.4</c:v>
                </c:pt>
                <c:pt idx="460">
                  <c:v>38.44</c:v>
                </c:pt>
                <c:pt idx="461">
                  <c:v>38.479999999999997</c:v>
                </c:pt>
                <c:pt idx="462">
                  <c:v>38.520000000000003</c:v>
                </c:pt>
                <c:pt idx="463">
                  <c:v>38.56</c:v>
                </c:pt>
                <c:pt idx="464">
                  <c:v>38.6</c:v>
                </c:pt>
                <c:pt idx="465">
                  <c:v>38.64</c:v>
                </c:pt>
                <c:pt idx="466">
                  <c:v>38.68</c:v>
                </c:pt>
                <c:pt idx="467">
                  <c:v>38.72</c:v>
                </c:pt>
                <c:pt idx="468">
                  <c:v>38.76</c:v>
                </c:pt>
                <c:pt idx="469">
                  <c:v>38.799999999999997</c:v>
                </c:pt>
                <c:pt idx="470">
                  <c:v>38.840000000000003</c:v>
                </c:pt>
                <c:pt idx="471">
                  <c:v>38.880000000000003</c:v>
                </c:pt>
                <c:pt idx="472">
                  <c:v>38.92</c:v>
                </c:pt>
                <c:pt idx="473">
                  <c:v>38.96</c:v>
                </c:pt>
                <c:pt idx="474">
                  <c:v>39</c:v>
                </c:pt>
                <c:pt idx="475">
                  <c:v>39.04</c:v>
                </c:pt>
                <c:pt idx="476">
                  <c:v>39.08</c:v>
                </c:pt>
                <c:pt idx="477">
                  <c:v>39.119999999999997</c:v>
                </c:pt>
                <c:pt idx="478">
                  <c:v>39.159999999999997</c:v>
                </c:pt>
                <c:pt idx="479">
                  <c:v>39.200000000000003</c:v>
                </c:pt>
                <c:pt idx="480">
                  <c:v>39.24</c:v>
                </c:pt>
                <c:pt idx="481">
                  <c:v>39.28</c:v>
                </c:pt>
                <c:pt idx="482">
                  <c:v>39.32</c:v>
                </c:pt>
                <c:pt idx="483">
                  <c:v>39.36</c:v>
                </c:pt>
                <c:pt idx="484">
                  <c:v>39.4</c:v>
                </c:pt>
                <c:pt idx="485">
                  <c:v>39.44</c:v>
                </c:pt>
                <c:pt idx="486">
                  <c:v>39.479999999999997</c:v>
                </c:pt>
                <c:pt idx="487">
                  <c:v>39.520000000000003</c:v>
                </c:pt>
                <c:pt idx="488">
                  <c:v>39.56</c:v>
                </c:pt>
                <c:pt idx="489">
                  <c:v>39.6</c:v>
                </c:pt>
                <c:pt idx="490">
                  <c:v>39.64</c:v>
                </c:pt>
                <c:pt idx="491">
                  <c:v>39.68</c:v>
                </c:pt>
                <c:pt idx="492">
                  <c:v>39.72</c:v>
                </c:pt>
                <c:pt idx="493">
                  <c:v>39.76</c:v>
                </c:pt>
                <c:pt idx="494">
                  <c:v>39.799999999999997</c:v>
                </c:pt>
                <c:pt idx="495">
                  <c:v>39.840000000000003</c:v>
                </c:pt>
                <c:pt idx="496">
                  <c:v>39.880000000000003</c:v>
                </c:pt>
                <c:pt idx="497">
                  <c:v>39.92</c:v>
                </c:pt>
                <c:pt idx="498">
                  <c:v>39.96</c:v>
                </c:pt>
                <c:pt idx="499">
                  <c:v>40</c:v>
                </c:pt>
                <c:pt idx="500">
                  <c:v>40.04</c:v>
                </c:pt>
                <c:pt idx="501">
                  <c:v>40.08</c:v>
                </c:pt>
                <c:pt idx="502">
                  <c:v>40.119999999999997</c:v>
                </c:pt>
                <c:pt idx="503">
                  <c:v>40.159999999999997</c:v>
                </c:pt>
                <c:pt idx="504">
                  <c:v>40.200000000000003</c:v>
                </c:pt>
                <c:pt idx="505">
                  <c:v>40.24</c:v>
                </c:pt>
                <c:pt idx="506">
                  <c:v>40.28</c:v>
                </c:pt>
                <c:pt idx="507">
                  <c:v>40.32</c:v>
                </c:pt>
                <c:pt idx="508">
                  <c:v>40.36</c:v>
                </c:pt>
                <c:pt idx="509">
                  <c:v>40.4</c:v>
                </c:pt>
                <c:pt idx="510">
                  <c:v>40.44</c:v>
                </c:pt>
                <c:pt idx="511">
                  <c:v>40.479999999999997</c:v>
                </c:pt>
                <c:pt idx="512">
                  <c:v>40.520000000000003</c:v>
                </c:pt>
                <c:pt idx="513">
                  <c:v>40.56</c:v>
                </c:pt>
                <c:pt idx="514">
                  <c:v>40.6</c:v>
                </c:pt>
                <c:pt idx="515">
                  <c:v>40.64</c:v>
                </c:pt>
                <c:pt idx="516">
                  <c:v>40.68</c:v>
                </c:pt>
                <c:pt idx="517">
                  <c:v>40.72</c:v>
                </c:pt>
                <c:pt idx="518">
                  <c:v>40.76</c:v>
                </c:pt>
                <c:pt idx="519">
                  <c:v>40.799999999999997</c:v>
                </c:pt>
                <c:pt idx="520">
                  <c:v>40.840000000000003</c:v>
                </c:pt>
                <c:pt idx="521">
                  <c:v>40.880000000000003</c:v>
                </c:pt>
                <c:pt idx="522">
                  <c:v>40.92</c:v>
                </c:pt>
                <c:pt idx="523">
                  <c:v>40.96</c:v>
                </c:pt>
                <c:pt idx="524">
                  <c:v>41</c:v>
                </c:pt>
                <c:pt idx="525">
                  <c:v>41.04</c:v>
                </c:pt>
                <c:pt idx="526">
                  <c:v>41.08</c:v>
                </c:pt>
                <c:pt idx="527">
                  <c:v>41.12</c:v>
                </c:pt>
                <c:pt idx="528">
                  <c:v>41.16</c:v>
                </c:pt>
                <c:pt idx="529">
                  <c:v>41.2</c:v>
                </c:pt>
                <c:pt idx="530">
                  <c:v>41.24</c:v>
                </c:pt>
                <c:pt idx="531">
                  <c:v>41.28</c:v>
                </c:pt>
                <c:pt idx="532">
                  <c:v>41.32</c:v>
                </c:pt>
                <c:pt idx="533">
                  <c:v>41.36</c:v>
                </c:pt>
                <c:pt idx="534">
                  <c:v>41.4</c:v>
                </c:pt>
                <c:pt idx="535">
                  <c:v>41.44</c:v>
                </c:pt>
                <c:pt idx="536">
                  <c:v>41.48</c:v>
                </c:pt>
                <c:pt idx="537">
                  <c:v>41.52</c:v>
                </c:pt>
                <c:pt idx="538">
                  <c:v>41.56</c:v>
                </c:pt>
                <c:pt idx="539">
                  <c:v>41.6</c:v>
                </c:pt>
                <c:pt idx="540">
                  <c:v>41.64</c:v>
                </c:pt>
                <c:pt idx="541">
                  <c:v>41.68</c:v>
                </c:pt>
                <c:pt idx="542">
                  <c:v>41.72</c:v>
                </c:pt>
                <c:pt idx="543">
                  <c:v>41.76</c:v>
                </c:pt>
                <c:pt idx="544">
                  <c:v>41.8</c:v>
                </c:pt>
                <c:pt idx="545">
                  <c:v>41.84</c:v>
                </c:pt>
                <c:pt idx="546">
                  <c:v>41.88</c:v>
                </c:pt>
                <c:pt idx="547">
                  <c:v>41.92</c:v>
                </c:pt>
                <c:pt idx="548">
                  <c:v>41.96</c:v>
                </c:pt>
                <c:pt idx="549">
                  <c:v>42</c:v>
                </c:pt>
                <c:pt idx="550">
                  <c:v>42.04</c:v>
                </c:pt>
                <c:pt idx="551">
                  <c:v>42.08</c:v>
                </c:pt>
                <c:pt idx="552">
                  <c:v>42.12</c:v>
                </c:pt>
                <c:pt idx="553">
                  <c:v>42.16</c:v>
                </c:pt>
                <c:pt idx="554">
                  <c:v>42.2</c:v>
                </c:pt>
                <c:pt idx="555">
                  <c:v>42.24</c:v>
                </c:pt>
                <c:pt idx="556">
                  <c:v>42.28</c:v>
                </c:pt>
                <c:pt idx="557">
                  <c:v>42.32</c:v>
                </c:pt>
                <c:pt idx="558">
                  <c:v>42.36</c:v>
                </c:pt>
                <c:pt idx="559">
                  <c:v>42.4</c:v>
                </c:pt>
                <c:pt idx="560">
                  <c:v>42.44</c:v>
                </c:pt>
                <c:pt idx="561">
                  <c:v>42.48</c:v>
                </c:pt>
                <c:pt idx="562">
                  <c:v>42.52</c:v>
                </c:pt>
                <c:pt idx="563">
                  <c:v>42.56</c:v>
                </c:pt>
                <c:pt idx="564">
                  <c:v>42.6</c:v>
                </c:pt>
                <c:pt idx="565">
                  <c:v>42.64</c:v>
                </c:pt>
                <c:pt idx="566">
                  <c:v>42.68</c:v>
                </c:pt>
                <c:pt idx="567">
                  <c:v>42.72</c:v>
                </c:pt>
                <c:pt idx="568">
                  <c:v>42.76</c:v>
                </c:pt>
                <c:pt idx="569">
                  <c:v>42.8</c:v>
                </c:pt>
                <c:pt idx="570">
                  <c:v>42.84</c:v>
                </c:pt>
                <c:pt idx="571">
                  <c:v>42.88</c:v>
                </c:pt>
                <c:pt idx="572">
                  <c:v>42.92</c:v>
                </c:pt>
                <c:pt idx="573">
                  <c:v>42.96</c:v>
                </c:pt>
                <c:pt idx="574">
                  <c:v>43</c:v>
                </c:pt>
                <c:pt idx="575">
                  <c:v>43.04</c:v>
                </c:pt>
                <c:pt idx="576">
                  <c:v>43.08</c:v>
                </c:pt>
                <c:pt idx="577">
                  <c:v>43.12</c:v>
                </c:pt>
                <c:pt idx="578">
                  <c:v>43.16</c:v>
                </c:pt>
                <c:pt idx="579">
                  <c:v>43.2</c:v>
                </c:pt>
                <c:pt idx="580">
                  <c:v>43.24</c:v>
                </c:pt>
                <c:pt idx="581">
                  <c:v>43.28</c:v>
                </c:pt>
                <c:pt idx="582">
                  <c:v>43.32</c:v>
                </c:pt>
                <c:pt idx="583">
                  <c:v>43.36</c:v>
                </c:pt>
                <c:pt idx="584">
                  <c:v>43.4</c:v>
                </c:pt>
                <c:pt idx="585">
                  <c:v>43.44</c:v>
                </c:pt>
                <c:pt idx="586">
                  <c:v>43.48</c:v>
                </c:pt>
                <c:pt idx="587">
                  <c:v>43.52</c:v>
                </c:pt>
                <c:pt idx="588">
                  <c:v>43.56</c:v>
                </c:pt>
                <c:pt idx="589">
                  <c:v>43.6</c:v>
                </c:pt>
                <c:pt idx="590">
                  <c:v>43.64</c:v>
                </c:pt>
                <c:pt idx="591">
                  <c:v>43.68</c:v>
                </c:pt>
                <c:pt idx="592">
                  <c:v>43.72</c:v>
                </c:pt>
                <c:pt idx="593">
                  <c:v>43.76</c:v>
                </c:pt>
                <c:pt idx="594">
                  <c:v>43.8</c:v>
                </c:pt>
                <c:pt idx="595">
                  <c:v>43.84</c:v>
                </c:pt>
                <c:pt idx="596">
                  <c:v>43.88</c:v>
                </c:pt>
                <c:pt idx="597">
                  <c:v>43.92</c:v>
                </c:pt>
                <c:pt idx="598">
                  <c:v>43.96</c:v>
                </c:pt>
                <c:pt idx="599">
                  <c:v>44</c:v>
                </c:pt>
                <c:pt idx="600">
                  <c:v>44.04</c:v>
                </c:pt>
                <c:pt idx="601">
                  <c:v>44.08</c:v>
                </c:pt>
                <c:pt idx="602">
                  <c:v>44.12</c:v>
                </c:pt>
                <c:pt idx="603">
                  <c:v>44.16</c:v>
                </c:pt>
                <c:pt idx="604">
                  <c:v>44.2</c:v>
                </c:pt>
                <c:pt idx="605">
                  <c:v>44.24</c:v>
                </c:pt>
                <c:pt idx="606">
                  <c:v>44.28</c:v>
                </c:pt>
                <c:pt idx="607">
                  <c:v>44.32</c:v>
                </c:pt>
                <c:pt idx="608">
                  <c:v>44.36</c:v>
                </c:pt>
                <c:pt idx="609">
                  <c:v>44.4</c:v>
                </c:pt>
                <c:pt idx="610">
                  <c:v>44.44</c:v>
                </c:pt>
                <c:pt idx="611">
                  <c:v>44.48</c:v>
                </c:pt>
                <c:pt idx="612">
                  <c:v>44.52</c:v>
                </c:pt>
                <c:pt idx="613">
                  <c:v>44.56</c:v>
                </c:pt>
                <c:pt idx="614">
                  <c:v>44.6</c:v>
                </c:pt>
                <c:pt idx="615">
                  <c:v>44.64</c:v>
                </c:pt>
                <c:pt idx="616">
                  <c:v>44.68</c:v>
                </c:pt>
                <c:pt idx="617">
                  <c:v>44.72</c:v>
                </c:pt>
                <c:pt idx="618">
                  <c:v>44.76</c:v>
                </c:pt>
                <c:pt idx="619">
                  <c:v>44.8</c:v>
                </c:pt>
                <c:pt idx="620">
                  <c:v>44.84</c:v>
                </c:pt>
                <c:pt idx="621">
                  <c:v>44.88</c:v>
                </c:pt>
                <c:pt idx="622">
                  <c:v>44.92</c:v>
                </c:pt>
                <c:pt idx="623">
                  <c:v>44.96</c:v>
                </c:pt>
                <c:pt idx="624">
                  <c:v>45</c:v>
                </c:pt>
                <c:pt idx="625">
                  <c:v>45.04</c:v>
                </c:pt>
                <c:pt idx="626">
                  <c:v>45.08</c:v>
                </c:pt>
                <c:pt idx="627">
                  <c:v>45.12</c:v>
                </c:pt>
                <c:pt idx="628">
                  <c:v>45.16</c:v>
                </c:pt>
                <c:pt idx="629">
                  <c:v>45.2</c:v>
                </c:pt>
                <c:pt idx="630">
                  <c:v>45.24</c:v>
                </c:pt>
                <c:pt idx="631">
                  <c:v>45.28</c:v>
                </c:pt>
                <c:pt idx="632">
                  <c:v>45.32</c:v>
                </c:pt>
                <c:pt idx="633">
                  <c:v>45.36</c:v>
                </c:pt>
                <c:pt idx="634">
                  <c:v>45.4</c:v>
                </c:pt>
                <c:pt idx="635">
                  <c:v>45.44</c:v>
                </c:pt>
                <c:pt idx="636">
                  <c:v>45.48</c:v>
                </c:pt>
                <c:pt idx="637">
                  <c:v>45.52</c:v>
                </c:pt>
                <c:pt idx="638">
                  <c:v>45.56</c:v>
                </c:pt>
                <c:pt idx="639">
                  <c:v>45.6</c:v>
                </c:pt>
                <c:pt idx="640">
                  <c:v>45.64</c:v>
                </c:pt>
                <c:pt idx="641">
                  <c:v>45.68</c:v>
                </c:pt>
                <c:pt idx="642">
                  <c:v>45.72</c:v>
                </c:pt>
                <c:pt idx="643">
                  <c:v>45.76</c:v>
                </c:pt>
                <c:pt idx="644">
                  <c:v>45.8</c:v>
                </c:pt>
                <c:pt idx="645">
                  <c:v>45.84</c:v>
                </c:pt>
                <c:pt idx="646">
                  <c:v>45.88</c:v>
                </c:pt>
                <c:pt idx="647">
                  <c:v>45.92</c:v>
                </c:pt>
                <c:pt idx="648">
                  <c:v>45.96</c:v>
                </c:pt>
                <c:pt idx="649">
                  <c:v>46</c:v>
                </c:pt>
                <c:pt idx="650">
                  <c:v>46.04</c:v>
                </c:pt>
                <c:pt idx="651">
                  <c:v>46.08</c:v>
                </c:pt>
                <c:pt idx="652">
                  <c:v>46.12</c:v>
                </c:pt>
                <c:pt idx="653">
                  <c:v>46.16</c:v>
                </c:pt>
                <c:pt idx="654">
                  <c:v>46.2</c:v>
                </c:pt>
                <c:pt idx="655">
                  <c:v>46.24</c:v>
                </c:pt>
                <c:pt idx="656">
                  <c:v>46.28</c:v>
                </c:pt>
                <c:pt idx="657">
                  <c:v>46.32</c:v>
                </c:pt>
                <c:pt idx="658">
                  <c:v>46.36</c:v>
                </c:pt>
                <c:pt idx="659">
                  <c:v>46.4</c:v>
                </c:pt>
                <c:pt idx="660">
                  <c:v>46.44</c:v>
                </c:pt>
                <c:pt idx="661">
                  <c:v>46.48</c:v>
                </c:pt>
                <c:pt idx="662">
                  <c:v>46.52</c:v>
                </c:pt>
                <c:pt idx="663">
                  <c:v>46.56</c:v>
                </c:pt>
                <c:pt idx="664">
                  <c:v>46.6</c:v>
                </c:pt>
                <c:pt idx="665">
                  <c:v>46.64</c:v>
                </c:pt>
                <c:pt idx="666">
                  <c:v>46.68</c:v>
                </c:pt>
                <c:pt idx="667">
                  <c:v>46.72</c:v>
                </c:pt>
                <c:pt idx="668">
                  <c:v>46.76</c:v>
                </c:pt>
                <c:pt idx="669">
                  <c:v>46.8</c:v>
                </c:pt>
                <c:pt idx="670">
                  <c:v>46.84</c:v>
                </c:pt>
                <c:pt idx="671">
                  <c:v>46.88</c:v>
                </c:pt>
                <c:pt idx="672">
                  <c:v>46.92</c:v>
                </c:pt>
                <c:pt idx="673">
                  <c:v>46.96</c:v>
                </c:pt>
                <c:pt idx="674">
                  <c:v>47</c:v>
                </c:pt>
                <c:pt idx="675">
                  <c:v>47.04</c:v>
                </c:pt>
                <c:pt idx="676">
                  <c:v>47.08</c:v>
                </c:pt>
                <c:pt idx="677">
                  <c:v>47.12</c:v>
                </c:pt>
                <c:pt idx="678">
                  <c:v>47.16</c:v>
                </c:pt>
                <c:pt idx="679">
                  <c:v>47.2</c:v>
                </c:pt>
                <c:pt idx="680">
                  <c:v>47.24</c:v>
                </c:pt>
                <c:pt idx="681">
                  <c:v>47.28</c:v>
                </c:pt>
                <c:pt idx="682">
                  <c:v>47.32</c:v>
                </c:pt>
                <c:pt idx="683">
                  <c:v>47.36</c:v>
                </c:pt>
                <c:pt idx="684">
                  <c:v>47.4</c:v>
                </c:pt>
                <c:pt idx="685">
                  <c:v>47.44</c:v>
                </c:pt>
                <c:pt idx="686">
                  <c:v>47.48</c:v>
                </c:pt>
                <c:pt idx="687">
                  <c:v>47.52</c:v>
                </c:pt>
                <c:pt idx="688">
                  <c:v>47.56</c:v>
                </c:pt>
                <c:pt idx="689">
                  <c:v>47.6</c:v>
                </c:pt>
                <c:pt idx="690">
                  <c:v>47.64</c:v>
                </c:pt>
                <c:pt idx="691">
                  <c:v>47.68</c:v>
                </c:pt>
                <c:pt idx="692">
                  <c:v>47.72</c:v>
                </c:pt>
                <c:pt idx="693">
                  <c:v>47.76</c:v>
                </c:pt>
                <c:pt idx="694">
                  <c:v>47.8</c:v>
                </c:pt>
                <c:pt idx="695">
                  <c:v>47.84</c:v>
                </c:pt>
                <c:pt idx="696">
                  <c:v>47.88</c:v>
                </c:pt>
                <c:pt idx="697">
                  <c:v>47.92</c:v>
                </c:pt>
                <c:pt idx="698">
                  <c:v>47.96</c:v>
                </c:pt>
                <c:pt idx="699">
                  <c:v>48</c:v>
                </c:pt>
                <c:pt idx="700">
                  <c:v>48.04</c:v>
                </c:pt>
                <c:pt idx="701">
                  <c:v>48.08</c:v>
                </c:pt>
                <c:pt idx="702">
                  <c:v>48.12</c:v>
                </c:pt>
                <c:pt idx="703">
                  <c:v>48.16</c:v>
                </c:pt>
                <c:pt idx="704">
                  <c:v>48.2</c:v>
                </c:pt>
                <c:pt idx="705">
                  <c:v>48.24</c:v>
                </c:pt>
                <c:pt idx="706">
                  <c:v>48.28</c:v>
                </c:pt>
                <c:pt idx="707">
                  <c:v>48.32</c:v>
                </c:pt>
                <c:pt idx="708">
                  <c:v>48.36</c:v>
                </c:pt>
                <c:pt idx="709">
                  <c:v>48.4</c:v>
                </c:pt>
                <c:pt idx="710">
                  <c:v>48.44</c:v>
                </c:pt>
                <c:pt idx="711">
                  <c:v>48.48</c:v>
                </c:pt>
                <c:pt idx="712">
                  <c:v>48.52</c:v>
                </c:pt>
                <c:pt idx="713">
                  <c:v>48.56</c:v>
                </c:pt>
                <c:pt idx="714">
                  <c:v>48.6</c:v>
                </c:pt>
                <c:pt idx="715">
                  <c:v>48.64</c:v>
                </c:pt>
                <c:pt idx="716">
                  <c:v>48.68</c:v>
                </c:pt>
                <c:pt idx="717">
                  <c:v>48.72</c:v>
                </c:pt>
                <c:pt idx="718">
                  <c:v>48.76</c:v>
                </c:pt>
                <c:pt idx="719">
                  <c:v>48.8</c:v>
                </c:pt>
                <c:pt idx="720">
                  <c:v>48.84</c:v>
                </c:pt>
                <c:pt idx="721">
                  <c:v>48.88</c:v>
                </c:pt>
                <c:pt idx="722">
                  <c:v>48.92</c:v>
                </c:pt>
                <c:pt idx="723">
                  <c:v>48.96</c:v>
                </c:pt>
                <c:pt idx="724">
                  <c:v>49</c:v>
                </c:pt>
                <c:pt idx="725">
                  <c:v>49.04</c:v>
                </c:pt>
                <c:pt idx="726">
                  <c:v>49.08</c:v>
                </c:pt>
                <c:pt idx="727">
                  <c:v>49.12</c:v>
                </c:pt>
                <c:pt idx="728">
                  <c:v>49.16</c:v>
                </c:pt>
                <c:pt idx="729">
                  <c:v>49.2</c:v>
                </c:pt>
                <c:pt idx="730">
                  <c:v>49.24</c:v>
                </c:pt>
                <c:pt idx="731">
                  <c:v>49.28</c:v>
                </c:pt>
                <c:pt idx="732">
                  <c:v>49.32</c:v>
                </c:pt>
                <c:pt idx="733">
                  <c:v>49.36</c:v>
                </c:pt>
                <c:pt idx="734">
                  <c:v>49.4</c:v>
                </c:pt>
                <c:pt idx="735">
                  <c:v>49.44</c:v>
                </c:pt>
                <c:pt idx="736">
                  <c:v>49.48</c:v>
                </c:pt>
                <c:pt idx="737">
                  <c:v>49.52</c:v>
                </c:pt>
                <c:pt idx="738">
                  <c:v>49.56</c:v>
                </c:pt>
                <c:pt idx="739">
                  <c:v>49.6</c:v>
                </c:pt>
                <c:pt idx="740">
                  <c:v>49.64</c:v>
                </c:pt>
                <c:pt idx="741">
                  <c:v>49.68</c:v>
                </c:pt>
                <c:pt idx="742">
                  <c:v>49.72</c:v>
                </c:pt>
                <c:pt idx="743">
                  <c:v>49.76</c:v>
                </c:pt>
                <c:pt idx="744">
                  <c:v>49.8</c:v>
                </c:pt>
                <c:pt idx="745">
                  <c:v>49.84</c:v>
                </c:pt>
                <c:pt idx="746">
                  <c:v>49.88</c:v>
                </c:pt>
                <c:pt idx="747">
                  <c:v>49.92</c:v>
                </c:pt>
                <c:pt idx="748">
                  <c:v>49.96</c:v>
                </c:pt>
                <c:pt idx="749">
                  <c:v>50</c:v>
                </c:pt>
                <c:pt idx="750">
                  <c:v>50.04</c:v>
                </c:pt>
                <c:pt idx="751">
                  <c:v>50.08</c:v>
                </c:pt>
                <c:pt idx="752">
                  <c:v>50.12</c:v>
                </c:pt>
                <c:pt idx="753">
                  <c:v>50.16</c:v>
                </c:pt>
                <c:pt idx="754">
                  <c:v>50.2</c:v>
                </c:pt>
                <c:pt idx="755">
                  <c:v>50.24</c:v>
                </c:pt>
                <c:pt idx="756">
                  <c:v>50.28</c:v>
                </c:pt>
                <c:pt idx="757">
                  <c:v>50.32</c:v>
                </c:pt>
                <c:pt idx="758">
                  <c:v>50.36</c:v>
                </c:pt>
                <c:pt idx="759">
                  <c:v>50.4</c:v>
                </c:pt>
                <c:pt idx="760">
                  <c:v>50.44</c:v>
                </c:pt>
                <c:pt idx="761">
                  <c:v>50.48</c:v>
                </c:pt>
                <c:pt idx="762">
                  <c:v>50.52</c:v>
                </c:pt>
                <c:pt idx="763">
                  <c:v>50.56</c:v>
                </c:pt>
                <c:pt idx="764">
                  <c:v>50.6</c:v>
                </c:pt>
                <c:pt idx="765">
                  <c:v>50.64</c:v>
                </c:pt>
                <c:pt idx="766">
                  <c:v>50.68</c:v>
                </c:pt>
                <c:pt idx="767">
                  <c:v>50.72</c:v>
                </c:pt>
                <c:pt idx="768">
                  <c:v>50.76</c:v>
                </c:pt>
                <c:pt idx="769">
                  <c:v>50.8</c:v>
                </c:pt>
                <c:pt idx="770">
                  <c:v>50.84</c:v>
                </c:pt>
                <c:pt idx="771">
                  <c:v>50.88</c:v>
                </c:pt>
                <c:pt idx="772">
                  <c:v>50.92</c:v>
                </c:pt>
                <c:pt idx="773">
                  <c:v>50.96</c:v>
                </c:pt>
                <c:pt idx="774">
                  <c:v>51</c:v>
                </c:pt>
                <c:pt idx="775">
                  <c:v>51.04</c:v>
                </c:pt>
                <c:pt idx="776">
                  <c:v>51.08</c:v>
                </c:pt>
                <c:pt idx="777">
                  <c:v>51.12</c:v>
                </c:pt>
                <c:pt idx="778">
                  <c:v>51.16</c:v>
                </c:pt>
                <c:pt idx="779">
                  <c:v>51.2</c:v>
                </c:pt>
                <c:pt idx="780">
                  <c:v>51.24</c:v>
                </c:pt>
                <c:pt idx="781">
                  <c:v>51.28</c:v>
                </c:pt>
                <c:pt idx="782">
                  <c:v>51.32</c:v>
                </c:pt>
                <c:pt idx="783">
                  <c:v>51.36</c:v>
                </c:pt>
                <c:pt idx="784">
                  <c:v>51.4</c:v>
                </c:pt>
                <c:pt idx="785">
                  <c:v>51.44</c:v>
                </c:pt>
                <c:pt idx="786">
                  <c:v>51.48</c:v>
                </c:pt>
                <c:pt idx="787">
                  <c:v>51.52</c:v>
                </c:pt>
                <c:pt idx="788">
                  <c:v>51.56</c:v>
                </c:pt>
                <c:pt idx="789">
                  <c:v>51.6</c:v>
                </c:pt>
                <c:pt idx="790">
                  <c:v>51.64</c:v>
                </c:pt>
                <c:pt idx="791">
                  <c:v>51.68</c:v>
                </c:pt>
                <c:pt idx="792">
                  <c:v>51.72</c:v>
                </c:pt>
                <c:pt idx="793">
                  <c:v>51.76</c:v>
                </c:pt>
                <c:pt idx="794">
                  <c:v>51.8</c:v>
                </c:pt>
                <c:pt idx="795">
                  <c:v>51.84</c:v>
                </c:pt>
                <c:pt idx="796">
                  <c:v>51.88</c:v>
                </c:pt>
                <c:pt idx="797">
                  <c:v>51.92</c:v>
                </c:pt>
                <c:pt idx="798">
                  <c:v>51.96</c:v>
                </c:pt>
                <c:pt idx="799">
                  <c:v>52</c:v>
                </c:pt>
                <c:pt idx="800">
                  <c:v>52.04</c:v>
                </c:pt>
                <c:pt idx="801">
                  <c:v>52.08</c:v>
                </c:pt>
                <c:pt idx="802">
                  <c:v>52.12</c:v>
                </c:pt>
                <c:pt idx="803">
                  <c:v>52.16</c:v>
                </c:pt>
                <c:pt idx="804">
                  <c:v>52.2</c:v>
                </c:pt>
                <c:pt idx="805">
                  <c:v>52.24</c:v>
                </c:pt>
                <c:pt idx="806">
                  <c:v>52.28</c:v>
                </c:pt>
                <c:pt idx="807">
                  <c:v>52.32</c:v>
                </c:pt>
                <c:pt idx="808">
                  <c:v>52.36</c:v>
                </c:pt>
                <c:pt idx="809">
                  <c:v>52.4</c:v>
                </c:pt>
                <c:pt idx="810">
                  <c:v>52.44</c:v>
                </c:pt>
                <c:pt idx="811">
                  <c:v>52.48</c:v>
                </c:pt>
                <c:pt idx="812">
                  <c:v>52.52</c:v>
                </c:pt>
                <c:pt idx="813">
                  <c:v>52.56</c:v>
                </c:pt>
                <c:pt idx="814">
                  <c:v>52.6</c:v>
                </c:pt>
                <c:pt idx="815">
                  <c:v>52.64</c:v>
                </c:pt>
                <c:pt idx="816">
                  <c:v>52.68</c:v>
                </c:pt>
                <c:pt idx="817">
                  <c:v>52.72</c:v>
                </c:pt>
                <c:pt idx="818">
                  <c:v>52.76</c:v>
                </c:pt>
                <c:pt idx="819">
                  <c:v>52.8</c:v>
                </c:pt>
                <c:pt idx="820">
                  <c:v>52.84</c:v>
                </c:pt>
                <c:pt idx="821">
                  <c:v>52.88</c:v>
                </c:pt>
                <c:pt idx="822">
                  <c:v>52.92</c:v>
                </c:pt>
                <c:pt idx="823">
                  <c:v>52.96</c:v>
                </c:pt>
                <c:pt idx="824">
                  <c:v>53</c:v>
                </c:pt>
                <c:pt idx="825">
                  <c:v>53.04</c:v>
                </c:pt>
                <c:pt idx="826">
                  <c:v>53.08</c:v>
                </c:pt>
                <c:pt idx="827">
                  <c:v>53.12</c:v>
                </c:pt>
                <c:pt idx="828">
                  <c:v>53.16</c:v>
                </c:pt>
                <c:pt idx="829">
                  <c:v>53.2</c:v>
                </c:pt>
                <c:pt idx="830">
                  <c:v>53.24</c:v>
                </c:pt>
                <c:pt idx="831">
                  <c:v>53.28</c:v>
                </c:pt>
                <c:pt idx="832">
                  <c:v>53.32</c:v>
                </c:pt>
                <c:pt idx="833">
                  <c:v>53.36</c:v>
                </c:pt>
                <c:pt idx="834">
                  <c:v>53.4</c:v>
                </c:pt>
                <c:pt idx="835">
                  <c:v>53.44</c:v>
                </c:pt>
                <c:pt idx="836">
                  <c:v>53.48</c:v>
                </c:pt>
                <c:pt idx="837">
                  <c:v>53.52</c:v>
                </c:pt>
                <c:pt idx="838">
                  <c:v>53.56</c:v>
                </c:pt>
                <c:pt idx="839">
                  <c:v>53.6</c:v>
                </c:pt>
                <c:pt idx="840">
                  <c:v>53.64</c:v>
                </c:pt>
                <c:pt idx="841">
                  <c:v>53.68</c:v>
                </c:pt>
                <c:pt idx="842">
                  <c:v>53.72</c:v>
                </c:pt>
                <c:pt idx="843">
                  <c:v>53.76</c:v>
                </c:pt>
                <c:pt idx="844">
                  <c:v>53.8</c:v>
                </c:pt>
                <c:pt idx="845">
                  <c:v>53.84</c:v>
                </c:pt>
                <c:pt idx="846">
                  <c:v>53.88</c:v>
                </c:pt>
                <c:pt idx="847">
                  <c:v>53.92</c:v>
                </c:pt>
                <c:pt idx="848">
                  <c:v>53.96</c:v>
                </c:pt>
                <c:pt idx="849">
                  <c:v>54</c:v>
                </c:pt>
                <c:pt idx="850">
                  <c:v>54.04</c:v>
                </c:pt>
                <c:pt idx="851">
                  <c:v>54.08</c:v>
                </c:pt>
                <c:pt idx="852">
                  <c:v>54.12</c:v>
                </c:pt>
                <c:pt idx="853">
                  <c:v>54.16</c:v>
                </c:pt>
                <c:pt idx="854">
                  <c:v>54.2</c:v>
                </c:pt>
                <c:pt idx="855">
                  <c:v>54.24</c:v>
                </c:pt>
                <c:pt idx="856">
                  <c:v>54.28</c:v>
                </c:pt>
                <c:pt idx="857">
                  <c:v>54.32</c:v>
                </c:pt>
                <c:pt idx="858">
                  <c:v>54.36</c:v>
                </c:pt>
                <c:pt idx="859">
                  <c:v>54.4</c:v>
                </c:pt>
                <c:pt idx="860">
                  <c:v>54.44</c:v>
                </c:pt>
                <c:pt idx="861">
                  <c:v>54.48</c:v>
                </c:pt>
                <c:pt idx="862">
                  <c:v>54.52</c:v>
                </c:pt>
                <c:pt idx="863">
                  <c:v>54.56</c:v>
                </c:pt>
                <c:pt idx="864">
                  <c:v>54.6</c:v>
                </c:pt>
                <c:pt idx="865">
                  <c:v>54.64</c:v>
                </c:pt>
                <c:pt idx="866">
                  <c:v>54.68</c:v>
                </c:pt>
                <c:pt idx="867">
                  <c:v>54.72</c:v>
                </c:pt>
                <c:pt idx="868">
                  <c:v>54.76</c:v>
                </c:pt>
                <c:pt idx="869">
                  <c:v>54.8</c:v>
                </c:pt>
                <c:pt idx="870">
                  <c:v>54.84</c:v>
                </c:pt>
                <c:pt idx="871">
                  <c:v>54.88</c:v>
                </c:pt>
                <c:pt idx="872">
                  <c:v>54.92</c:v>
                </c:pt>
                <c:pt idx="873">
                  <c:v>54.96</c:v>
                </c:pt>
                <c:pt idx="874">
                  <c:v>55</c:v>
                </c:pt>
                <c:pt idx="875">
                  <c:v>55.04</c:v>
                </c:pt>
                <c:pt idx="876">
                  <c:v>55.08</c:v>
                </c:pt>
                <c:pt idx="877">
                  <c:v>55.12</c:v>
                </c:pt>
                <c:pt idx="878">
                  <c:v>55.16</c:v>
                </c:pt>
                <c:pt idx="879">
                  <c:v>55.2</c:v>
                </c:pt>
                <c:pt idx="880">
                  <c:v>55.24</c:v>
                </c:pt>
                <c:pt idx="881">
                  <c:v>55.28</c:v>
                </c:pt>
                <c:pt idx="882">
                  <c:v>55.32</c:v>
                </c:pt>
                <c:pt idx="883">
                  <c:v>55.36</c:v>
                </c:pt>
                <c:pt idx="884">
                  <c:v>55.4</c:v>
                </c:pt>
                <c:pt idx="885">
                  <c:v>55.44</c:v>
                </c:pt>
                <c:pt idx="886">
                  <c:v>55.48</c:v>
                </c:pt>
                <c:pt idx="887">
                  <c:v>55.52</c:v>
                </c:pt>
                <c:pt idx="888">
                  <c:v>55.56</c:v>
                </c:pt>
                <c:pt idx="889">
                  <c:v>55.6</c:v>
                </c:pt>
                <c:pt idx="890">
                  <c:v>55.64</c:v>
                </c:pt>
                <c:pt idx="891">
                  <c:v>55.68</c:v>
                </c:pt>
                <c:pt idx="892">
                  <c:v>55.72</c:v>
                </c:pt>
                <c:pt idx="893">
                  <c:v>55.76</c:v>
                </c:pt>
                <c:pt idx="894">
                  <c:v>55.8</c:v>
                </c:pt>
                <c:pt idx="895">
                  <c:v>55.84</c:v>
                </c:pt>
                <c:pt idx="896">
                  <c:v>55.88</c:v>
                </c:pt>
                <c:pt idx="897">
                  <c:v>55.92</c:v>
                </c:pt>
                <c:pt idx="898">
                  <c:v>55.96</c:v>
                </c:pt>
                <c:pt idx="899">
                  <c:v>56</c:v>
                </c:pt>
                <c:pt idx="900">
                  <c:v>56.04</c:v>
                </c:pt>
                <c:pt idx="901">
                  <c:v>56.08</c:v>
                </c:pt>
                <c:pt idx="902">
                  <c:v>56.12</c:v>
                </c:pt>
                <c:pt idx="903">
                  <c:v>56.16</c:v>
                </c:pt>
                <c:pt idx="904">
                  <c:v>56.2</c:v>
                </c:pt>
                <c:pt idx="905">
                  <c:v>56.24</c:v>
                </c:pt>
                <c:pt idx="906">
                  <c:v>56.28</c:v>
                </c:pt>
                <c:pt idx="907">
                  <c:v>56.32</c:v>
                </c:pt>
                <c:pt idx="908">
                  <c:v>56.36</c:v>
                </c:pt>
                <c:pt idx="909">
                  <c:v>56.4</c:v>
                </c:pt>
                <c:pt idx="910">
                  <c:v>56.44</c:v>
                </c:pt>
                <c:pt idx="911">
                  <c:v>56.48</c:v>
                </c:pt>
                <c:pt idx="912">
                  <c:v>56.52</c:v>
                </c:pt>
                <c:pt idx="913">
                  <c:v>56.56</c:v>
                </c:pt>
                <c:pt idx="914">
                  <c:v>56.6</c:v>
                </c:pt>
                <c:pt idx="915">
                  <c:v>56.64</c:v>
                </c:pt>
                <c:pt idx="916">
                  <c:v>56.68</c:v>
                </c:pt>
                <c:pt idx="917">
                  <c:v>56.72</c:v>
                </c:pt>
                <c:pt idx="918">
                  <c:v>56.76</c:v>
                </c:pt>
                <c:pt idx="919">
                  <c:v>56.8</c:v>
                </c:pt>
                <c:pt idx="920">
                  <c:v>56.84</c:v>
                </c:pt>
                <c:pt idx="921">
                  <c:v>56.88</c:v>
                </c:pt>
                <c:pt idx="922">
                  <c:v>56.92</c:v>
                </c:pt>
                <c:pt idx="923">
                  <c:v>56.96</c:v>
                </c:pt>
                <c:pt idx="924">
                  <c:v>57</c:v>
                </c:pt>
                <c:pt idx="925">
                  <c:v>57.04</c:v>
                </c:pt>
                <c:pt idx="926">
                  <c:v>57.08</c:v>
                </c:pt>
                <c:pt idx="927">
                  <c:v>57.12</c:v>
                </c:pt>
                <c:pt idx="928">
                  <c:v>57.16</c:v>
                </c:pt>
                <c:pt idx="929">
                  <c:v>57.2</c:v>
                </c:pt>
                <c:pt idx="930">
                  <c:v>57.24</c:v>
                </c:pt>
                <c:pt idx="931">
                  <c:v>57.28</c:v>
                </c:pt>
                <c:pt idx="932">
                  <c:v>57.32</c:v>
                </c:pt>
                <c:pt idx="933">
                  <c:v>57.36</c:v>
                </c:pt>
                <c:pt idx="934">
                  <c:v>57.4</c:v>
                </c:pt>
                <c:pt idx="935">
                  <c:v>57.44</c:v>
                </c:pt>
                <c:pt idx="936">
                  <c:v>57.48</c:v>
                </c:pt>
                <c:pt idx="937">
                  <c:v>57.52</c:v>
                </c:pt>
                <c:pt idx="938">
                  <c:v>57.56</c:v>
                </c:pt>
                <c:pt idx="939">
                  <c:v>57.6</c:v>
                </c:pt>
                <c:pt idx="940">
                  <c:v>57.64</c:v>
                </c:pt>
                <c:pt idx="941">
                  <c:v>57.68</c:v>
                </c:pt>
                <c:pt idx="942">
                  <c:v>57.72</c:v>
                </c:pt>
                <c:pt idx="943">
                  <c:v>57.76</c:v>
                </c:pt>
                <c:pt idx="944">
                  <c:v>57.8</c:v>
                </c:pt>
                <c:pt idx="945">
                  <c:v>57.84</c:v>
                </c:pt>
                <c:pt idx="946">
                  <c:v>57.88</c:v>
                </c:pt>
                <c:pt idx="947">
                  <c:v>57.92</c:v>
                </c:pt>
                <c:pt idx="948">
                  <c:v>57.96</c:v>
                </c:pt>
                <c:pt idx="949">
                  <c:v>58</c:v>
                </c:pt>
                <c:pt idx="950">
                  <c:v>58.04</c:v>
                </c:pt>
                <c:pt idx="951">
                  <c:v>58.08</c:v>
                </c:pt>
                <c:pt idx="952">
                  <c:v>58.12</c:v>
                </c:pt>
                <c:pt idx="953">
                  <c:v>58.16</c:v>
                </c:pt>
                <c:pt idx="954">
                  <c:v>58.2</c:v>
                </c:pt>
                <c:pt idx="955">
                  <c:v>58.24</c:v>
                </c:pt>
                <c:pt idx="956">
                  <c:v>58.28</c:v>
                </c:pt>
                <c:pt idx="957">
                  <c:v>58.32</c:v>
                </c:pt>
                <c:pt idx="958">
                  <c:v>58.36</c:v>
                </c:pt>
                <c:pt idx="959">
                  <c:v>58.4</c:v>
                </c:pt>
                <c:pt idx="960">
                  <c:v>58.44</c:v>
                </c:pt>
                <c:pt idx="961">
                  <c:v>58.48</c:v>
                </c:pt>
                <c:pt idx="962">
                  <c:v>58.52</c:v>
                </c:pt>
                <c:pt idx="963">
                  <c:v>58.56</c:v>
                </c:pt>
                <c:pt idx="964">
                  <c:v>58.6</c:v>
                </c:pt>
                <c:pt idx="965">
                  <c:v>58.64</c:v>
                </c:pt>
                <c:pt idx="966">
                  <c:v>58.68</c:v>
                </c:pt>
                <c:pt idx="967">
                  <c:v>58.72</c:v>
                </c:pt>
                <c:pt idx="968">
                  <c:v>58.76</c:v>
                </c:pt>
                <c:pt idx="969">
                  <c:v>58.8</c:v>
                </c:pt>
                <c:pt idx="970">
                  <c:v>58.84</c:v>
                </c:pt>
                <c:pt idx="971">
                  <c:v>58.88</c:v>
                </c:pt>
                <c:pt idx="972">
                  <c:v>58.92</c:v>
                </c:pt>
                <c:pt idx="973">
                  <c:v>58.96</c:v>
                </c:pt>
                <c:pt idx="974">
                  <c:v>59</c:v>
                </c:pt>
                <c:pt idx="975">
                  <c:v>59.04</c:v>
                </c:pt>
                <c:pt idx="976">
                  <c:v>59.08</c:v>
                </c:pt>
                <c:pt idx="977">
                  <c:v>59.12</c:v>
                </c:pt>
                <c:pt idx="978">
                  <c:v>59.16</c:v>
                </c:pt>
                <c:pt idx="979">
                  <c:v>59.2</c:v>
                </c:pt>
                <c:pt idx="980">
                  <c:v>59.24</c:v>
                </c:pt>
                <c:pt idx="981">
                  <c:v>59.28</c:v>
                </c:pt>
                <c:pt idx="982">
                  <c:v>59.32</c:v>
                </c:pt>
                <c:pt idx="983">
                  <c:v>59.36</c:v>
                </c:pt>
                <c:pt idx="984">
                  <c:v>59.4</c:v>
                </c:pt>
                <c:pt idx="985">
                  <c:v>59.44</c:v>
                </c:pt>
                <c:pt idx="986">
                  <c:v>59.48</c:v>
                </c:pt>
                <c:pt idx="987">
                  <c:v>59.52</c:v>
                </c:pt>
                <c:pt idx="988">
                  <c:v>59.56</c:v>
                </c:pt>
                <c:pt idx="989">
                  <c:v>59.6</c:v>
                </c:pt>
                <c:pt idx="990">
                  <c:v>59.64</c:v>
                </c:pt>
                <c:pt idx="991">
                  <c:v>59.68</c:v>
                </c:pt>
                <c:pt idx="992">
                  <c:v>59.72</c:v>
                </c:pt>
                <c:pt idx="993">
                  <c:v>59.76</c:v>
                </c:pt>
                <c:pt idx="994">
                  <c:v>59.8</c:v>
                </c:pt>
                <c:pt idx="995">
                  <c:v>59.84</c:v>
                </c:pt>
                <c:pt idx="996">
                  <c:v>59.88</c:v>
                </c:pt>
                <c:pt idx="997">
                  <c:v>59.92</c:v>
                </c:pt>
                <c:pt idx="998">
                  <c:v>59.96</c:v>
                </c:pt>
                <c:pt idx="999">
                  <c:v>60</c:v>
                </c:pt>
              </c:numCache>
            </c:numRef>
          </c:xVal>
          <c:yVal>
            <c:numRef>
              <c:f>'Combined A''s'!$N$2:$N$1001</c:f>
              <c:numCache>
                <c:formatCode>0.00E+00</c:formatCode>
                <c:ptCount val="1000"/>
                <c:pt idx="0">
                  <c:v>1.1764E-3</c:v>
                </c:pt>
                <c:pt idx="1">
                  <c:v>1.1789999999999999E-3</c:v>
                </c:pt>
                <c:pt idx="2">
                  <c:v>1.1815E-3</c:v>
                </c:pt>
                <c:pt idx="3">
                  <c:v>1.1841E-3</c:v>
                </c:pt>
                <c:pt idx="4">
                  <c:v>1.1867E-3</c:v>
                </c:pt>
                <c:pt idx="5">
                  <c:v>1.1892999999999999E-3</c:v>
                </c:pt>
                <c:pt idx="6">
                  <c:v>1.1919000000000001E-3</c:v>
                </c:pt>
                <c:pt idx="7">
                  <c:v>1.1946000000000001E-3</c:v>
                </c:pt>
                <c:pt idx="8">
                  <c:v>1.1972E-3</c:v>
                </c:pt>
                <c:pt idx="9">
                  <c:v>1.1999000000000001E-3</c:v>
                </c:pt>
                <c:pt idx="10">
                  <c:v>1.2026999999999999E-3</c:v>
                </c:pt>
                <c:pt idx="11">
                  <c:v>1.2053999999999999E-3</c:v>
                </c:pt>
                <c:pt idx="12">
                  <c:v>1.2082E-3</c:v>
                </c:pt>
                <c:pt idx="13">
                  <c:v>1.2110000000000001E-3</c:v>
                </c:pt>
                <c:pt idx="14">
                  <c:v>1.2137999999999999E-3</c:v>
                </c:pt>
                <c:pt idx="15">
                  <c:v>1.2166E-3</c:v>
                </c:pt>
                <c:pt idx="16">
                  <c:v>1.2195000000000001E-3</c:v>
                </c:pt>
                <c:pt idx="17">
                  <c:v>1.2224E-3</c:v>
                </c:pt>
                <c:pt idx="18">
                  <c:v>1.2252999999999999E-3</c:v>
                </c:pt>
                <c:pt idx="19">
                  <c:v>1.2282E-3</c:v>
                </c:pt>
                <c:pt idx="20">
                  <c:v>1.2312E-3</c:v>
                </c:pt>
                <c:pt idx="21">
                  <c:v>1.2342E-3</c:v>
                </c:pt>
                <c:pt idx="22">
                  <c:v>1.2371999999999999E-3</c:v>
                </c:pt>
                <c:pt idx="23">
                  <c:v>1.2403E-3</c:v>
                </c:pt>
                <c:pt idx="24">
                  <c:v>1.2432999999999999E-3</c:v>
                </c:pt>
                <c:pt idx="25">
                  <c:v>1.2463999999999999E-3</c:v>
                </c:pt>
                <c:pt idx="26">
                  <c:v>1.2496E-3</c:v>
                </c:pt>
                <c:pt idx="27">
                  <c:v>1.2527E-3</c:v>
                </c:pt>
                <c:pt idx="28">
                  <c:v>1.2558999999999999E-3</c:v>
                </c:pt>
                <c:pt idx="29">
                  <c:v>1.2592E-3</c:v>
                </c:pt>
                <c:pt idx="30">
                  <c:v>1.2623999999999999E-3</c:v>
                </c:pt>
                <c:pt idx="31">
                  <c:v>1.2657E-3</c:v>
                </c:pt>
                <c:pt idx="32">
                  <c:v>1.2689999999999999E-3</c:v>
                </c:pt>
                <c:pt idx="33">
                  <c:v>1.2723000000000001E-3</c:v>
                </c:pt>
                <c:pt idx="34">
                  <c:v>1.2757000000000001E-3</c:v>
                </c:pt>
                <c:pt idx="35">
                  <c:v>1.2791E-3</c:v>
                </c:pt>
                <c:pt idx="36">
                  <c:v>1.2826000000000001E-3</c:v>
                </c:pt>
                <c:pt idx="37">
                  <c:v>1.286E-3</c:v>
                </c:pt>
                <c:pt idx="38">
                  <c:v>1.2895999999999999E-3</c:v>
                </c:pt>
                <c:pt idx="39">
                  <c:v>1.2930999999999999E-3</c:v>
                </c:pt>
                <c:pt idx="40">
                  <c:v>1.2967E-3</c:v>
                </c:pt>
                <c:pt idx="41">
                  <c:v>1.3002999999999999E-3</c:v>
                </c:pt>
                <c:pt idx="42">
                  <c:v>1.3039E-3</c:v>
                </c:pt>
                <c:pt idx="43">
                  <c:v>1.3075999999999999E-3</c:v>
                </c:pt>
                <c:pt idx="44">
                  <c:v>1.3113999999999999E-3</c:v>
                </c:pt>
                <c:pt idx="45">
                  <c:v>1.3151E-3</c:v>
                </c:pt>
                <c:pt idx="46">
                  <c:v>1.3189E-3</c:v>
                </c:pt>
                <c:pt idx="47">
                  <c:v>1.3228000000000001E-3</c:v>
                </c:pt>
                <c:pt idx="48">
                  <c:v>1.3266E-3</c:v>
                </c:pt>
                <c:pt idx="49">
                  <c:v>1.3305999999999999E-3</c:v>
                </c:pt>
                <c:pt idx="50">
                  <c:v>1.3345E-3</c:v>
                </c:pt>
                <c:pt idx="51">
                  <c:v>1.3385000000000001E-3</c:v>
                </c:pt>
                <c:pt idx="52">
                  <c:v>1.3426E-3</c:v>
                </c:pt>
                <c:pt idx="53">
                  <c:v>1.3466999999999999E-3</c:v>
                </c:pt>
                <c:pt idx="54">
                  <c:v>1.3508000000000001E-3</c:v>
                </c:pt>
                <c:pt idx="55">
                  <c:v>1.3550000000000001E-3</c:v>
                </c:pt>
                <c:pt idx="56">
                  <c:v>1.3592000000000001E-3</c:v>
                </c:pt>
                <c:pt idx="57">
                  <c:v>1.3634999999999999E-3</c:v>
                </c:pt>
                <c:pt idx="58">
                  <c:v>1.3678E-3</c:v>
                </c:pt>
                <c:pt idx="59">
                  <c:v>1.3722000000000001E-3</c:v>
                </c:pt>
                <c:pt idx="60">
                  <c:v>1.3766E-3</c:v>
                </c:pt>
                <c:pt idx="61">
                  <c:v>1.3810999999999999E-3</c:v>
                </c:pt>
                <c:pt idx="62">
                  <c:v>1.3856000000000001E-3</c:v>
                </c:pt>
                <c:pt idx="63">
                  <c:v>1.3902000000000001E-3</c:v>
                </c:pt>
                <c:pt idx="64">
                  <c:v>1.3948000000000001E-3</c:v>
                </c:pt>
                <c:pt idx="65">
                  <c:v>1.3994999999999999E-3</c:v>
                </c:pt>
                <c:pt idx="66">
                  <c:v>1.4042E-3</c:v>
                </c:pt>
                <c:pt idx="67">
                  <c:v>1.4090000000000001E-3</c:v>
                </c:pt>
                <c:pt idx="68">
                  <c:v>1.4139000000000001E-3</c:v>
                </c:pt>
                <c:pt idx="69">
                  <c:v>1.4188E-3</c:v>
                </c:pt>
                <c:pt idx="70">
                  <c:v>1.4238E-3</c:v>
                </c:pt>
                <c:pt idx="71">
                  <c:v>1.4288E-3</c:v>
                </c:pt>
                <c:pt idx="72">
                  <c:v>1.4339000000000001E-3</c:v>
                </c:pt>
                <c:pt idx="73">
                  <c:v>1.4391E-3</c:v>
                </c:pt>
                <c:pt idx="74">
                  <c:v>1.4442999999999999E-3</c:v>
                </c:pt>
                <c:pt idx="75">
                  <c:v>1.4496000000000001E-3</c:v>
                </c:pt>
                <c:pt idx="76">
                  <c:v>1.4549000000000001E-3</c:v>
                </c:pt>
                <c:pt idx="77">
                  <c:v>1.4603000000000001E-3</c:v>
                </c:pt>
                <c:pt idx="78">
                  <c:v>1.4658E-3</c:v>
                </c:pt>
                <c:pt idx="79">
                  <c:v>1.4714000000000001E-3</c:v>
                </c:pt>
                <c:pt idx="80">
                  <c:v>1.477E-3</c:v>
                </c:pt>
                <c:pt idx="81">
                  <c:v>1.4828E-3</c:v>
                </c:pt>
                <c:pt idx="82">
                  <c:v>1.4885E-3</c:v>
                </c:pt>
                <c:pt idx="83">
                  <c:v>1.4943999999999999E-3</c:v>
                </c:pt>
                <c:pt idx="84">
                  <c:v>1.5004E-3</c:v>
                </c:pt>
                <c:pt idx="85">
                  <c:v>1.5064E-3</c:v>
                </c:pt>
                <c:pt idx="86">
                  <c:v>1.5125E-3</c:v>
                </c:pt>
                <c:pt idx="87">
                  <c:v>1.5187E-3</c:v>
                </c:pt>
                <c:pt idx="88">
                  <c:v>1.5250000000000001E-3</c:v>
                </c:pt>
                <c:pt idx="89">
                  <c:v>1.5314E-3</c:v>
                </c:pt>
                <c:pt idx="90">
                  <c:v>1.5378E-3</c:v>
                </c:pt>
                <c:pt idx="91">
                  <c:v>1.5444E-3</c:v>
                </c:pt>
                <c:pt idx="92">
                  <c:v>1.5510000000000001E-3</c:v>
                </c:pt>
                <c:pt idx="93">
                  <c:v>1.5578E-3</c:v>
                </c:pt>
                <c:pt idx="94">
                  <c:v>1.5646E-3</c:v>
                </c:pt>
                <c:pt idx="95">
                  <c:v>1.5716E-3</c:v>
                </c:pt>
                <c:pt idx="96">
                  <c:v>1.5786000000000001E-3</c:v>
                </c:pt>
                <c:pt idx="97">
                  <c:v>1.5858000000000001E-3</c:v>
                </c:pt>
                <c:pt idx="98">
                  <c:v>1.5931000000000001E-3</c:v>
                </c:pt>
                <c:pt idx="99">
                  <c:v>1.6004999999999999E-3</c:v>
                </c:pt>
                <c:pt idx="100">
                  <c:v>1.6080000000000001E-3</c:v>
                </c:pt>
                <c:pt idx="101">
                  <c:v>1.6156E-3</c:v>
                </c:pt>
                <c:pt idx="102">
                  <c:v>1.6234000000000001E-3</c:v>
                </c:pt>
                <c:pt idx="103">
                  <c:v>1.6312E-3</c:v>
                </c:pt>
                <c:pt idx="104">
                  <c:v>1.6391999999999999E-3</c:v>
                </c:pt>
                <c:pt idx="105">
                  <c:v>1.6474E-3</c:v>
                </c:pt>
                <c:pt idx="106">
                  <c:v>1.6555999999999999E-3</c:v>
                </c:pt>
                <c:pt idx="107">
                  <c:v>1.6641E-3</c:v>
                </c:pt>
                <c:pt idx="108">
                  <c:v>1.6726E-3</c:v>
                </c:pt>
                <c:pt idx="109">
                  <c:v>1.6812999999999999E-3</c:v>
                </c:pt>
                <c:pt idx="110">
                  <c:v>1.6900999999999999E-3</c:v>
                </c:pt>
                <c:pt idx="111">
                  <c:v>1.6992000000000001E-3</c:v>
                </c:pt>
                <c:pt idx="112">
                  <c:v>1.7083000000000001E-3</c:v>
                </c:pt>
                <c:pt idx="113">
                  <c:v>1.7175999999999999E-3</c:v>
                </c:pt>
                <c:pt idx="114">
                  <c:v>1.7271000000000001E-3</c:v>
                </c:pt>
                <c:pt idx="115">
                  <c:v>1.7367999999999999E-3</c:v>
                </c:pt>
                <c:pt idx="116">
                  <c:v>1.7466999999999999E-3</c:v>
                </c:pt>
                <c:pt idx="117">
                  <c:v>1.7566999999999999E-3</c:v>
                </c:pt>
                <c:pt idx="118">
                  <c:v>1.7669000000000001E-3</c:v>
                </c:pt>
                <c:pt idx="119">
                  <c:v>1.7773000000000001E-3</c:v>
                </c:pt>
                <c:pt idx="120">
                  <c:v>1.7880000000000001E-3</c:v>
                </c:pt>
                <c:pt idx="121">
                  <c:v>1.7987999999999999E-3</c:v>
                </c:pt>
                <c:pt idx="122">
                  <c:v>1.8098000000000001E-3</c:v>
                </c:pt>
                <c:pt idx="123">
                  <c:v>1.8211E-3</c:v>
                </c:pt>
                <c:pt idx="124">
                  <c:v>1.8326E-3</c:v>
                </c:pt>
                <c:pt idx="125">
                  <c:v>1.8443000000000001E-3</c:v>
                </c:pt>
                <c:pt idx="126">
                  <c:v>1.8563E-3</c:v>
                </c:pt>
                <c:pt idx="127">
                  <c:v>1.8684999999999999E-3</c:v>
                </c:pt>
                <c:pt idx="128">
                  <c:v>1.8810000000000001E-3</c:v>
                </c:pt>
                <c:pt idx="129">
                  <c:v>1.8938E-3</c:v>
                </c:pt>
                <c:pt idx="130">
                  <c:v>1.9067999999999999E-3</c:v>
                </c:pt>
                <c:pt idx="131">
                  <c:v>1.9201000000000001E-3</c:v>
                </c:pt>
                <c:pt idx="132">
                  <c:v>1.9337E-3</c:v>
                </c:pt>
                <c:pt idx="133">
                  <c:v>1.9476999999999999E-3</c:v>
                </c:pt>
                <c:pt idx="134">
                  <c:v>1.9618999999999999E-3</c:v>
                </c:pt>
                <c:pt idx="135">
                  <c:v>1.9765E-3</c:v>
                </c:pt>
                <c:pt idx="136">
                  <c:v>1.9913999999999999E-3</c:v>
                </c:pt>
                <c:pt idx="137">
                  <c:v>2.0067000000000002E-3</c:v>
                </c:pt>
                <c:pt idx="138">
                  <c:v>2.0224000000000002E-3</c:v>
                </c:pt>
                <c:pt idx="139">
                  <c:v>2.0384000000000001E-3</c:v>
                </c:pt>
                <c:pt idx="140">
                  <c:v>2.0549000000000001E-3</c:v>
                </c:pt>
                <c:pt idx="141">
                  <c:v>2.0717000000000001E-3</c:v>
                </c:pt>
                <c:pt idx="142">
                  <c:v>2.0890000000000001E-3</c:v>
                </c:pt>
                <c:pt idx="143">
                  <c:v>2.1067999999999998E-3</c:v>
                </c:pt>
                <c:pt idx="144">
                  <c:v>2.1250000000000002E-3</c:v>
                </c:pt>
                <c:pt idx="145">
                  <c:v>2.1437000000000001E-3</c:v>
                </c:pt>
                <c:pt idx="146">
                  <c:v>2.1629000000000002E-3</c:v>
                </c:pt>
                <c:pt idx="147">
                  <c:v>2.1825999999999998E-3</c:v>
                </c:pt>
                <c:pt idx="148">
                  <c:v>2.2028999999999998E-3</c:v>
                </c:pt>
                <c:pt idx="149">
                  <c:v>2.2238000000000002E-3</c:v>
                </c:pt>
                <c:pt idx="150">
                  <c:v>2.2453E-3</c:v>
                </c:pt>
                <c:pt idx="151">
                  <c:v>2.2674000000000001E-3</c:v>
                </c:pt>
                <c:pt idx="152">
                  <c:v>2.2902E-3</c:v>
                </c:pt>
                <c:pt idx="153">
                  <c:v>2.3137000000000001E-3</c:v>
                </c:pt>
                <c:pt idx="154">
                  <c:v>2.3379E-3</c:v>
                </c:pt>
                <c:pt idx="155">
                  <c:v>2.3628E-3</c:v>
                </c:pt>
                <c:pt idx="156">
                  <c:v>2.3885999999999998E-3</c:v>
                </c:pt>
                <c:pt idx="157">
                  <c:v>2.4152000000000002E-3</c:v>
                </c:pt>
                <c:pt idx="158">
                  <c:v>2.4426999999999999E-3</c:v>
                </c:pt>
                <c:pt idx="159">
                  <c:v>2.4710999999999999E-3</c:v>
                </c:pt>
                <c:pt idx="160">
                  <c:v>2.5005000000000001E-3</c:v>
                </c:pt>
                <c:pt idx="161">
                  <c:v>2.5309E-3</c:v>
                </c:pt>
                <c:pt idx="162">
                  <c:v>2.5623999999999998E-3</c:v>
                </c:pt>
                <c:pt idx="163">
                  <c:v>2.5950000000000001E-3</c:v>
                </c:pt>
                <c:pt idx="164">
                  <c:v>2.6288000000000001E-3</c:v>
                </c:pt>
                <c:pt idx="165">
                  <c:v>2.6638999999999999E-3</c:v>
                </c:pt>
                <c:pt idx="166">
                  <c:v>2.7003999999999999E-3</c:v>
                </c:pt>
                <c:pt idx="167">
                  <c:v>2.7382000000000001E-3</c:v>
                </c:pt>
                <c:pt idx="168">
                  <c:v>2.7775999999999999E-3</c:v>
                </c:pt>
                <c:pt idx="169">
                  <c:v>2.8186000000000001E-3</c:v>
                </c:pt>
                <c:pt idx="170">
                  <c:v>2.8613000000000002E-3</c:v>
                </c:pt>
                <c:pt idx="171">
                  <c:v>2.9058E-3</c:v>
                </c:pt>
                <c:pt idx="172">
                  <c:v>2.9521999999999999E-3</c:v>
                </c:pt>
                <c:pt idx="173">
                  <c:v>3.0006999999999998E-3</c:v>
                </c:pt>
                <c:pt idx="174">
                  <c:v>3.0512999999999998E-3</c:v>
                </c:pt>
                <c:pt idx="175">
                  <c:v>3.1042999999999999E-3</c:v>
                </c:pt>
                <c:pt idx="176">
                  <c:v>3.1597999999999999E-3</c:v>
                </c:pt>
                <c:pt idx="177">
                  <c:v>3.2179000000000001E-3</c:v>
                </c:pt>
                <c:pt idx="178">
                  <c:v>3.2789E-3</c:v>
                </c:pt>
                <c:pt idx="179">
                  <c:v>3.3430000000000001E-3</c:v>
                </c:pt>
                <c:pt idx="180">
                  <c:v>3.4102999999999998E-3</c:v>
                </c:pt>
                <c:pt idx="181">
                  <c:v>3.4811999999999998E-3</c:v>
                </c:pt>
                <c:pt idx="182">
                  <c:v>3.5558E-3</c:v>
                </c:pt>
                <c:pt idx="183">
                  <c:v>3.6346E-3</c:v>
                </c:pt>
                <c:pt idx="184">
                  <c:v>3.7177E-3</c:v>
                </c:pt>
                <c:pt idx="185">
                  <c:v>3.8056000000000001E-3</c:v>
                </c:pt>
                <c:pt idx="186">
                  <c:v>3.8985999999999999E-3</c:v>
                </c:pt>
                <c:pt idx="187">
                  <c:v>3.9972000000000002E-3</c:v>
                </c:pt>
                <c:pt idx="188">
                  <c:v>4.1018000000000001E-3</c:v>
                </c:pt>
                <c:pt idx="189">
                  <c:v>4.2128000000000001E-3</c:v>
                </c:pt>
                <c:pt idx="190">
                  <c:v>4.3306999999999998E-3</c:v>
                </c:pt>
                <c:pt idx="191">
                  <c:v>4.4561999999999996E-3</c:v>
                </c:pt>
                <c:pt idx="192">
                  <c:v>4.5897999999999998E-3</c:v>
                </c:pt>
                <c:pt idx="193">
                  <c:v>4.7321999999999998E-3</c:v>
                </c:pt>
                <c:pt idx="194">
                  <c:v>4.8837999999999998E-3</c:v>
                </c:pt>
                <c:pt idx="195">
                  <c:v>5.0453E-3</c:v>
                </c:pt>
                <c:pt idx="196">
                  <c:v>5.2173000000000002E-3</c:v>
                </c:pt>
                <c:pt idx="197">
                  <c:v>5.4003000000000002E-3</c:v>
                </c:pt>
                <c:pt idx="198">
                  <c:v>5.5944999999999996E-3</c:v>
                </c:pt>
                <c:pt idx="199">
                  <c:v>5.7999999999999996E-3</c:v>
                </c:pt>
                <c:pt idx="200">
                  <c:v>6.0165000000000001E-3</c:v>
                </c:pt>
                <c:pt idx="201">
                  <c:v>6.2430999999999997E-3</c:v>
                </c:pt>
                <c:pt idx="202">
                  <c:v>6.4780999999999997E-3</c:v>
                </c:pt>
                <c:pt idx="203">
                  <c:v>6.7188999999999999E-3</c:v>
                </c:pt>
                <c:pt idx="204">
                  <c:v>6.9610999999999996E-3</c:v>
                </c:pt>
                <c:pt idx="205">
                  <c:v>7.1992000000000002E-3</c:v>
                </c:pt>
                <c:pt idx="206">
                  <c:v>7.4250999999999996E-3</c:v>
                </c:pt>
                <c:pt idx="207">
                  <c:v>7.6293000000000003E-3</c:v>
                </c:pt>
                <c:pt idx="208">
                  <c:v>7.8002999999999996E-3</c:v>
                </c:pt>
                <c:pt idx="209">
                  <c:v>7.9260000000000008E-3</c:v>
                </c:pt>
                <c:pt idx="210">
                  <c:v>7.9945999999999993E-3</c:v>
                </c:pt>
                <c:pt idx="211">
                  <c:v>7.9970000000000006E-3</c:v>
                </c:pt>
                <c:pt idx="212">
                  <c:v>7.9282999999999992E-3</c:v>
                </c:pt>
                <c:pt idx="213">
                  <c:v>7.7888999999999996E-3</c:v>
                </c:pt>
                <c:pt idx="214">
                  <c:v>7.5846999999999998E-3</c:v>
                </c:pt>
                <c:pt idx="215">
                  <c:v>7.3261999999999997E-3</c:v>
                </c:pt>
                <c:pt idx="216">
                  <c:v>7.0264000000000004E-3</c:v>
                </c:pt>
                <c:pt idx="217">
                  <c:v>6.6991000000000004E-3</c:v>
                </c:pt>
                <c:pt idx="218">
                  <c:v>6.3572000000000004E-3</c:v>
                </c:pt>
                <c:pt idx="219">
                  <c:v>6.0112999999999998E-3</c:v>
                </c:pt>
                <c:pt idx="220">
                  <c:v>5.6699000000000003E-3</c:v>
                </c:pt>
                <c:pt idx="221">
                  <c:v>5.339E-3</c:v>
                </c:pt>
                <c:pt idx="222">
                  <c:v>5.0223999999999998E-3</c:v>
                </c:pt>
                <c:pt idx="223">
                  <c:v>4.7226000000000004E-3</c:v>
                </c:pt>
                <c:pt idx="224">
                  <c:v>4.4406000000000003E-3</c:v>
                </c:pt>
                <c:pt idx="225">
                  <c:v>4.1767000000000002E-3</c:v>
                </c:pt>
                <c:pt idx="226">
                  <c:v>3.9303999999999997E-3</c:v>
                </c:pt>
                <c:pt idx="227">
                  <c:v>3.7009999999999999E-3</c:v>
                </c:pt>
                <c:pt idx="228">
                  <c:v>3.4876E-3</c:v>
                </c:pt>
                <c:pt idx="229">
                  <c:v>3.2891999999999999E-3</c:v>
                </c:pt>
                <c:pt idx="230">
                  <c:v>3.1047000000000002E-3</c:v>
                </c:pt>
                <c:pt idx="231">
                  <c:v>2.9329999999999998E-3</c:v>
                </c:pt>
                <c:pt idx="232">
                  <c:v>2.7729999999999999E-3</c:v>
                </c:pt>
                <c:pt idx="233">
                  <c:v>2.6239000000000002E-3</c:v>
                </c:pt>
                <c:pt idx="234">
                  <c:v>2.4846999999999998E-3</c:v>
                </c:pt>
                <c:pt idx="235">
                  <c:v>2.3546000000000001E-3</c:v>
                </c:pt>
                <c:pt idx="236">
                  <c:v>2.2328999999999999E-3</c:v>
                </c:pt>
                <c:pt idx="237">
                  <c:v>2.1188000000000001E-3</c:v>
                </c:pt>
                <c:pt idx="238">
                  <c:v>2.0117999999999998E-3</c:v>
                </c:pt>
                <c:pt idx="239">
                  <c:v>1.9112000000000001E-3</c:v>
                </c:pt>
                <c:pt idx="240">
                  <c:v>1.8166E-3</c:v>
                </c:pt>
                <c:pt idx="241">
                  <c:v>1.7275000000000001E-3</c:v>
                </c:pt>
                <c:pt idx="242">
                  <c:v>1.6435E-3</c:v>
                </c:pt>
                <c:pt idx="243">
                  <c:v>1.5640999999999999E-3</c:v>
                </c:pt>
                <c:pt idx="244">
                  <c:v>1.4890999999999999E-3</c:v>
                </c:pt>
                <c:pt idx="245">
                  <c:v>1.4182000000000001E-3</c:v>
                </c:pt>
                <c:pt idx="246">
                  <c:v>1.351E-3</c:v>
                </c:pt>
                <c:pt idx="247">
                  <c:v>1.2872999999999999E-3</c:v>
                </c:pt>
                <c:pt idx="248">
                  <c:v>1.2269E-3</c:v>
                </c:pt>
                <c:pt idx="249">
                  <c:v>1.1695E-3</c:v>
                </c:pt>
                <c:pt idx="250">
                  <c:v>1.1150000000000001E-3</c:v>
                </c:pt>
                <c:pt idx="251">
                  <c:v>1.0632E-3</c:v>
                </c:pt>
                <c:pt idx="252">
                  <c:v>1.0139000000000001E-3</c:v>
                </c:pt>
                <c:pt idx="253">
                  <c:v>9.6699000000000004E-4</c:v>
                </c:pt>
                <c:pt idx="254">
                  <c:v>9.2237000000000005E-4</c:v>
                </c:pt>
                <c:pt idx="255">
                  <c:v>8.7991000000000002E-4</c:v>
                </c:pt>
                <c:pt idx="256">
                  <c:v>8.3949000000000003E-4</c:v>
                </c:pt>
                <c:pt idx="257">
                  <c:v>8.0104000000000004E-4</c:v>
                </c:pt>
                <c:pt idx="258">
                  <c:v>7.6446000000000001E-4</c:v>
                </c:pt>
                <c:pt idx="259">
                  <c:v>7.2968999999999996E-4</c:v>
                </c:pt>
                <c:pt idx="260">
                  <c:v>6.9665999999999999E-4</c:v>
                </c:pt>
                <c:pt idx="261">
                  <c:v>6.6531000000000001E-4</c:v>
                </c:pt>
                <c:pt idx="262">
                  <c:v>6.3560000000000005E-4</c:v>
                </c:pt>
                <c:pt idx="263">
                  <c:v>6.0749000000000003E-4</c:v>
                </c:pt>
                <c:pt idx="264">
                  <c:v>5.8096000000000005E-4</c:v>
                </c:pt>
                <c:pt idx="265">
                  <c:v>5.5595999999999998E-4</c:v>
                </c:pt>
                <c:pt idx="266">
                  <c:v>5.3249000000000005E-4</c:v>
                </c:pt>
                <c:pt idx="267">
                  <c:v>5.1053000000000003E-4</c:v>
                </c:pt>
                <c:pt idx="268">
                  <c:v>4.9007E-4</c:v>
                </c:pt>
                <c:pt idx="269">
                  <c:v>4.7111000000000001E-4</c:v>
                </c:pt>
                <c:pt idx="270">
                  <c:v>4.5365E-4</c:v>
                </c:pt>
                <c:pt idx="271">
                  <c:v>4.3768000000000002E-4</c:v>
                </c:pt>
                <c:pt idx="272">
                  <c:v>4.2319999999999999E-4</c:v>
                </c:pt>
                <c:pt idx="273">
                  <c:v>4.1021999999999999E-4</c:v>
                </c:pt>
                <c:pt idx="274">
                  <c:v>3.9874000000000002E-4</c:v>
                </c:pt>
                <c:pt idx="275">
                  <c:v>3.8873E-4</c:v>
                </c:pt>
                <c:pt idx="276">
                  <c:v>3.8018999999999998E-4</c:v>
                </c:pt>
                <c:pt idx="277">
                  <c:v>3.7310000000000002E-4</c:v>
                </c:pt>
                <c:pt idx="278">
                  <c:v>3.6741999999999998E-4</c:v>
                </c:pt>
                <c:pt idx="279">
                  <c:v>3.6310999999999998E-4</c:v>
                </c:pt>
                <c:pt idx="280">
                  <c:v>3.6012000000000001E-4</c:v>
                </c:pt>
                <c:pt idx="281">
                  <c:v>3.5838999999999999E-4</c:v>
                </c:pt>
                <c:pt idx="282">
                  <c:v>3.5785999999999999E-4</c:v>
                </c:pt>
                <c:pt idx="283">
                  <c:v>3.5846000000000001E-4</c:v>
                </c:pt>
                <c:pt idx="284">
                  <c:v>3.6010000000000003E-4</c:v>
                </c:pt>
                <c:pt idx="285">
                  <c:v>3.6270999999999997E-4</c:v>
                </c:pt>
                <c:pt idx="286">
                  <c:v>3.6621000000000001E-4</c:v>
                </c:pt>
                <c:pt idx="287">
                  <c:v>3.7051E-4</c:v>
                </c:pt>
                <c:pt idx="288">
                  <c:v>3.7554E-4</c:v>
                </c:pt>
                <c:pt idx="289">
                  <c:v>3.8121999999999999E-4</c:v>
                </c:pt>
                <c:pt idx="290">
                  <c:v>3.8748999999999999E-4</c:v>
                </c:pt>
                <c:pt idx="291">
                  <c:v>3.9427E-4</c:v>
                </c:pt>
                <c:pt idx="292">
                  <c:v>4.0151999999999999E-4</c:v>
                </c:pt>
                <c:pt idx="293">
                  <c:v>4.0915999999999999E-4</c:v>
                </c:pt>
                <c:pt idx="294">
                  <c:v>4.1716000000000002E-4</c:v>
                </c:pt>
                <c:pt idx="295">
                  <c:v>4.2546000000000001E-4</c:v>
                </c:pt>
                <c:pt idx="296">
                  <c:v>4.3402000000000002E-4</c:v>
                </c:pt>
                <c:pt idx="297">
                  <c:v>4.4282000000000002E-4</c:v>
                </c:pt>
                <c:pt idx="298">
                  <c:v>4.5179999999999998E-4</c:v>
                </c:pt>
                <c:pt idx="299">
                  <c:v>4.6096E-4</c:v>
                </c:pt>
                <c:pt idx="300">
                  <c:v>4.7025000000000002E-4</c:v>
                </c:pt>
                <c:pt idx="301">
                  <c:v>4.7967000000000002E-4</c:v>
                </c:pt>
                <c:pt idx="302">
                  <c:v>4.8917999999999998E-4</c:v>
                </c:pt>
                <c:pt idx="303">
                  <c:v>4.9876E-4</c:v>
                </c:pt>
                <c:pt idx="304">
                  <c:v>5.0841999999999999E-4</c:v>
                </c:pt>
                <c:pt idx="305">
                  <c:v>5.1811999999999995E-4</c:v>
                </c:pt>
                <c:pt idx="306">
                  <c:v>5.2786E-4</c:v>
                </c:pt>
                <c:pt idx="307">
                  <c:v>5.3764000000000004E-4</c:v>
                </c:pt>
                <c:pt idx="308">
                  <c:v>5.4743000000000001E-4</c:v>
                </c:pt>
                <c:pt idx="309">
                  <c:v>5.5723000000000003E-4</c:v>
                </c:pt>
                <c:pt idx="310">
                  <c:v>5.6703999999999999E-4</c:v>
                </c:pt>
                <c:pt idx="311">
                  <c:v>5.7684000000000001E-4</c:v>
                </c:pt>
                <c:pt idx="312">
                  <c:v>5.8664000000000003E-4</c:v>
                </c:pt>
                <c:pt idx="313">
                  <c:v>5.9643000000000001E-4</c:v>
                </c:pt>
                <c:pt idx="314">
                  <c:v>6.0621000000000004E-4</c:v>
                </c:pt>
                <c:pt idx="315">
                  <c:v>6.1596999999999997E-4</c:v>
                </c:pt>
                <c:pt idx="316">
                  <c:v>6.2571000000000002E-4</c:v>
                </c:pt>
                <c:pt idx="317">
                  <c:v>6.3542000000000004E-4</c:v>
                </c:pt>
                <c:pt idx="318">
                  <c:v>6.4512E-4</c:v>
                </c:pt>
                <c:pt idx="319">
                  <c:v>6.5479000000000004E-4</c:v>
                </c:pt>
                <c:pt idx="320">
                  <c:v>6.6443000000000003E-4</c:v>
                </c:pt>
                <c:pt idx="321">
                  <c:v>6.7405000000000004E-4</c:v>
                </c:pt>
                <c:pt idx="322">
                  <c:v>6.8364000000000001E-4</c:v>
                </c:pt>
                <c:pt idx="323">
                  <c:v>6.9320000000000004E-4</c:v>
                </c:pt>
                <c:pt idx="324">
                  <c:v>7.0273999999999998E-4</c:v>
                </c:pt>
                <c:pt idx="325">
                  <c:v>7.1224999999999999E-4</c:v>
                </c:pt>
                <c:pt idx="326">
                  <c:v>7.2172999999999996E-4</c:v>
                </c:pt>
                <c:pt idx="327">
                  <c:v>7.3118E-4</c:v>
                </c:pt>
                <c:pt idx="328">
                  <c:v>7.4061000000000005E-4</c:v>
                </c:pt>
                <c:pt idx="329">
                  <c:v>7.5000999999999996E-4</c:v>
                </c:pt>
                <c:pt idx="330">
                  <c:v>7.5938999999999998E-4</c:v>
                </c:pt>
                <c:pt idx="331">
                  <c:v>7.6873999999999996E-4</c:v>
                </c:pt>
                <c:pt idx="332">
                  <c:v>7.7806999999999996E-4</c:v>
                </c:pt>
                <c:pt idx="333">
                  <c:v>7.8737999999999996E-4</c:v>
                </c:pt>
                <c:pt idx="334">
                  <c:v>7.9666000000000003E-4</c:v>
                </c:pt>
                <c:pt idx="335">
                  <c:v>8.0592000000000001E-4</c:v>
                </c:pt>
                <c:pt idx="336">
                  <c:v>8.1517000000000004E-4</c:v>
                </c:pt>
                <c:pt idx="337">
                  <c:v>8.2439000000000004E-4</c:v>
                </c:pt>
                <c:pt idx="338">
                  <c:v>8.3359999999999999E-4</c:v>
                </c:pt>
                <c:pt idx="339">
                  <c:v>8.4279000000000005E-4</c:v>
                </c:pt>
                <c:pt idx="340">
                  <c:v>8.5196999999999996E-4</c:v>
                </c:pt>
                <c:pt idx="341">
                  <c:v>8.6112999999999999E-4</c:v>
                </c:pt>
                <c:pt idx="342">
                  <c:v>8.7027999999999997E-4</c:v>
                </c:pt>
                <c:pt idx="343">
                  <c:v>8.7940999999999996E-4</c:v>
                </c:pt>
                <c:pt idx="344">
                  <c:v>8.8853999999999995E-4</c:v>
                </c:pt>
                <c:pt idx="345">
                  <c:v>8.9765999999999999E-4</c:v>
                </c:pt>
                <c:pt idx="346">
                  <c:v>9.0676999999999999E-4</c:v>
                </c:pt>
                <c:pt idx="347">
                  <c:v>9.1587000000000005E-4</c:v>
                </c:pt>
                <c:pt idx="348">
                  <c:v>9.2497E-4</c:v>
                </c:pt>
                <c:pt idx="349">
                  <c:v>9.3406000000000001E-4</c:v>
                </c:pt>
                <c:pt idx="350">
                  <c:v>9.4315000000000002E-4</c:v>
                </c:pt>
                <c:pt idx="351">
                  <c:v>9.5224000000000003E-4</c:v>
                </c:pt>
                <c:pt idx="352">
                  <c:v>9.6131999999999999E-4</c:v>
                </c:pt>
                <c:pt idx="353">
                  <c:v>9.7041E-4</c:v>
                </c:pt>
                <c:pt idx="354">
                  <c:v>9.794999999999999E-4</c:v>
                </c:pt>
                <c:pt idx="355">
                  <c:v>9.8860000000000007E-4</c:v>
                </c:pt>
                <c:pt idx="356">
                  <c:v>9.9770000000000002E-4</c:v>
                </c:pt>
                <c:pt idx="357">
                  <c:v>1.0068E-3</c:v>
                </c:pt>
                <c:pt idx="358">
                  <c:v>1.0158999999999999E-3</c:v>
                </c:pt>
                <c:pt idx="359">
                  <c:v>1.0250000000000001E-3</c:v>
                </c:pt>
                <c:pt idx="360">
                  <c:v>1.0342000000000001E-3</c:v>
                </c:pt>
                <c:pt idx="361">
                  <c:v>1.0433E-3</c:v>
                </c:pt>
                <c:pt idx="362">
                  <c:v>1.0525000000000001E-3</c:v>
                </c:pt>
                <c:pt idx="363">
                  <c:v>1.0616E-3</c:v>
                </c:pt>
                <c:pt idx="364">
                  <c:v>1.0708E-3</c:v>
                </c:pt>
                <c:pt idx="365">
                  <c:v>1.08E-3</c:v>
                </c:pt>
                <c:pt idx="366">
                  <c:v>1.0892E-3</c:v>
                </c:pt>
                <c:pt idx="367">
                  <c:v>1.0985000000000001E-3</c:v>
                </c:pt>
                <c:pt idx="368">
                  <c:v>1.1077000000000001E-3</c:v>
                </c:pt>
                <c:pt idx="369">
                  <c:v>1.1169999999999999E-3</c:v>
                </c:pt>
                <c:pt idx="370">
                  <c:v>1.1263E-3</c:v>
                </c:pt>
                <c:pt idx="371">
                  <c:v>1.1356999999999999E-3</c:v>
                </c:pt>
                <c:pt idx="372">
                  <c:v>1.145E-3</c:v>
                </c:pt>
                <c:pt idx="373">
                  <c:v>1.1544000000000001E-3</c:v>
                </c:pt>
                <c:pt idx="374">
                  <c:v>1.1638E-3</c:v>
                </c:pt>
                <c:pt idx="375">
                  <c:v>1.1733E-3</c:v>
                </c:pt>
                <c:pt idx="376">
                  <c:v>1.1827000000000001E-3</c:v>
                </c:pt>
                <c:pt idx="377">
                  <c:v>1.1923000000000001E-3</c:v>
                </c:pt>
                <c:pt idx="378">
                  <c:v>1.2018E-3</c:v>
                </c:pt>
                <c:pt idx="379">
                  <c:v>1.2114000000000001E-3</c:v>
                </c:pt>
                <c:pt idx="380">
                  <c:v>1.2210000000000001E-3</c:v>
                </c:pt>
                <c:pt idx="381">
                  <c:v>1.2306999999999999E-3</c:v>
                </c:pt>
                <c:pt idx="382">
                  <c:v>1.2403E-3</c:v>
                </c:pt>
                <c:pt idx="383">
                  <c:v>1.2501000000000001E-3</c:v>
                </c:pt>
                <c:pt idx="384">
                  <c:v>1.2599E-3</c:v>
                </c:pt>
                <c:pt idx="385">
                  <c:v>1.2696999999999999E-3</c:v>
                </c:pt>
                <c:pt idx="386">
                  <c:v>1.2796000000000001E-3</c:v>
                </c:pt>
                <c:pt idx="387">
                  <c:v>1.2895000000000001E-3</c:v>
                </c:pt>
                <c:pt idx="388">
                  <c:v>1.2995000000000001E-3</c:v>
                </c:pt>
                <c:pt idx="389">
                  <c:v>1.3094999999999999E-3</c:v>
                </c:pt>
                <c:pt idx="390">
                  <c:v>1.3194999999999999E-3</c:v>
                </c:pt>
                <c:pt idx="391">
                  <c:v>1.3297000000000001E-3</c:v>
                </c:pt>
                <c:pt idx="392">
                  <c:v>1.3399E-3</c:v>
                </c:pt>
                <c:pt idx="393">
                  <c:v>1.3500999999999999E-3</c:v>
                </c:pt>
                <c:pt idx="394">
                  <c:v>1.3604000000000001E-3</c:v>
                </c:pt>
                <c:pt idx="395">
                  <c:v>1.3707000000000001E-3</c:v>
                </c:pt>
                <c:pt idx="396">
                  <c:v>1.3812E-3</c:v>
                </c:pt>
                <c:pt idx="397">
                  <c:v>1.3916E-3</c:v>
                </c:pt>
                <c:pt idx="398">
                  <c:v>1.4021999999999999E-3</c:v>
                </c:pt>
                <c:pt idx="399">
                  <c:v>1.4128000000000001E-3</c:v>
                </c:pt>
                <c:pt idx="400">
                  <c:v>1.4235000000000001E-3</c:v>
                </c:pt>
                <c:pt idx="401">
                  <c:v>1.4342999999999999E-3</c:v>
                </c:pt>
                <c:pt idx="402">
                  <c:v>1.4450999999999999E-3</c:v>
                </c:pt>
                <c:pt idx="403">
                  <c:v>1.456E-3</c:v>
                </c:pt>
                <c:pt idx="404">
                  <c:v>1.467E-3</c:v>
                </c:pt>
                <c:pt idx="405">
                  <c:v>1.4779999999999999E-3</c:v>
                </c:pt>
                <c:pt idx="406">
                  <c:v>1.4892E-3</c:v>
                </c:pt>
                <c:pt idx="407">
                  <c:v>1.5004E-3</c:v>
                </c:pt>
                <c:pt idx="408">
                  <c:v>1.5116999999999999E-3</c:v>
                </c:pt>
                <c:pt idx="409">
                  <c:v>1.5231000000000001E-3</c:v>
                </c:pt>
                <c:pt idx="410">
                  <c:v>1.5345000000000001E-3</c:v>
                </c:pt>
                <c:pt idx="411">
                  <c:v>1.5460999999999999E-3</c:v>
                </c:pt>
                <c:pt idx="412">
                  <c:v>1.5578E-3</c:v>
                </c:pt>
                <c:pt idx="413">
                  <c:v>1.5694999999999999E-3</c:v>
                </c:pt>
                <c:pt idx="414">
                  <c:v>1.5813999999999999E-3</c:v>
                </c:pt>
                <c:pt idx="415">
                  <c:v>1.5933E-3</c:v>
                </c:pt>
                <c:pt idx="416">
                  <c:v>1.6053E-3</c:v>
                </c:pt>
                <c:pt idx="417">
                  <c:v>1.6175E-3</c:v>
                </c:pt>
                <c:pt idx="418">
                  <c:v>1.6298E-3</c:v>
                </c:pt>
                <c:pt idx="419">
                  <c:v>1.6421000000000001E-3</c:v>
                </c:pt>
                <c:pt idx="420">
                  <c:v>1.6546E-3</c:v>
                </c:pt>
                <c:pt idx="421">
                  <c:v>1.6672E-3</c:v>
                </c:pt>
                <c:pt idx="422">
                  <c:v>1.6799E-3</c:v>
                </c:pt>
                <c:pt idx="423">
                  <c:v>1.6927000000000001E-3</c:v>
                </c:pt>
                <c:pt idx="424">
                  <c:v>1.7056E-3</c:v>
                </c:pt>
                <c:pt idx="425">
                  <c:v>1.7187000000000001E-3</c:v>
                </c:pt>
                <c:pt idx="426">
                  <c:v>1.7319E-3</c:v>
                </c:pt>
                <c:pt idx="427">
                  <c:v>1.7451999999999999E-3</c:v>
                </c:pt>
                <c:pt idx="428">
                  <c:v>1.7587E-3</c:v>
                </c:pt>
                <c:pt idx="429">
                  <c:v>1.7723000000000001E-3</c:v>
                </c:pt>
                <c:pt idx="430">
                  <c:v>1.786E-3</c:v>
                </c:pt>
                <c:pt idx="431">
                  <c:v>1.7998999999999999E-3</c:v>
                </c:pt>
                <c:pt idx="432">
                  <c:v>1.8139E-3</c:v>
                </c:pt>
                <c:pt idx="433">
                  <c:v>1.828E-3</c:v>
                </c:pt>
                <c:pt idx="434">
                  <c:v>1.8423000000000001E-3</c:v>
                </c:pt>
                <c:pt idx="435">
                  <c:v>1.8568E-3</c:v>
                </c:pt>
                <c:pt idx="436">
                  <c:v>1.8714000000000001E-3</c:v>
                </c:pt>
                <c:pt idx="437">
                  <c:v>1.8862E-3</c:v>
                </c:pt>
                <c:pt idx="438">
                  <c:v>1.9012E-3</c:v>
                </c:pt>
                <c:pt idx="439">
                  <c:v>1.9162999999999999E-3</c:v>
                </c:pt>
                <c:pt idx="440">
                  <c:v>1.9315999999999999E-3</c:v>
                </c:pt>
                <c:pt idx="441">
                  <c:v>1.9469999999999999E-3</c:v>
                </c:pt>
                <c:pt idx="442">
                  <c:v>1.9626999999999999E-3</c:v>
                </c:pt>
                <c:pt idx="443">
                  <c:v>1.9784999999999998E-3</c:v>
                </c:pt>
                <c:pt idx="444">
                  <c:v>1.9945000000000002E-3</c:v>
                </c:pt>
                <c:pt idx="445">
                  <c:v>2.0106999999999998E-3</c:v>
                </c:pt>
                <c:pt idx="446">
                  <c:v>2.0271999999999998E-3</c:v>
                </c:pt>
                <c:pt idx="447">
                  <c:v>2.0438000000000001E-3</c:v>
                </c:pt>
                <c:pt idx="448">
                  <c:v>2.0606000000000001E-3</c:v>
                </c:pt>
                <c:pt idx="449">
                  <c:v>2.0776000000000002E-3</c:v>
                </c:pt>
                <c:pt idx="450">
                  <c:v>2.0948999999999998E-3</c:v>
                </c:pt>
                <c:pt idx="451">
                  <c:v>2.1123000000000001E-3</c:v>
                </c:pt>
                <c:pt idx="452">
                  <c:v>2.1299999999999999E-3</c:v>
                </c:pt>
                <c:pt idx="453">
                  <c:v>2.1480000000000002E-3</c:v>
                </c:pt>
                <c:pt idx="454">
                  <c:v>2.1660999999999998E-3</c:v>
                </c:pt>
                <c:pt idx="455">
                  <c:v>2.1846000000000001E-3</c:v>
                </c:pt>
                <c:pt idx="456">
                  <c:v>2.2032000000000002E-3</c:v>
                </c:pt>
                <c:pt idx="457">
                  <c:v>2.2220999999999999E-3</c:v>
                </c:pt>
                <c:pt idx="458">
                  <c:v>2.2412999999999999E-3</c:v>
                </c:pt>
                <c:pt idx="459">
                  <c:v>2.2607999999999999E-3</c:v>
                </c:pt>
                <c:pt idx="460">
                  <c:v>2.2805E-3</c:v>
                </c:pt>
                <c:pt idx="461">
                  <c:v>2.3005E-3</c:v>
                </c:pt>
                <c:pt idx="462">
                  <c:v>2.3208E-3</c:v>
                </c:pt>
                <c:pt idx="463">
                  <c:v>2.3414E-3</c:v>
                </c:pt>
                <c:pt idx="464">
                  <c:v>2.3622999999999999E-3</c:v>
                </c:pt>
                <c:pt idx="465">
                  <c:v>2.3835000000000002E-3</c:v>
                </c:pt>
                <c:pt idx="466">
                  <c:v>2.405E-3</c:v>
                </c:pt>
                <c:pt idx="467">
                  <c:v>2.4269000000000001E-3</c:v>
                </c:pt>
                <c:pt idx="468">
                  <c:v>2.4491000000000001E-3</c:v>
                </c:pt>
                <c:pt idx="469">
                  <c:v>2.4716E-3</c:v>
                </c:pt>
                <c:pt idx="470">
                  <c:v>2.4945000000000002E-3</c:v>
                </c:pt>
                <c:pt idx="471">
                  <c:v>2.5176999999999999E-3</c:v>
                </c:pt>
                <c:pt idx="472">
                  <c:v>2.5414000000000001E-3</c:v>
                </c:pt>
                <c:pt idx="473">
                  <c:v>2.5653999999999998E-3</c:v>
                </c:pt>
                <c:pt idx="474">
                  <c:v>2.5898000000000002E-3</c:v>
                </c:pt>
                <c:pt idx="475">
                  <c:v>2.6145999999999999E-3</c:v>
                </c:pt>
                <c:pt idx="476">
                  <c:v>2.6397999999999999E-3</c:v>
                </c:pt>
                <c:pt idx="477">
                  <c:v>2.6654000000000001E-3</c:v>
                </c:pt>
                <c:pt idx="478">
                  <c:v>2.6914999999999999E-3</c:v>
                </c:pt>
                <c:pt idx="479">
                  <c:v>2.7181000000000002E-3</c:v>
                </c:pt>
                <c:pt idx="480">
                  <c:v>2.7450999999999999E-3</c:v>
                </c:pt>
                <c:pt idx="481">
                  <c:v>2.7724999999999998E-3</c:v>
                </c:pt>
                <c:pt idx="482">
                  <c:v>2.8005E-3</c:v>
                </c:pt>
                <c:pt idx="483">
                  <c:v>2.8289999999999999E-3</c:v>
                </c:pt>
                <c:pt idx="484">
                  <c:v>2.8579999999999999E-3</c:v>
                </c:pt>
                <c:pt idx="485">
                  <c:v>2.8874999999999999E-3</c:v>
                </c:pt>
                <c:pt idx="486">
                  <c:v>2.9175999999999998E-3</c:v>
                </c:pt>
                <c:pt idx="487">
                  <c:v>2.9482000000000002E-3</c:v>
                </c:pt>
                <c:pt idx="488">
                  <c:v>2.9794000000000001E-3</c:v>
                </c:pt>
                <c:pt idx="489">
                  <c:v>3.0113000000000002E-3</c:v>
                </c:pt>
                <c:pt idx="490">
                  <c:v>3.0436999999999999E-3</c:v>
                </c:pt>
                <c:pt idx="491">
                  <c:v>3.0768000000000002E-3</c:v>
                </c:pt>
                <c:pt idx="492">
                  <c:v>3.1105E-3</c:v>
                </c:pt>
                <c:pt idx="493">
                  <c:v>3.1449999999999998E-3</c:v>
                </c:pt>
                <c:pt idx="494">
                  <c:v>3.1800999999999999E-3</c:v>
                </c:pt>
                <c:pt idx="495">
                  <c:v>3.2158999999999998E-3</c:v>
                </c:pt>
                <c:pt idx="496">
                  <c:v>3.2525000000000002E-3</c:v>
                </c:pt>
                <c:pt idx="497">
                  <c:v>3.2899000000000001E-3</c:v>
                </c:pt>
                <c:pt idx="498">
                  <c:v>3.3281000000000001E-3</c:v>
                </c:pt>
                <c:pt idx="499">
                  <c:v>3.3671E-3</c:v>
                </c:pt>
                <c:pt idx="500">
                  <c:v>3.4069E-3</c:v>
                </c:pt>
                <c:pt idx="501">
                  <c:v>3.4477000000000002E-3</c:v>
                </c:pt>
                <c:pt idx="502">
                  <c:v>3.4892999999999999E-3</c:v>
                </c:pt>
                <c:pt idx="503">
                  <c:v>3.5319000000000001E-3</c:v>
                </c:pt>
                <c:pt idx="504">
                  <c:v>3.5755000000000001E-3</c:v>
                </c:pt>
                <c:pt idx="505">
                  <c:v>3.6200999999999998E-3</c:v>
                </c:pt>
                <c:pt idx="506">
                  <c:v>3.6657E-3</c:v>
                </c:pt>
                <c:pt idx="507">
                  <c:v>3.7123999999999998E-3</c:v>
                </c:pt>
                <c:pt idx="508">
                  <c:v>3.7602999999999998E-3</c:v>
                </c:pt>
                <c:pt idx="509">
                  <c:v>3.8092999999999998E-3</c:v>
                </c:pt>
                <c:pt idx="510">
                  <c:v>3.8595000000000001E-3</c:v>
                </c:pt>
                <c:pt idx="511">
                  <c:v>3.9110000000000004E-3</c:v>
                </c:pt>
                <c:pt idx="512">
                  <c:v>3.9638E-3</c:v>
                </c:pt>
                <c:pt idx="513">
                  <c:v>4.0179999999999999E-3</c:v>
                </c:pt>
                <c:pt idx="514">
                  <c:v>4.0736000000000001E-3</c:v>
                </c:pt>
                <c:pt idx="515">
                  <c:v>4.1307000000000002E-3</c:v>
                </c:pt>
                <c:pt idx="516">
                  <c:v>4.1893E-3</c:v>
                </c:pt>
                <c:pt idx="517">
                  <c:v>4.2494999999999998E-3</c:v>
                </c:pt>
                <c:pt idx="518">
                  <c:v>4.3114E-3</c:v>
                </c:pt>
                <c:pt idx="519">
                  <c:v>4.3750000000000004E-3</c:v>
                </c:pt>
                <c:pt idx="520">
                  <c:v>4.4403999999999997E-3</c:v>
                </c:pt>
                <c:pt idx="521">
                  <c:v>4.5076999999999999E-3</c:v>
                </c:pt>
                <c:pt idx="522">
                  <c:v>4.5769000000000001E-3</c:v>
                </c:pt>
                <c:pt idx="523">
                  <c:v>4.6483000000000002E-3</c:v>
                </c:pt>
                <c:pt idx="524">
                  <c:v>4.7218E-3</c:v>
                </c:pt>
                <c:pt idx="525">
                  <c:v>4.7974999999999997E-3</c:v>
                </c:pt>
                <c:pt idx="526">
                  <c:v>4.8755999999999999E-3</c:v>
                </c:pt>
                <c:pt idx="527">
                  <c:v>4.9562E-3</c:v>
                </c:pt>
                <c:pt idx="528">
                  <c:v>5.0393E-3</c:v>
                </c:pt>
                <c:pt idx="529">
                  <c:v>5.1251999999999999E-3</c:v>
                </c:pt>
                <c:pt idx="530">
                  <c:v>5.2138999999999996E-3</c:v>
                </c:pt>
                <c:pt idx="531">
                  <c:v>5.3055999999999997E-3</c:v>
                </c:pt>
                <c:pt idx="532">
                  <c:v>5.4004999999999999E-3</c:v>
                </c:pt>
                <c:pt idx="533">
                  <c:v>5.4986000000000002E-3</c:v>
                </c:pt>
                <c:pt idx="534">
                  <c:v>5.6002999999999999E-3</c:v>
                </c:pt>
                <c:pt idx="535">
                  <c:v>5.7055999999999999E-3</c:v>
                </c:pt>
                <c:pt idx="536">
                  <c:v>5.8148000000000002E-3</c:v>
                </c:pt>
                <c:pt idx="537">
                  <c:v>5.9281000000000004E-3</c:v>
                </c:pt>
                <c:pt idx="538">
                  <c:v>6.0455999999999999E-3</c:v>
                </c:pt>
                <c:pt idx="539">
                  <c:v>6.1678000000000002E-3</c:v>
                </c:pt>
                <c:pt idx="540">
                  <c:v>6.2947999999999997E-3</c:v>
                </c:pt>
                <c:pt idx="541">
                  <c:v>6.4267999999999999E-3</c:v>
                </c:pt>
                <c:pt idx="542">
                  <c:v>6.5643000000000003E-3</c:v>
                </c:pt>
                <c:pt idx="543">
                  <c:v>6.7076000000000002E-3</c:v>
                </c:pt>
                <c:pt idx="544">
                  <c:v>6.8569E-3</c:v>
                </c:pt>
                <c:pt idx="545">
                  <c:v>7.0127999999999996E-3</c:v>
                </c:pt>
                <c:pt idx="546">
                  <c:v>7.1755999999999999E-3</c:v>
                </c:pt>
                <c:pt idx="547">
                  <c:v>7.3457000000000001E-3</c:v>
                </c:pt>
                <c:pt idx="548">
                  <c:v>7.5237000000000004E-3</c:v>
                </c:pt>
                <c:pt idx="549">
                  <c:v>7.7101000000000001E-3</c:v>
                </c:pt>
                <c:pt idx="550">
                  <c:v>7.9056000000000005E-3</c:v>
                </c:pt>
                <c:pt idx="551">
                  <c:v>8.1106000000000008E-3</c:v>
                </c:pt>
                <c:pt idx="552">
                  <c:v>8.3260000000000001E-3</c:v>
                </c:pt>
                <c:pt idx="553">
                  <c:v>8.5524999999999993E-3</c:v>
                </c:pt>
                <c:pt idx="554">
                  <c:v>8.7909000000000008E-3</c:v>
                </c:pt>
                <c:pt idx="555">
                  <c:v>9.0421000000000008E-3</c:v>
                </c:pt>
                <c:pt idx="556">
                  <c:v>9.3071999999999998E-3</c:v>
                </c:pt>
                <c:pt idx="557">
                  <c:v>9.5872000000000006E-3</c:v>
                </c:pt>
                <c:pt idx="558">
                  <c:v>9.8832999999999994E-3</c:v>
                </c:pt>
                <c:pt idx="559">
                  <c:v>1.0196999999999999E-2</c:v>
                </c:pt>
                <c:pt idx="560">
                  <c:v>1.0529E-2</c:v>
                </c:pt>
                <c:pt idx="561">
                  <c:v>1.0881999999999999E-2</c:v>
                </c:pt>
                <c:pt idx="562">
                  <c:v>1.1257E-2</c:v>
                </c:pt>
                <c:pt idx="563">
                  <c:v>1.1657000000000001E-2</c:v>
                </c:pt>
                <c:pt idx="564">
                  <c:v>1.2082000000000001E-2</c:v>
                </c:pt>
                <c:pt idx="565">
                  <c:v>1.2537E-2</c:v>
                </c:pt>
                <c:pt idx="566">
                  <c:v>1.3022000000000001E-2</c:v>
                </c:pt>
                <c:pt idx="567">
                  <c:v>1.3540999999999999E-2</c:v>
                </c:pt>
                <c:pt idx="568">
                  <c:v>1.4095999999999999E-2</c:v>
                </c:pt>
                <c:pt idx="569">
                  <c:v>1.4690999999999999E-2</c:v>
                </c:pt>
                <c:pt idx="570">
                  <c:v>1.5329000000000001E-2</c:v>
                </c:pt>
                <c:pt idx="571">
                  <c:v>1.6011999999999998E-2</c:v>
                </c:pt>
                <c:pt idx="572">
                  <c:v>1.6744999999999999E-2</c:v>
                </c:pt>
                <c:pt idx="573">
                  <c:v>1.7528999999999999E-2</c:v>
                </c:pt>
                <c:pt idx="574">
                  <c:v>1.8366E-2</c:v>
                </c:pt>
                <c:pt idx="575">
                  <c:v>1.9258000000000001E-2</c:v>
                </c:pt>
                <c:pt idx="576">
                  <c:v>2.0202999999999999E-2</c:v>
                </c:pt>
                <c:pt idx="577">
                  <c:v>2.1198999999999999E-2</c:v>
                </c:pt>
                <c:pt idx="578">
                  <c:v>2.2235999999999999E-2</c:v>
                </c:pt>
                <c:pt idx="579">
                  <c:v>2.3303999999999998E-2</c:v>
                </c:pt>
                <c:pt idx="580">
                  <c:v>2.4382999999999998E-2</c:v>
                </c:pt>
                <c:pt idx="581">
                  <c:v>2.5446E-2</c:v>
                </c:pt>
                <c:pt idx="582">
                  <c:v>2.6457999999999999E-2</c:v>
                </c:pt>
                <c:pt idx="583">
                  <c:v>2.7376000000000001E-2</c:v>
                </c:pt>
                <c:pt idx="584">
                  <c:v>2.8150999999999999E-2</c:v>
                </c:pt>
                <c:pt idx="585">
                  <c:v>2.8735E-2</c:v>
                </c:pt>
                <c:pt idx="586">
                  <c:v>2.9086000000000001E-2</c:v>
                </c:pt>
                <c:pt idx="587">
                  <c:v>2.9177000000000002E-2</c:v>
                </c:pt>
                <c:pt idx="588">
                  <c:v>2.9000999999999999E-2</c:v>
                </c:pt>
                <c:pt idx="589">
                  <c:v>2.8572E-2</c:v>
                </c:pt>
                <c:pt idx="590">
                  <c:v>2.7921999999999999E-2</c:v>
                </c:pt>
                <c:pt idx="591">
                  <c:v>2.7097E-2</c:v>
                </c:pt>
                <c:pt idx="592">
                  <c:v>2.6144000000000001E-2</c:v>
                </c:pt>
                <c:pt idx="593">
                  <c:v>2.5113E-2</c:v>
                </c:pt>
                <c:pt idx="594">
                  <c:v>2.4042000000000001E-2</c:v>
                </c:pt>
                <c:pt idx="595">
                  <c:v>2.2964999999999999E-2</c:v>
                </c:pt>
                <c:pt idx="596">
                  <c:v>2.1906999999999999E-2</c:v>
                </c:pt>
                <c:pt idx="597">
                  <c:v>2.0882999999999999E-2</c:v>
                </c:pt>
                <c:pt idx="598">
                  <c:v>1.9904000000000002E-2</c:v>
                </c:pt>
                <c:pt idx="599">
                  <c:v>1.8977000000000001E-2</c:v>
                </c:pt>
                <c:pt idx="600">
                  <c:v>1.8103000000000001E-2</c:v>
                </c:pt>
                <c:pt idx="601">
                  <c:v>1.7284000000000001E-2</c:v>
                </c:pt>
                <c:pt idx="602">
                  <c:v>1.6518000000000001E-2</c:v>
                </c:pt>
                <c:pt idx="603">
                  <c:v>1.5802E-2</c:v>
                </c:pt>
                <c:pt idx="604">
                  <c:v>1.5134E-2</c:v>
                </c:pt>
                <c:pt idx="605">
                  <c:v>1.4511E-2</c:v>
                </c:pt>
                <c:pt idx="606">
                  <c:v>1.393E-2</c:v>
                </c:pt>
                <c:pt idx="607">
                  <c:v>1.3387E-2</c:v>
                </c:pt>
                <c:pt idx="608">
                  <c:v>1.2880000000000001E-2</c:v>
                </c:pt>
                <c:pt idx="609">
                  <c:v>1.2406E-2</c:v>
                </c:pt>
                <c:pt idx="610">
                  <c:v>1.1960999999999999E-2</c:v>
                </c:pt>
                <c:pt idx="611">
                  <c:v>1.1545E-2</c:v>
                </c:pt>
                <c:pt idx="612">
                  <c:v>1.1154000000000001E-2</c:v>
                </c:pt>
                <c:pt idx="613">
                  <c:v>1.0786E-2</c:v>
                </c:pt>
                <c:pt idx="614">
                  <c:v>1.0441000000000001E-2</c:v>
                </c:pt>
                <c:pt idx="615">
                  <c:v>1.0115000000000001E-2</c:v>
                </c:pt>
                <c:pt idx="616">
                  <c:v>9.8072999999999997E-3</c:v>
                </c:pt>
                <c:pt idx="617">
                  <c:v>9.5169E-3</c:v>
                </c:pt>
                <c:pt idx="618">
                  <c:v>9.2422000000000008E-3</c:v>
                </c:pt>
                <c:pt idx="619">
                  <c:v>8.9820000000000004E-3</c:v>
                </c:pt>
                <c:pt idx="620">
                  <c:v>8.7352999999999997E-3</c:v>
                </c:pt>
                <c:pt idx="621">
                  <c:v>8.5012000000000004E-3</c:v>
                </c:pt>
                <c:pt idx="622">
                  <c:v>8.2786999999999999E-3</c:v>
                </c:pt>
                <c:pt idx="623">
                  <c:v>8.0669999999999995E-3</c:v>
                </c:pt>
                <c:pt idx="624">
                  <c:v>7.8654999999999992E-3</c:v>
                </c:pt>
                <c:pt idx="625">
                  <c:v>7.6733000000000001E-3</c:v>
                </c:pt>
                <c:pt idx="626">
                  <c:v>7.4900000000000001E-3</c:v>
                </c:pt>
                <c:pt idx="627">
                  <c:v>7.3149E-3</c:v>
                </c:pt>
                <c:pt idx="628">
                  <c:v>7.1475000000000002E-3</c:v>
                </c:pt>
                <c:pt idx="629">
                  <c:v>6.9873000000000001E-3</c:v>
                </c:pt>
                <c:pt idx="630">
                  <c:v>6.8339000000000004E-3</c:v>
                </c:pt>
                <c:pt idx="631">
                  <c:v>6.6869E-3</c:v>
                </c:pt>
                <c:pt idx="632">
                  <c:v>6.5458000000000001E-3</c:v>
                </c:pt>
                <c:pt idx="633">
                  <c:v>6.4104000000000001E-3</c:v>
                </c:pt>
                <c:pt idx="634">
                  <c:v>6.2804000000000002E-3</c:v>
                </c:pt>
                <c:pt idx="635">
                  <c:v>6.1552999999999998E-3</c:v>
                </c:pt>
                <c:pt idx="636">
                  <c:v>6.0350000000000004E-3</c:v>
                </c:pt>
                <c:pt idx="637">
                  <c:v>5.9192000000000003E-3</c:v>
                </c:pt>
                <c:pt idx="638">
                  <c:v>5.8075999999999996E-3</c:v>
                </c:pt>
                <c:pt idx="639">
                  <c:v>5.7000000000000002E-3</c:v>
                </c:pt>
                <c:pt idx="640">
                  <c:v>5.5963000000000002E-3</c:v>
                </c:pt>
                <c:pt idx="641">
                  <c:v>5.4961000000000003E-3</c:v>
                </c:pt>
                <c:pt idx="642">
                  <c:v>5.3994000000000004E-3</c:v>
                </c:pt>
                <c:pt idx="643">
                  <c:v>5.306E-3</c:v>
                </c:pt>
                <c:pt idx="644">
                  <c:v>5.2155999999999999E-3</c:v>
                </c:pt>
                <c:pt idx="645">
                  <c:v>5.1282000000000003E-3</c:v>
                </c:pt>
                <c:pt idx="646">
                  <c:v>5.0435999999999996E-3</c:v>
                </c:pt>
                <c:pt idx="647">
                  <c:v>4.9617000000000003E-3</c:v>
                </c:pt>
                <c:pt idx="648">
                  <c:v>4.8823E-3</c:v>
                </c:pt>
                <c:pt idx="649">
                  <c:v>4.8053999999999996E-3</c:v>
                </c:pt>
                <c:pt idx="650">
                  <c:v>4.7308000000000003E-3</c:v>
                </c:pt>
                <c:pt idx="651">
                  <c:v>4.6584E-3</c:v>
                </c:pt>
                <c:pt idx="652">
                  <c:v>4.5881999999999997E-3</c:v>
                </c:pt>
                <c:pt idx="653">
                  <c:v>4.5199999999999997E-3</c:v>
                </c:pt>
                <c:pt idx="654">
                  <c:v>4.4536999999999997E-3</c:v>
                </c:pt>
                <c:pt idx="655">
                  <c:v>4.3892999999999996E-3</c:v>
                </c:pt>
                <c:pt idx="656">
                  <c:v>4.3267000000000002E-3</c:v>
                </c:pt>
                <c:pt idx="657">
                  <c:v>4.2659000000000004E-3</c:v>
                </c:pt>
                <c:pt idx="658">
                  <c:v>4.2065999999999996E-3</c:v>
                </c:pt>
                <c:pt idx="659">
                  <c:v>4.1489999999999999E-3</c:v>
                </c:pt>
                <c:pt idx="660">
                  <c:v>4.0929E-3</c:v>
                </c:pt>
                <c:pt idx="661">
                  <c:v>4.0381999999999996E-3</c:v>
                </c:pt>
                <c:pt idx="662">
                  <c:v>3.9849999999999998E-3</c:v>
                </c:pt>
                <c:pt idx="663">
                  <c:v>3.9331000000000001E-3</c:v>
                </c:pt>
                <c:pt idx="664">
                  <c:v>3.8825000000000001E-3</c:v>
                </c:pt>
                <c:pt idx="665">
                  <c:v>3.8330999999999999E-3</c:v>
                </c:pt>
                <c:pt idx="666">
                  <c:v>3.7850000000000002E-3</c:v>
                </c:pt>
                <c:pt idx="667">
                  <c:v>3.738E-3</c:v>
                </c:pt>
                <c:pt idx="668">
                  <c:v>3.6922000000000001E-3</c:v>
                </c:pt>
                <c:pt idx="669">
                  <c:v>3.6473999999999999E-3</c:v>
                </c:pt>
                <c:pt idx="670">
                  <c:v>3.6037E-3</c:v>
                </c:pt>
                <c:pt idx="671">
                  <c:v>3.5609999999999999E-3</c:v>
                </c:pt>
                <c:pt idx="672">
                  <c:v>3.5192999999999999E-3</c:v>
                </c:pt>
                <c:pt idx="673">
                  <c:v>3.4784999999999998E-3</c:v>
                </c:pt>
                <c:pt idx="674">
                  <c:v>3.4386E-3</c:v>
                </c:pt>
                <c:pt idx="675">
                  <c:v>3.3996E-3</c:v>
                </c:pt>
                <c:pt idx="676">
                  <c:v>3.3614999999999999E-3</c:v>
                </c:pt>
                <c:pt idx="677">
                  <c:v>3.3241E-3</c:v>
                </c:pt>
                <c:pt idx="678">
                  <c:v>3.2875999999999999E-3</c:v>
                </c:pt>
                <c:pt idx="679">
                  <c:v>3.2518999999999998E-3</c:v>
                </c:pt>
                <c:pt idx="680">
                  <c:v>3.2169E-3</c:v>
                </c:pt>
                <c:pt idx="681">
                  <c:v>3.1825999999999998E-3</c:v>
                </c:pt>
                <c:pt idx="682">
                  <c:v>3.1489999999999999E-3</c:v>
                </c:pt>
                <c:pt idx="683">
                  <c:v>3.1161000000000001E-3</c:v>
                </c:pt>
                <c:pt idx="684">
                  <c:v>3.0839000000000001E-3</c:v>
                </c:pt>
                <c:pt idx="685">
                  <c:v>3.0523E-3</c:v>
                </c:pt>
                <c:pt idx="686">
                  <c:v>3.0213000000000002E-3</c:v>
                </c:pt>
                <c:pt idx="687">
                  <c:v>2.9910000000000002E-3</c:v>
                </c:pt>
                <c:pt idx="688">
                  <c:v>2.9612000000000002E-3</c:v>
                </c:pt>
                <c:pt idx="689">
                  <c:v>2.9320000000000001E-3</c:v>
                </c:pt>
                <c:pt idx="690">
                  <c:v>2.9033000000000002E-3</c:v>
                </c:pt>
                <c:pt idx="691">
                  <c:v>2.8752000000000001E-3</c:v>
                </c:pt>
                <c:pt idx="692">
                  <c:v>2.8476E-3</c:v>
                </c:pt>
                <c:pt idx="693">
                  <c:v>2.8205000000000001E-3</c:v>
                </c:pt>
                <c:pt idx="694">
                  <c:v>2.794E-3</c:v>
                </c:pt>
                <c:pt idx="695">
                  <c:v>2.7678999999999998E-3</c:v>
                </c:pt>
                <c:pt idx="696">
                  <c:v>2.7422000000000002E-3</c:v>
                </c:pt>
                <c:pt idx="697">
                  <c:v>2.7169999999999998E-3</c:v>
                </c:pt>
                <c:pt idx="698">
                  <c:v>2.6922999999999999E-3</c:v>
                </c:pt>
                <c:pt idx="699">
                  <c:v>2.6679999999999998E-3</c:v>
                </c:pt>
                <c:pt idx="700">
                  <c:v>2.6440999999999999E-3</c:v>
                </c:pt>
                <c:pt idx="701">
                  <c:v>2.6205999999999998E-3</c:v>
                </c:pt>
                <c:pt idx="702">
                  <c:v>2.5975999999999998E-3</c:v>
                </c:pt>
                <c:pt idx="703">
                  <c:v>2.5749000000000002E-3</c:v>
                </c:pt>
                <c:pt idx="704">
                  <c:v>2.5525999999999999E-3</c:v>
                </c:pt>
                <c:pt idx="705">
                  <c:v>2.5306E-3</c:v>
                </c:pt>
                <c:pt idx="706">
                  <c:v>2.5089999999999999E-3</c:v>
                </c:pt>
                <c:pt idx="707">
                  <c:v>2.4878000000000001E-3</c:v>
                </c:pt>
                <c:pt idx="708">
                  <c:v>2.4669000000000002E-3</c:v>
                </c:pt>
                <c:pt idx="709">
                  <c:v>2.4464000000000001E-3</c:v>
                </c:pt>
                <c:pt idx="710">
                  <c:v>2.4261999999999999E-3</c:v>
                </c:pt>
                <c:pt idx="711">
                  <c:v>2.4063000000000001E-3</c:v>
                </c:pt>
                <c:pt idx="712">
                  <c:v>2.3866999999999998E-3</c:v>
                </c:pt>
                <c:pt idx="713">
                  <c:v>2.3674E-3</c:v>
                </c:pt>
                <c:pt idx="714">
                  <c:v>2.3484000000000001E-3</c:v>
                </c:pt>
                <c:pt idx="715">
                  <c:v>2.3297000000000001E-3</c:v>
                </c:pt>
                <c:pt idx="716">
                  <c:v>2.3113000000000001E-3</c:v>
                </c:pt>
                <c:pt idx="717">
                  <c:v>2.2932E-3</c:v>
                </c:pt>
                <c:pt idx="718">
                  <c:v>2.2753999999999999E-3</c:v>
                </c:pt>
                <c:pt idx="719">
                  <c:v>2.2577999999999999E-3</c:v>
                </c:pt>
                <c:pt idx="720">
                  <c:v>2.2404E-3</c:v>
                </c:pt>
                <c:pt idx="721">
                  <c:v>2.2233000000000001E-3</c:v>
                </c:pt>
                <c:pt idx="722">
                  <c:v>2.2065000000000001E-3</c:v>
                </c:pt>
                <c:pt idx="723">
                  <c:v>2.1898999999999998E-3</c:v>
                </c:pt>
                <c:pt idx="724">
                  <c:v>2.1735999999999999E-3</c:v>
                </c:pt>
                <c:pt idx="725">
                  <c:v>2.1575000000000001E-3</c:v>
                </c:pt>
                <c:pt idx="726">
                  <c:v>2.1416E-3</c:v>
                </c:pt>
                <c:pt idx="727">
                  <c:v>2.1259E-3</c:v>
                </c:pt>
                <c:pt idx="728">
                  <c:v>2.1104000000000001E-3</c:v>
                </c:pt>
                <c:pt idx="729">
                  <c:v>2.0952000000000002E-3</c:v>
                </c:pt>
                <c:pt idx="730">
                  <c:v>2.0801999999999999E-3</c:v>
                </c:pt>
                <c:pt idx="731">
                  <c:v>2.0653999999999998E-3</c:v>
                </c:pt>
                <c:pt idx="732">
                  <c:v>2.0506999999999999E-3</c:v>
                </c:pt>
                <c:pt idx="733">
                  <c:v>2.0363E-3</c:v>
                </c:pt>
                <c:pt idx="734">
                  <c:v>2.0221000000000002E-3</c:v>
                </c:pt>
                <c:pt idx="735">
                  <c:v>2.0079999999999998E-3</c:v>
                </c:pt>
                <c:pt idx="736">
                  <c:v>1.9941999999999998E-3</c:v>
                </c:pt>
                <c:pt idx="737">
                  <c:v>1.9805000000000001E-3</c:v>
                </c:pt>
                <c:pt idx="738">
                  <c:v>1.967E-3</c:v>
                </c:pt>
                <c:pt idx="739">
                  <c:v>1.9537000000000001E-3</c:v>
                </c:pt>
                <c:pt idx="740">
                  <c:v>1.9405E-3</c:v>
                </c:pt>
                <c:pt idx="741">
                  <c:v>1.9275E-3</c:v>
                </c:pt>
                <c:pt idx="742">
                  <c:v>1.9147000000000001E-3</c:v>
                </c:pt>
                <c:pt idx="743">
                  <c:v>1.902E-3</c:v>
                </c:pt>
                <c:pt idx="744">
                  <c:v>1.8894999999999999E-3</c:v>
                </c:pt>
                <c:pt idx="745">
                  <c:v>1.8772000000000001E-3</c:v>
                </c:pt>
                <c:pt idx="746">
                  <c:v>1.8649999999999999E-3</c:v>
                </c:pt>
                <c:pt idx="747">
                  <c:v>1.853E-3</c:v>
                </c:pt>
                <c:pt idx="748">
                  <c:v>1.8411E-3</c:v>
                </c:pt>
                <c:pt idx="749">
                  <c:v>1.8293000000000001E-3</c:v>
                </c:pt>
                <c:pt idx="750">
                  <c:v>1.8177E-3</c:v>
                </c:pt>
                <c:pt idx="751">
                  <c:v>1.8062E-3</c:v>
                </c:pt>
                <c:pt idx="752">
                  <c:v>1.7949000000000001E-3</c:v>
                </c:pt>
                <c:pt idx="753">
                  <c:v>1.7837E-3</c:v>
                </c:pt>
                <c:pt idx="754">
                  <c:v>1.7726E-3</c:v>
                </c:pt>
                <c:pt idx="755">
                  <c:v>1.7616999999999999E-3</c:v>
                </c:pt>
                <c:pt idx="756">
                  <c:v>1.7508999999999999E-3</c:v>
                </c:pt>
                <c:pt idx="757">
                  <c:v>1.7401999999999999E-3</c:v>
                </c:pt>
                <c:pt idx="758">
                  <c:v>1.7296E-3</c:v>
                </c:pt>
                <c:pt idx="759">
                  <c:v>1.7191999999999999E-3</c:v>
                </c:pt>
                <c:pt idx="760">
                  <c:v>1.7087999999999999E-3</c:v>
                </c:pt>
                <c:pt idx="761">
                  <c:v>1.6986E-3</c:v>
                </c:pt>
                <c:pt idx="762">
                  <c:v>1.6884999999999999E-3</c:v>
                </c:pt>
                <c:pt idx="763">
                  <c:v>1.6785999999999999E-3</c:v>
                </c:pt>
                <c:pt idx="764">
                  <c:v>1.6687E-3</c:v>
                </c:pt>
                <c:pt idx="765">
                  <c:v>1.6589E-3</c:v>
                </c:pt>
                <c:pt idx="766">
                  <c:v>1.6493E-3</c:v>
                </c:pt>
                <c:pt idx="767">
                  <c:v>1.6397E-3</c:v>
                </c:pt>
                <c:pt idx="768">
                  <c:v>1.6302999999999999E-3</c:v>
                </c:pt>
                <c:pt idx="769">
                  <c:v>1.6209E-3</c:v>
                </c:pt>
                <c:pt idx="770">
                  <c:v>1.6117E-3</c:v>
                </c:pt>
                <c:pt idx="771">
                  <c:v>1.6025E-3</c:v>
                </c:pt>
                <c:pt idx="772">
                  <c:v>1.5935000000000001E-3</c:v>
                </c:pt>
                <c:pt idx="773">
                  <c:v>1.5845E-3</c:v>
                </c:pt>
                <c:pt idx="774">
                  <c:v>1.5757E-3</c:v>
                </c:pt>
                <c:pt idx="775">
                  <c:v>1.5669E-3</c:v>
                </c:pt>
                <c:pt idx="776">
                  <c:v>1.5582E-3</c:v>
                </c:pt>
                <c:pt idx="777">
                  <c:v>1.5497E-3</c:v>
                </c:pt>
                <c:pt idx="778">
                  <c:v>1.5411999999999999E-3</c:v>
                </c:pt>
                <c:pt idx="779">
                  <c:v>1.5328E-3</c:v>
                </c:pt>
                <c:pt idx="780">
                  <c:v>1.5244E-3</c:v>
                </c:pt>
                <c:pt idx="781">
                  <c:v>1.5162000000000001E-3</c:v>
                </c:pt>
                <c:pt idx="782">
                  <c:v>1.508E-3</c:v>
                </c:pt>
                <c:pt idx="783">
                  <c:v>1.5E-3</c:v>
                </c:pt>
                <c:pt idx="784">
                  <c:v>1.4920000000000001E-3</c:v>
                </c:pt>
                <c:pt idx="785">
                  <c:v>1.4840999999999999E-3</c:v>
                </c:pt>
                <c:pt idx="786">
                  <c:v>1.4762E-3</c:v>
                </c:pt>
                <c:pt idx="787">
                  <c:v>1.4685E-3</c:v>
                </c:pt>
                <c:pt idx="788">
                  <c:v>1.4607999999999999E-3</c:v>
                </c:pt>
                <c:pt idx="789">
                  <c:v>1.4532E-3</c:v>
                </c:pt>
                <c:pt idx="790">
                  <c:v>1.4456E-3</c:v>
                </c:pt>
                <c:pt idx="791">
                  <c:v>1.4381999999999999E-3</c:v>
                </c:pt>
                <c:pt idx="792">
                  <c:v>1.4308000000000001E-3</c:v>
                </c:pt>
                <c:pt idx="793">
                  <c:v>1.4235000000000001E-3</c:v>
                </c:pt>
                <c:pt idx="794">
                  <c:v>1.4162000000000001E-3</c:v>
                </c:pt>
                <c:pt idx="795">
                  <c:v>1.4090000000000001E-3</c:v>
                </c:pt>
                <c:pt idx="796">
                  <c:v>1.4019E-3</c:v>
                </c:pt>
                <c:pt idx="797">
                  <c:v>1.3948999999999999E-3</c:v>
                </c:pt>
                <c:pt idx="798">
                  <c:v>1.3879000000000001E-3</c:v>
                </c:pt>
                <c:pt idx="799">
                  <c:v>1.3810000000000001E-3</c:v>
                </c:pt>
                <c:pt idx="800">
                  <c:v>1.3741000000000001E-3</c:v>
                </c:pt>
                <c:pt idx="801">
                  <c:v>1.3672999999999999E-3</c:v>
                </c:pt>
                <c:pt idx="802">
                  <c:v>1.3606E-3</c:v>
                </c:pt>
                <c:pt idx="803">
                  <c:v>1.354E-3</c:v>
                </c:pt>
                <c:pt idx="804">
                  <c:v>1.3473000000000001E-3</c:v>
                </c:pt>
                <c:pt idx="805">
                  <c:v>1.3408000000000001E-3</c:v>
                </c:pt>
                <c:pt idx="806">
                  <c:v>1.3343000000000001E-3</c:v>
                </c:pt>
                <c:pt idx="807">
                  <c:v>1.3278999999999999E-3</c:v>
                </c:pt>
                <c:pt idx="808">
                  <c:v>1.3215E-3</c:v>
                </c:pt>
                <c:pt idx="809">
                  <c:v>1.3152000000000001E-3</c:v>
                </c:pt>
                <c:pt idx="810">
                  <c:v>1.3089E-3</c:v>
                </c:pt>
                <c:pt idx="811">
                  <c:v>1.3027E-3</c:v>
                </c:pt>
                <c:pt idx="812">
                  <c:v>1.2966E-3</c:v>
                </c:pt>
                <c:pt idx="813">
                  <c:v>1.2905E-3</c:v>
                </c:pt>
                <c:pt idx="814">
                  <c:v>1.2844E-3</c:v>
                </c:pt>
                <c:pt idx="815">
                  <c:v>1.2784000000000001E-3</c:v>
                </c:pt>
                <c:pt idx="816">
                  <c:v>1.2725E-3</c:v>
                </c:pt>
                <c:pt idx="817">
                  <c:v>1.2666000000000001E-3</c:v>
                </c:pt>
                <c:pt idx="818">
                  <c:v>1.2608000000000001E-3</c:v>
                </c:pt>
                <c:pt idx="819">
                  <c:v>1.255E-3</c:v>
                </c:pt>
                <c:pt idx="820">
                  <c:v>1.2493000000000001E-3</c:v>
                </c:pt>
                <c:pt idx="821">
                  <c:v>1.2436000000000001E-3</c:v>
                </c:pt>
                <c:pt idx="822">
                  <c:v>1.2378999999999999E-3</c:v>
                </c:pt>
                <c:pt idx="823">
                  <c:v>1.2323E-3</c:v>
                </c:pt>
                <c:pt idx="824">
                  <c:v>1.2267999999999999E-3</c:v>
                </c:pt>
                <c:pt idx="825">
                  <c:v>1.2213E-3</c:v>
                </c:pt>
                <c:pt idx="826">
                  <c:v>1.2158E-3</c:v>
                </c:pt>
                <c:pt idx="827">
                  <c:v>1.2103999999999999E-3</c:v>
                </c:pt>
                <c:pt idx="828">
                  <c:v>1.2049999999999999E-3</c:v>
                </c:pt>
                <c:pt idx="829">
                  <c:v>1.1996999999999999E-3</c:v>
                </c:pt>
                <c:pt idx="830">
                  <c:v>1.1944E-3</c:v>
                </c:pt>
                <c:pt idx="831">
                  <c:v>1.1892000000000001E-3</c:v>
                </c:pt>
                <c:pt idx="832">
                  <c:v>1.1839999999999999E-3</c:v>
                </c:pt>
                <c:pt idx="833">
                  <c:v>1.1788E-3</c:v>
                </c:pt>
                <c:pt idx="834">
                  <c:v>1.1737E-3</c:v>
                </c:pt>
                <c:pt idx="835">
                  <c:v>1.1686000000000001E-3</c:v>
                </c:pt>
                <c:pt idx="836">
                  <c:v>1.1636000000000001E-3</c:v>
                </c:pt>
                <c:pt idx="837">
                  <c:v>1.1586000000000001E-3</c:v>
                </c:pt>
                <c:pt idx="838">
                  <c:v>1.1536000000000001E-3</c:v>
                </c:pt>
                <c:pt idx="839">
                  <c:v>1.1486999999999999E-3</c:v>
                </c:pt>
                <c:pt idx="840">
                  <c:v>1.1437999999999999E-3</c:v>
                </c:pt>
                <c:pt idx="841">
                  <c:v>1.139E-3</c:v>
                </c:pt>
                <c:pt idx="842">
                  <c:v>1.1341999999999999E-3</c:v>
                </c:pt>
                <c:pt idx="843">
                  <c:v>1.1294E-3</c:v>
                </c:pt>
                <c:pt idx="844">
                  <c:v>1.1247E-3</c:v>
                </c:pt>
                <c:pt idx="845">
                  <c:v>1.1199999999999999E-3</c:v>
                </c:pt>
                <c:pt idx="846">
                  <c:v>1.1153000000000001E-3</c:v>
                </c:pt>
                <c:pt idx="847">
                  <c:v>1.1107000000000001E-3</c:v>
                </c:pt>
                <c:pt idx="848">
                  <c:v>1.1061000000000001E-3</c:v>
                </c:pt>
                <c:pt idx="849">
                  <c:v>1.1016000000000001E-3</c:v>
                </c:pt>
                <c:pt idx="850">
                  <c:v>1.0970000000000001E-3</c:v>
                </c:pt>
                <c:pt idx="851">
                  <c:v>1.0924999999999999E-3</c:v>
                </c:pt>
                <c:pt idx="852">
                  <c:v>1.0881E-3</c:v>
                </c:pt>
                <c:pt idx="853">
                  <c:v>1.0836999999999999E-3</c:v>
                </c:pt>
                <c:pt idx="854">
                  <c:v>1.0793000000000001E-3</c:v>
                </c:pt>
                <c:pt idx="855">
                  <c:v>1.0748999999999999E-3</c:v>
                </c:pt>
                <c:pt idx="856">
                  <c:v>1.0705999999999999E-3</c:v>
                </c:pt>
                <c:pt idx="857">
                  <c:v>1.0663000000000001E-3</c:v>
                </c:pt>
                <c:pt idx="858">
                  <c:v>1.062E-3</c:v>
                </c:pt>
                <c:pt idx="859">
                  <c:v>1.0578E-3</c:v>
                </c:pt>
                <c:pt idx="860">
                  <c:v>1.0536E-3</c:v>
                </c:pt>
                <c:pt idx="861">
                  <c:v>1.0494E-3</c:v>
                </c:pt>
                <c:pt idx="862">
                  <c:v>1.0453000000000001E-3</c:v>
                </c:pt>
                <c:pt idx="863">
                  <c:v>1.0411999999999999E-3</c:v>
                </c:pt>
                <c:pt idx="864">
                  <c:v>1.0371E-3</c:v>
                </c:pt>
                <c:pt idx="865">
                  <c:v>1.0330999999999999E-3</c:v>
                </c:pt>
                <c:pt idx="866">
                  <c:v>1.029E-3</c:v>
                </c:pt>
                <c:pt idx="867">
                  <c:v>1.0250000000000001E-3</c:v>
                </c:pt>
                <c:pt idx="868">
                  <c:v>1.0211E-3</c:v>
                </c:pt>
                <c:pt idx="869">
                  <c:v>1.0170999999999999E-3</c:v>
                </c:pt>
                <c:pt idx="870">
                  <c:v>1.0131999999999999E-3</c:v>
                </c:pt>
                <c:pt idx="871">
                  <c:v>1.0093000000000001E-3</c:v>
                </c:pt>
                <c:pt idx="872">
                  <c:v>1.0055000000000001E-3</c:v>
                </c:pt>
                <c:pt idx="873">
                  <c:v>1.0016999999999999E-3</c:v>
                </c:pt>
                <c:pt idx="874">
                  <c:v>9.9785E-4</c:v>
                </c:pt>
                <c:pt idx="875">
                  <c:v>9.9406999999999989E-4</c:v>
                </c:pt>
                <c:pt idx="876">
                  <c:v>9.9032000000000005E-4</c:v>
                </c:pt>
                <c:pt idx="877">
                  <c:v>9.8659000000000008E-4</c:v>
                </c:pt>
                <c:pt idx="878">
                  <c:v>9.8288999999999994E-4</c:v>
                </c:pt>
                <c:pt idx="879">
                  <c:v>9.7921000000000011E-4</c:v>
                </c:pt>
                <c:pt idx="880">
                  <c:v>9.7555999999999999E-4</c:v>
                </c:pt>
                <c:pt idx="881">
                  <c:v>9.7192999999999997E-4</c:v>
                </c:pt>
                <c:pt idx="882">
                  <c:v>9.6832999999999999E-4</c:v>
                </c:pt>
                <c:pt idx="883">
                  <c:v>9.6475E-4</c:v>
                </c:pt>
                <c:pt idx="884">
                  <c:v>9.6119E-4</c:v>
                </c:pt>
                <c:pt idx="885">
                  <c:v>9.5766000000000004E-4</c:v>
                </c:pt>
                <c:pt idx="886">
                  <c:v>9.5414999999999996E-4</c:v>
                </c:pt>
                <c:pt idx="887">
                  <c:v>9.5065999999999998E-4</c:v>
                </c:pt>
                <c:pt idx="888">
                  <c:v>9.4720000000000004E-4</c:v>
                </c:pt>
                <c:pt idx="889">
                  <c:v>9.4375999999999998E-4</c:v>
                </c:pt>
                <c:pt idx="890">
                  <c:v>9.4034000000000001E-4</c:v>
                </c:pt>
                <c:pt idx="891">
                  <c:v>9.3694999999999998E-4</c:v>
                </c:pt>
                <c:pt idx="892">
                  <c:v>9.3356999999999999E-4</c:v>
                </c:pt>
                <c:pt idx="893">
                  <c:v>9.3022000000000005E-4</c:v>
                </c:pt>
                <c:pt idx="894">
                  <c:v>9.2688999999999998E-4</c:v>
                </c:pt>
                <c:pt idx="895">
                  <c:v>9.2358000000000002E-4</c:v>
                </c:pt>
                <c:pt idx="896">
                  <c:v>9.2029000000000004E-4</c:v>
                </c:pt>
                <c:pt idx="897">
                  <c:v>9.1702000000000005E-4</c:v>
                </c:pt>
                <c:pt idx="898">
                  <c:v>9.1378E-4</c:v>
                </c:pt>
                <c:pt idx="899">
                  <c:v>9.1054999999999999E-4</c:v>
                </c:pt>
                <c:pt idx="900">
                  <c:v>9.0735000000000002E-4</c:v>
                </c:pt>
                <c:pt idx="901">
                  <c:v>9.0415999999999999E-4</c:v>
                </c:pt>
                <c:pt idx="902">
                  <c:v>9.0098999999999995E-4</c:v>
                </c:pt>
                <c:pt idx="903">
                  <c:v>8.9784999999999995E-4</c:v>
                </c:pt>
                <c:pt idx="904">
                  <c:v>8.9472E-4</c:v>
                </c:pt>
                <c:pt idx="905">
                  <c:v>8.9161000000000004E-4</c:v>
                </c:pt>
                <c:pt idx="906">
                  <c:v>8.8853000000000001E-4</c:v>
                </c:pt>
                <c:pt idx="907">
                  <c:v>8.8546000000000002E-4</c:v>
                </c:pt>
                <c:pt idx="908">
                  <c:v>8.8241000000000003E-4</c:v>
                </c:pt>
                <c:pt idx="909">
                  <c:v>8.7938000000000003E-4</c:v>
                </c:pt>
                <c:pt idx="910">
                  <c:v>8.7635999999999996E-4</c:v>
                </c:pt>
                <c:pt idx="911">
                  <c:v>8.7337000000000005E-4</c:v>
                </c:pt>
                <c:pt idx="912">
                  <c:v>8.7038999999999997E-4</c:v>
                </c:pt>
                <c:pt idx="913">
                  <c:v>8.6744000000000003E-4</c:v>
                </c:pt>
                <c:pt idx="914">
                  <c:v>8.6450000000000003E-4</c:v>
                </c:pt>
                <c:pt idx="915">
                  <c:v>8.6156999999999998E-4</c:v>
                </c:pt>
                <c:pt idx="916">
                  <c:v>8.5866999999999996E-4</c:v>
                </c:pt>
                <c:pt idx="917">
                  <c:v>8.5578E-4</c:v>
                </c:pt>
                <c:pt idx="918">
                  <c:v>8.5291000000000002E-4</c:v>
                </c:pt>
                <c:pt idx="919">
                  <c:v>8.5006000000000003E-4</c:v>
                </c:pt>
                <c:pt idx="920">
                  <c:v>8.4721999999999998E-4</c:v>
                </c:pt>
                <c:pt idx="921">
                  <c:v>8.4440000000000003E-4</c:v>
                </c:pt>
                <c:pt idx="922">
                  <c:v>8.4159999999999997E-4</c:v>
                </c:pt>
                <c:pt idx="923">
                  <c:v>8.3880999999999995E-4</c:v>
                </c:pt>
                <c:pt idx="924">
                  <c:v>8.3604000000000003E-4</c:v>
                </c:pt>
                <c:pt idx="925">
                  <c:v>8.3328999999999999E-4</c:v>
                </c:pt>
                <c:pt idx="926">
                  <c:v>8.3054999999999999E-4</c:v>
                </c:pt>
                <c:pt idx="927">
                  <c:v>8.2782999999999999E-4</c:v>
                </c:pt>
                <c:pt idx="928">
                  <c:v>8.2512000000000004E-4</c:v>
                </c:pt>
                <c:pt idx="929">
                  <c:v>8.2242999999999997E-4</c:v>
                </c:pt>
                <c:pt idx="930">
                  <c:v>8.1976E-4</c:v>
                </c:pt>
                <c:pt idx="931">
                  <c:v>8.1709999999999997E-4</c:v>
                </c:pt>
                <c:pt idx="932">
                  <c:v>8.1444999999999998E-4</c:v>
                </c:pt>
                <c:pt idx="933">
                  <c:v>8.1181999999999999E-4</c:v>
                </c:pt>
                <c:pt idx="934">
                  <c:v>8.0920999999999999E-4</c:v>
                </c:pt>
                <c:pt idx="935">
                  <c:v>8.0661000000000003E-4</c:v>
                </c:pt>
                <c:pt idx="936">
                  <c:v>8.0402999999999996E-4</c:v>
                </c:pt>
                <c:pt idx="937">
                  <c:v>8.0146000000000004E-4</c:v>
                </c:pt>
                <c:pt idx="938">
                  <c:v>7.9889999999999996E-4</c:v>
                </c:pt>
                <c:pt idx="939">
                  <c:v>7.9635999999999997E-4</c:v>
                </c:pt>
                <c:pt idx="940">
                  <c:v>7.9383000000000003E-4</c:v>
                </c:pt>
                <c:pt idx="941">
                  <c:v>7.9131999999999998E-4</c:v>
                </c:pt>
                <c:pt idx="942">
                  <c:v>7.8881999999999997E-4</c:v>
                </c:pt>
                <c:pt idx="943">
                  <c:v>7.8633999999999996E-4</c:v>
                </c:pt>
                <c:pt idx="944">
                  <c:v>7.8386000000000005E-4</c:v>
                </c:pt>
                <c:pt idx="945">
                  <c:v>7.8140999999999996E-4</c:v>
                </c:pt>
                <c:pt idx="946">
                  <c:v>7.7895999999999998E-4</c:v>
                </c:pt>
                <c:pt idx="947">
                  <c:v>7.7652999999999999E-4</c:v>
                </c:pt>
                <c:pt idx="948">
                  <c:v>7.7411000000000005E-4</c:v>
                </c:pt>
                <c:pt idx="949">
                  <c:v>7.7171E-4</c:v>
                </c:pt>
                <c:pt idx="950">
                  <c:v>7.6931999999999999E-4</c:v>
                </c:pt>
                <c:pt idx="951">
                  <c:v>7.6694000000000003E-4</c:v>
                </c:pt>
                <c:pt idx="952">
                  <c:v>7.6457999999999995E-4</c:v>
                </c:pt>
                <c:pt idx="953">
                  <c:v>7.6221999999999998E-4</c:v>
                </c:pt>
                <c:pt idx="954">
                  <c:v>7.5988E-4</c:v>
                </c:pt>
                <c:pt idx="955">
                  <c:v>7.5756E-4</c:v>
                </c:pt>
                <c:pt idx="956">
                  <c:v>7.5524000000000001E-4</c:v>
                </c:pt>
                <c:pt idx="957">
                  <c:v>7.5294000000000001E-4</c:v>
                </c:pt>
                <c:pt idx="958">
                  <c:v>7.5064999999999995E-4</c:v>
                </c:pt>
                <c:pt idx="959">
                  <c:v>7.4837000000000005E-4</c:v>
                </c:pt>
                <c:pt idx="960">
                  <c:v>7.4611000000000002E-4</c:v>
                </c:pt>
                <c:pt idx="961">
                  <c:v>7.4385E-4</c:v>
                </c:pt>
                <c:pt idx="962">
                  <c:v>7.4160999999999997E-4</c:v>
                </c:pt>
                <c:pt idx="963">
                  <c:v>7.3937999999999999E-4</c:v>
                </c:pt>
                <c:pt idx="964">
                  <c:v>7.3716000000000005E-4</c:v>
                </c:pt>
                <c:pt idx="965">
                  <c:v>7.3496E-4</c:v>
                </c:pt>
                <c:pt idx="966">
                  <c:v>7.3276000000000005E-4</c:v>
                </c:pt>
                <c:pt idx="967">
                  <c:v>7.3057999999999999E-4</c:v>
                </c:pt>
                <c:pt idx="968">
                  <c:v>7.2840000000000003E-4</c:v>
                </c:pt>
                <c:pt idx="969">
                  <c:v>7.2623999999999996E-4</c:v>
                </c:pt>
                <c:pt idx="970">
                  <c:v>7.2409000000000004E-4</c:v>
                </c:pt>
                <c:pt idx="971">
                  <c:v>7.2194999999999996E-4</c:v>
                </c:pt>
                <c:pt idx="972">
                  <c:v>7.1982999999999997E-4</c:v>
                </c:pt>
                <c:pt idx="973">
                  <c:v>7.1770999999999998E-4</c:v>
                </c:pt>
                <c:pt idx="974">
                  <c:v>7.1560000000000005E-4</c:v>
                </c:pt>
                <c:pt idx="975">
                  <c:v>7.1350999999999999E-4</c:v>
                </c:pt>
                <c:pt idx="976">
                  <c:v>7.1142000000000004E-4</c:v>
                </c:pt>
                <c:pt idx="977">
                  <c:v>7.0934999999999998E-4</c:v>
                </c:pt>
                <c:pt idx="978">
                  <c:v>7.0728999999999996E-4</c:v>
                </c:pt>
                <c:pt idx="979">
                  <c:v>7.0523000000000005E-4</c:v>
                </c:pt>
                <c:pt idx="980">
                  <c:v>7.0319000000000002E-4</c:v>
                </c:pt>
                <c:pt idx="981">
                  <c:v>7.0116000000000004E-4</c:v>
                </c:pt>
                <c:pt idx="982">
                  <c:v>6.9914E-4</c:v>
                </c:pt>
                <c:pt idx="983">
                  <c:v>6.9711999999999997E-4</c:v>
                </c:pt>
                <c:pt idx="984">
                  <c:v>6.9512000000000003E-4</c:v>
                </c:pt>
                <c:pt idx="985">
                  <c:v>6.9313000000000003E-4</c:v>
                </c:pt>
                <c:pt idx="986">
                  <c:v>6.9114999999999997E-4</c:v>
                </c:pt>
                <c:pt idx="987">
                  <c:v>6.8917000000000002E-4</c:v>
                </c:pt>
                <c:pt idx="988">
                  <c:v>6.8720999999999995E-4</c:v>
                </c:pt>
                <c:pt idx="989">
                  <c:v>6.8526000000000004E-4</c:v>
                </c:pt>
                <c:pt idx="990">
                  <c:v>6.8331999999999996E-4</c:v>
                </c:pt>
                <c:pt idx="991">
                  <c:v>6.8137999999999998E-4</c:v>
                </c:pt>
                <c:pt idx="992">
                  <c:v>6.7946E-4</c:v>
                </c:pt>
                <c:pt idx="993">
                  <c:v>6.7754000000000002E-4</c:v>
                </c:pt>
                <c:pt idx="994">
                  <c:v>6.7564000000000003E-4</c:v>
                </c:pt>
                <c:pt idx="995">
                  <c:v>6.7374000000000004E-4</c:v>
                </c:pt>
                <c:pt idx="996">
                  <c:v>6.7184999999999999E-4</c:v>
                </c:pt>
                <c:pt idx="997">
                  <c:v>6.6998000000000003E-4</c:v>
                </c:pt>
                <c:pt idx="998">
                  <c:v>6.6810999999999997E-4</c:v>
                </c:pt>
                <c:pt idx="999">
                  <c:v>6.6624999999999996E-4</c:v>
                </c:pt>
              </c:numCache>
            </c:numRef>
          </c:yVal>
          <c:smooth val="1"/>
        </c:ser>
        <c:ser>
          <c:idx val="5"/>
          <c:order val="5"/>
          <c:tx>
            <c:v>m = 0.481</c:v>
          </c:tx>
          <c:spPr>
            <a:ln w="127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'Combined A''s'!$P$2:$P$401</c:f>
              <c:numCache>
                <c:formatCode>General</c:formatCode>
                <c:ptCount val="400"/>
                <c:pt idx="0">
                  <c:v>1.1990000000000001</c:v>
                </c:pt>
                <c:pt idx="1">
                  <c:v>1.3979999999999999</c:v>
                </c:pt>
                <c:pt idx="2">
                  <c:v>1.597</c:v>
                </c:pt>
                <c:pt idx="3">
                  <c:v>1.796</c:v>
                </c:pt>
                <c:pt idx="4">
                  <c:v>1.9950000000000001</c:v>
                </c:pt>
                <c:pt idx="5">
                  <c:v>2.194</c:v>
                </c:pt>
                <c:pt idx="6">
                  <c:v>2.3929999999999998</c:v>
                </c:pt>
                <c:pt idx="7">
                  <c:v>2.5920000000000001</c:v>
                </c:pt>
                <c:pt idx="8">
                  <c:v>2.7909999999999999</c:v>
                </c:pt>
                <c:pt idx="9">
                  <c:v>2.99</c:v>
                </c:pt>
                <c:pt idx="10">
                  <c:v>3.1890000000000001</c:v>
                </c:pt>
                <c:pt idx="11">
                  <c:v>3.3879999999999999</c:v>
                </c:pt>
                <c:pt idx="12">
                  <c:v>3.5870000000000002</c:v>
                </c:pt>
                <c:pt idx="13">
                  <c:v>3.786</c:v>
                </c:pt>
                <c:pt idx="14">
                  <c:v>3.9849999999999999</c:v>
                </c:pt>
                <c:pt idx="15">
                  <c:v>4.1840000000000002</c:v>
                </c:pt>
                <c:pt idx="16">
                  <c:v>4.383</c:v>
                </c:pt>
                <c:pt idx="17">
                  <c:v>4.5819999999999999</c:v>
                </c:pt>
                <c:pt idx="18">
                  <c:v>4.7809999999999997</c:v>
                </c:pt>
                <c:pt idx="19">
                  <c:v>4.9800000000000004</c:v>
                </c:pt>
                <c:pt idx="20">
                  <c:v>5.1790000000000003</c:v>
                </c:pt>
                <c:pt idx="21">
                  <c:v>5.3780000000000001</c:v>
                </c:pt>
                <c:pt idx="22">
                  <c:v>5.577</c:v>
                </c:pt>
                <c:pt idx="23">
                  <c:v>5.7759999999999998</c:v>
                </c:pt>
                <c:pt idx="24">
                  <c:v>5.9749999999999996</c:v>
                </c:pt>
                <c:pt idx="25">
                  <c:v>6.1740000000000004</c:v>
                </c:pt>
                <c:pt idx="26">
                  <c:v>6.3730000000000002</c:v>
                </c:pt>
                <c:pt idx="27">
                  <c:v>6.5720000000000001</c:v>
                </c:pt>
                <c:pt idx="28">
                  <c:v>6.7709999999999999</c:v>
                </c:pt>
                <c:pt idx="29">
                  <c:v>6.97</c:v>
                </c:pt>
                <c:pt idx="30">
                  <c:v>7.1689999999999996</c:v>
                </c:pt>
                <c:pt idx="31">
                  <c:v>7.3680000000000003</c:v>
                </c:pt>
                <c:pt idx="32">
                  <c:v>7.5670000000000002</c:v>
                </c:pt>
                <c:pt idx="33">
                  <c:v>7.766</c:v>
                </c:pt>
                <c:pt idx="34">
                  <c:v>7.9649999999999999</c:v>
                </c:pt>
                <c:pt idx="35">
                  <c:v>8.1639999999999997</c:v>
                </c:pt>
                <c:pt idx="36">
                  <c:v>8.3629999999999995</c:v>
                </c:pt>
                <c:pt idx="37">
                  <c:v>8.5619999999999994</c:v>
                </c:pt>
                <c:pt idx="38">
                  <c:v>8.7609999999999992</c:v>
                </c:pt>
                <c:pt idx="39">
                  <c:v>8.9600000000000009</c:v>
                </c:pt>
                <c:pt idx="40">
                  <c:v>9.1590000000000007</c:v>
                </c:pt>
                <c:pt idx="41">
                  <c:v>9.3580000000000005</c:v>
                </c:pt>
                <c:pt idx="42">
                  <c:v>9.5570000000000004</c:v>
                </c:pt>
                <c:pt idx="43">
                  <c:v>9.7560000000000002</c:v>
                </c:pt>
                <c:pt idx="44">
                  <c:v>9.9550000000000001</c:v>
                </c:pt>
                <c:pt idx="45">
                  <c:v>10.154</c:v>
                </c:pt>
                <c:pt idx="46">
                  <c:v>10.353</c:v>
                </c:pt>
                <c:pt idx="47">
                  <c:v>10.552</c:v>
                </c:pt>
                <c:pt idx="48">
                  <c:v>10.750999999999999</c:v>
                </c:pt>
                <c:pt idx="49">
                  <c:v>10.95</c:v>
                </c:pt>
                <c:pt idx="50">
                  <c:v>11.148999999999999</c:v>
                </c:pt>
                <c:pt idx="51">
                  <c:v>11.348000000000001</c:v>
                </c:pt>
                <c:pt idx="52">
                  <c:v>11.547000000000001</c:v>
                </c:pt>
                <c:pt idx="53">
                  <c:v>11.746</c:v>
                </c:pt>
                <c:pt idx="54">
                  <c:v>11.945</c:v>
                </c:pt>
                <c:pt idx="55">
                  <c:v>12.144</c:v>
                </c:pt>
                <c:pt idx="56">
                  <c:v>12.343</c:v>
                </c:pt>
                <c:pt idx="57">
                  <c:v>12.542</c:v>
                </c:pt>
                <c:pt idx="58">
                  <c:v>12.741</c:v>
                </c:pt>
                <c:pt idx="59">
                  <c:v>12.94</c:v>
                </c:pt>
                <c:pt idx="60">
                  <c:v>13.138999999999999</c:v>
                </c:pt>
                <c:pt idx="61">
                  <c:v>13.337999999999999</c:v>
                </c:pt>
                <c:pt idx="62">
                  <c:v>13.537000000000001</c:v>
                </c:pt>
                <c:pt idx="63">
                  <c:v>13.736000000000001</c:v>
                </c:pt>
                <c:pt idx="64">
                  <c:v>13.935</c:v>
                </c:pt>
                <c:pt idx="65">
                  <c:v>14.134</c:v>
                </c:pt>
                <c:pt idx="66">
                  <c:v>14.333</c:v>
                </c:pt>
                <c:pt idx="67">
                  <c:v>14.532</c:v>
                </c:pt>
                <c:pt idx="68">
                  <c:v>14.731</c:v>
                </c:pt>
                <c:pt idx="69">
                  <c:v>14.93</c:v>
                </c:pt>
                <c:pt idx="70">
                  <c:v>15.129</c:v>
                </c:pt>
                <c:pt idx="71">
                  <c:v>15.327999999999999</c:v>
                </c:pt>
                <c:pt idx="72">
                  <c:v>15.526999999999999</c:v>
                </c:pt>
                <c:pt idx="73">
                  <c:v>15.726000000000001</c:v>
                </c:pt>
                <c:pt idx="74">
                  <c:v>15.925000000000001</c:v>
                </c:pt>
                <c:pt idx="75">
                  <c:v>16.123999999999999</c:v>
                </c:pt>
                <c:pt idx="76">
                  <c:v>16.323</c:v>
                </c:pt>
                <c:pt idx="77">
                  <c:v>16.521999999999998</c:v>
                </c:pt>
                <c:pt idx="78">
                  <c:v>16.721</c:v>
                </c:pt>
                <c:pt idx="79">
                  <c:v>16.920000000000002</c:v>
                </c:pt>
                <c:pt idx="80">
                  <c:v>17.119</c:v>
                </c:pt>
                <c:pt idx="81">
                  <c:v>17.318000000000001</c:v>
                </c:pt>
                <c:pt idx="82">
                  <c:v>17.516999999999999</c:v>
                </c:pt>
                <c:pt idx="83">
                  <c:v>17.716000000000001</c:v>
                </c:pt>
                <c:pt idx="84">
                  <c:v>17.914999999999999</c:v>
                </c:pt>
                <c:pt idx="85">
                  <c:v>18.114000000000001</c:v>
                </c:pt>
                <c:pt idx="86">
                  <c:v>18.312999999999999</c:v>
                </c:pt>
                <c:pt idx="87">
                  <c:v>18.512</c:v>
                </c:pt>
                <c:pt idx="88">
                  <c:v>18.710999999999999</c:v>
                </c:pt>
                <c:pt idx="89">
                  <c:v>18.91</c:v>
                </c:pt>
                <c:pt idx="90">
                  <c:v>19.109000000000002</c:v>
                </c:pt>
                <c:pt idx="91">
                  <c:v>19.308</c:v>
                </c:pt>
                <c:pt idx="92">
                  <c:v>19.507000000000001</c:v>
                </c:pt>
                <c:pt idx="93">
                  <c:v>19.706</c:v>
                </c:pt>
                <c:pt idx="94">
                  <c:v>19.905000000000001</c:v>
                </c:pt>
                <c:pt idx="95">
                  <c:v>20.103999999999999</c:v>
                </c:pt>
                <c:pt idx="96">
                  <c:v>20.303000000000001</c:v>
                </c:pt>
                <c:pt idx="97">
                  <c:v>20.501999999999999</c:v>
                </c:pt>
                <c:pt idx="98">
                  <c:v>20.701000000000001</c:v>
                </c:pt>
                <c:pt idx="99">
                  <c:v>20.9</c:v>
                </c:pt>
                <c:pt idx="100">
                  <c:v>21.099</c:v>
                </c:pt>
                <c:pt idx="101">
                  <c:v>21.297999999999998</c:v>
                </c:pt>
                <c:pt idx="102">
                  <c:v>21.497</c:v>
                </c:pt>
                <c:pt idx="103">
                  <c:v>21.696000000000002</c:v>
                </c:pt>
                <c:pt idx="104">
                  <c:v>21.895</c:v>
                </c:pt>
                <c:pt idx="105">
                  <c:v>22.094000000000001</c:v>
                </c:pt>
                <c:pt idx="106">
                  <c:v>22.292999999999999</c:v>
                </c:pt>
                <c:pt idx="107">
                  <c:v>22.492000000000001</c:v>
                </c:pt>
                <c:pt idx="108">
                  <c:v>22.690999999999999</c:v>
                </c:pt>
                <c:pt idx="109">
                  <c:v>22.89</c:v>
                </c:pt>
                <c:pt idx="110">
                  <c:v>23.088999999999999</c:v>
                </c:pt>
                <c:pt idx="111">
                  <c:v>23.288</c:v>
                </c:pt>
                <c:pt idx="112">
                  <c:v>23.486999999999998</c:v>
                </c:pt>
                <c:pt idx="113">
                  <c:v>23.686</c:v>
                </c:pt>
                <c:pt idx="114">
                  <c:v>23.885000000000002</c:v>
                </c:pt>
                <c:pt idx="115">
                  <c:v>24.084</c:v>
                </c:pt>
                <c:pt idx="116">
                  <c:v>24.283000000000001</c:v>
                </c:pt>
                <c:pt idx="117">
                  <c:v>24.481999999999999</c:v>
                </c:pt>
                <c:pt idx="118">
                  <c:v>24.681000000000001</c:v>
                </c:pt>
                <c:pt idx="119">
                  <c:v>24.88</c:v>
                </c:pt>
                <c:pt idx="120">
                  <c:v>25.079000000000001</c:v>
                </c:pt>
                <c:pt idx="121">
                  <c:v>25.277999999999999</c:v>
                </c:pt>
                <c:pt idx="122">
                  <c:v>25.477</c:v>
                </c:pt>
                <c:pt idx="123">
                  <c:v>25.675999999999998</c:v>
                </c:pt>
                <c:pt idx="124">
                  <c:v>25.875</c:v>
                </c:pt>
                <c:pt idx="125">
                  <c:v>26.074000000000002</c:v>
                </c:pt>
                <c:pt idx="126">
                  <c:v>26.273</c:v>
                </c:pt>
                <c:pt idx="127">
                  <c:v>26.472000000000001</c:v>
                </c:pt>
                <c:pt idx="128">
                  <c:v>26.670999999999999</c:v>
                </c:pt>
                <c:pt idx="129">
                  <c:v>26.87</c:v>
                </c:pt>
                <c:pt idx="130">
                  <c:v>27.068999999999999</c:v>
                </c:pt>
                <c:pt idx="131">
                  <c:v>27.268000000000001</c:v>
                </c:pt>
                <c:pt idx="132">
                  <c:v>27.466999999999999</c:v>
                </c:pt>
                <c:pt idx="133">
                  <c:v>27.666</c:v>
                </c:pt>
                <c:pt idx="134">
                  <c:v>27.864999999999998</c:v>
                </c:pt>
                <c:pt idx="135">
                  <c:v>28.064</c:v>
                </c:pt>
                <c:pt idx="136">
                  <c:v>28.263000000000002</c:v>
                </c:pt>
                <c:pt idx="137">
                  <c:v>28.462</c:v>
                </c:pt>
                <c:pt idx="138">
                  <c:v>28.661000000000001</c:v>
                </c:pt>
                <c:pt idx="139">
                  <c:v>28.86</c:v>
                </c:pt>
                <c:pt idx="140">
                  <c:v>29.059000000000001</c:v>
                </c:pt>
                <c:pt idx="141">
                  <c:v>29.257999999999999</c:v>
                </c:pt>
                <c:pt idx="142">
                  <c:v>29.457000000000001</c:v>
                </c:pt>
                <c:pt idx="143">
                  <c:v>29.655999999999999</c:v>
                </c:pt>
                <c:pt idx="144">
                  <c:v>29.855</c:v>
                </c:pt>
                <c:pt idx="145">
                  <c:v>30.053999999999998</c:v>
                </c:pt>
                <c:pt idx="146">
                  <c:v>30.253</c:v>
                </c:pt>
                <c:pt idx="147">
                  <c:v>30.452000000000002</c:v>
                </c:pt>
                <c:pt idx="148">
                  <c:v>30.651</c:v>
                </c:pt>
                <c:pt idx="149">
                  <c:v>30.85</c:v>
                </c:pt>
                <c:pt idx="150">
                  <c:v>31.048999999999999</c:v>
                </c:pt>
                <c:pt idx="151">
                  <c:v>31.248000000000001</c:v>
                </c:pt>
                <c:pt idx="152">
                  <c:v>31.446999999999999</c:v>
                </c:pt>
                <c:pt idx="153">
                  <c:v>31.646000000000001</c:v>
                </c:pt>
                <c:pt idx="154">
                  <c:v>31.844999999999999</c:v>
                </c:pt>
                <c:pt idx="155">
                  <c:v>32.043999999999997</c:v>
                </c:pt>
                <c:pt idx="156">
                  <c:v>32.243000000000002</c:v>
                </c:pt>
                <c:pt idx="157">
                  <c:v>32.442</c:v>
                </c:pt>
                <c:pt idx="158">
                  <c:v>32.640999999999998</c:v>
                </c:pt>
                <c:pt idx="159">
                  <c:v>32.840000000000003</c:v>
                </c:pt>
                <c:pt idx="160">
                  <c:v>33.039000000000001</c:v>
                </c:pt>
                <c:pt idx="161">
                  <c:v>33.238</c:v>
                </c:pt>
                <c:pt idx="162">
                  <c:v>33.436999999999998</c:v>
                </c:pt>
                <c:pt idx="163">
                  <c:v>33.636000000000003</c:v>
                </c:pt>
                <c:pt idx="164">
                  <c:v>33.835000000000001</c:v>
                </c:pt>
                <c:pt idx="165">
                  <c:v>34.033999999999999</c:v>
                </c:pt>
                <c:pt idx="166">
                  <c:v>34.232999999999997</c:v>
                </c:pt>
                <c:pt idx="167">
                  <c:v>34.432000000000002</c:v>
                </c:pt>
                <c:pt idx="168">
                  <c:v>34.631</c:v>
                </c:pt>
                <c:pt idx="169">
                  <c:v>34.83</c:v>
                </c:pt>
                <c:pt idx="170">
                  <c:v>35.029000000000003</c:v>
                </c:pt>
                <c:pt idx="171">
                  <c:v>35.228000000000002</c:v>
                </c:pt>
                <c:pt idx="172">
                  <c:v>35.427</c:v>
                </c:pt>
                <c:pt idx="173">
                  <c:v>35.625999999999998</c:v>
                </c:pt>
                <c:pt idx="174">
                  <c:v>35.825000000000003</c:v>
                </c:pt>
                <c:pt idx="175">
                  <c:v>36.024000000000001</c:v>
                </c:pt>
                <c:pt idx="176">
                  <c:v>36.222999999999999</c:v>
                </c:pt>
                <c:pt idx="177">
                  <c:v>36.421999999999997</c:v>
                </c:pt>
                <c:pt idx="178">
                  <c:v>36.621000000000002</c:v>
                </c:pt>
                <c:pt idx="179">
                  <c:v>36.82</c:v>
                </c:pt>
                <c:pt idx="180">
                  <c:v>37.018999999999998</c:v>
                </c:pt>
                <c:pt idx="181">
                  <c:v>37.218000000000004</c:v>
                </c:pt>
                <c:pt idx="182">
                  <c:v>37.417000000000002</c:v>
                </c:pt>
                <c:pt idx="183">
                  <c:v>37.616</c:v>
                </c:pt>
                <c:pt idx="184">
                  <c:v>37.814999999999998</c:v>
                </c:pt>
                <c:pt idx="185">
                  <c:v>38.014000000000003</c:v>
                </c:pt>
                <c:pt idx="186">
                  <c:v>38.213000000000001</c:v>
                </c:pt>
                <c:pt idx="187">
                  <c:v>38.411999999999999</c:v>
                </c:pt>
                <c:pt idx="188">
                  <c:v>38.610999999999997</c:v>
                </c:pt>
                <c:pt idx="189">
                  <c:v>38.81</c:v>
                </c:pt>
                <c:pt idx="190">
                  <c:v>39.009</c:v>
                </c:pt>
                <c:pt idx="191">
                  <c:v>39.207999999999998</c:v>
                </c:pt>
                <c:pt idx="192">
                  <c:v>39.406999999999996</c:v>
                </c:pt>
                <c:pt idx="193">
                  <c:v>39.606000000000002</c:v>
                </c:pt>
                <c:pt idx="194">
                  <c:v>39.805</c:v>
                </c:pt>
                <c:pt idx="195">
                  <c:v>40.003999999999998</c:v>
                </c:pt>
                <c:pt idx="196">
                  <c:v>40.203000000000003</c:v>
                </c:pt>
                <c:pt idx="197">
                  <c:v>40.402000000000001</c:v>
                </c:pt>
                <c:pt idx="198">
                  <c:v>40.600999999999999</c:v>
                </c:pt>
                <c:pt idx="199">
                  <c:v>40.799999999999997</c:v>
                </c:pt>
                <c:pt idx="200">
                  <c:v>40.999000000000002</c:v>
                </c:pt>
                <c:pt idx="201">
                  <c:v>41.198</c:v>
                </c:pt>
                <c:pt idx="202">
                  <c:v>41.396999999999998</c:v>
                </c:pt>
                <c:pt idx="203">
                  <c:v>41.595999999999997</c:v>
                </c:pt>
                <c:pt idx="204">
                  <c:v>41.795000000000002</c:v>
                </c:pt>
                <c:pt idx="205">
                  <c:v>41.994</c:v>
                </c:pt>
                <c:pt idx="206">
                  <c:v>42.192999999999998</c:v>
                </c:pt>
                <c:pt idx="207">
                  <c:v>42.392000000000003</c:v>
                </c:pt>
                <c:pt idx="208">
                  <c:v>42.591000000000001</c:v>
                </c:pt>
                <c:pt idx="209">
                  <c:v>42.79</c:v>
                </c:pt>
                <c:pt idx="210">
                  <c:v>42.988999999999997</c:v>
                </c:pt>
                <c:pt idx="211">
                  <c:v>43.188000000000002</c:v>
                </c:pt>
                <c:pt idx="212">
                  <c:v>43.387</c:v>
                </c:pt>
                <c:pt idx="213">
                  <c:v>43.585999999999999</c:v>
                </c:pt>
                <c:pt idx="214">
                  <c:v>43.784999999999997</c:v>
                </c:pt>
                <c:pt idx="215">
                  <c:v>43.984000000000002</c:v>
                </c:pt>
                <c:pt idx="216">
                  <c:v>44.183</c:v>
                </c:pt>
                <c:pt idx="217">
                  <c:v>44.381999999999998</c:v>
                </c:pt>
                <c:pt idx="218">
                  <c:v>44.581000000000003</c:v>
                </c:pt>
                <c:pt idx="219">
                  <c:v>44.78</c:v>
                </c:pt>
                <c:pt idx="220">
                  <c:v>44.978999999999999</c:v>
                </c:pt>
                <c:pt idx="221">
                  <c:v>45.177999999999997</c:v>
                </c:pt>
                <c:pt idx="222">
                  <c:v>45.377000000000002</c:v>
                </c:pt>
                <c:pt idx="223">
                  <c:v>45.576000000000001</c:v>
                </c:pt>
                <c:pt idx="224">
                  <c:v>45.774999999999999</c:v>
                </c:pt>
                <c:pt idx="225">
                  <c:v>45.973999999999997</c:v>
                </c:pt>
                <c:pt idx="226">
                  <c:v>46.173000000000002</c:v>
                </c:pt>
                <c:pt idx="227">
                  <c:v>46.372</c:v>
                </c:pt>
                <c:pt idx="228">
                  <c:v>46.570999999999998</c:v>
                </c:pt>
                <c:pt idx="229">
                  <c:v>46.77</c:v>
                </c:pt>
                <c:pt idx="230">
                  <c:v>46.969000000000001</c:v>
                </c:pt>
                <c:pt idx="231">
                  <c:v>47.167999999999999</c:v>
                </c:pt>
                <c:pt idx="232">
                  <c:v>47.366999999999997</c:v>
                </c:pt>
                <c:pt idx="233">
                  <c:v>47.566000000000003</c:v>
                </c:pt>
                <c:pt idx="234">
                  <c:v>47.765000000000001</c:v>
                </c:pt>
                <c:pt idx="235">
                  <c:v>47.963999999999999</c:v>
                </c:pt>
                <c:pt idx="236">
                  <c:v>48.162999999999997</c:v>
                </c:pt>
                <c:pt idx="237">
                  <c:v>48.362000000000002</c:v>
                </c:pt>
                <c:pt idx="238">
                  <c:v>48.561</c:v>
                </c:pt>
                <c:pt idx="239">
                  <c:v>48.76</c:v>
                </c:pt>
                <c:pt idx="240">
                  <c:v>48.959000000000003</c:v>
                </c:pt>
                <c:pt idx="241">
                  <c:v>49.158000000000001</c:v>
                </c:pt>
                <c:pt idx="242">
                  <c:v>49.356999999999999</c:v>
                </c:pt>
                <c:pt idx="243">
                  <c:v>49.555999999999997</c:v>
                </c:pt>
                <c:pt idx="244">
                  <c:v>49.755000000000003</c:v>
                </c:pt>
                <c:pt idx="245">
                  <c:v>49.954000000000001</c:v>
                </c:pt>
                <c:pt idx="246">
                  <c:v>50.152999999999999</c:v>
                </c:pt>
                <c:pt idx="247">
                  <c:v>50.351999999999997</c:v>
                </c:pt>
                <c:pt idx="248">
                  <c:v>50.551000000000002</c:v>
                </c:pt>
                <c:pt idx="249">
                  <c:v>50.75</c:v>
                </c:pt>
                <c:pt idx="250">
                  <c:v>50.948999999999998</c:v>
                </c:pt>
                <c:pt idx="251">
                  <c:v>51.148000000000003</c:v>
                </c:pt>
                <c:pt idx="252">
                  <c:v>51.347000000000001</c:v>
                </c:pt>
                <c:pt idx="253">
                  <c:v>51.545999999999999</c:v>
                </c:pt>
                <c:pt idx="254">
                  <c:v>51.744999999999997</c:v>
                </c:pt>
                <c:pt idx="255">
                  <c:v>51.944000000000003</c:v>
                </c:pt>
                <c:pt idx="256">
                  <c:v>52.143000000000001</c:v>
                </c:pt>
                <c:pt idx="257">
                  <c:v>52.341999999999999</c:v>
                </c:pt>
                <c:pt idx="258">
                  <c:v>52.540999999999997</c:v>
                </c:pt>
                <c:pt idx="259">
                  <c:v>52.74</c:v>
                </c:pt>
                <c:pt idx="260">
                  <c:v>52.939</c:v>
                </c:pt>
                <c:pt idx="261">
                  <c:v>53.137999999999998</c:v>
                </c:pt>
                <c:pt idx="262">
                  <c:v>53.337000000000003</c:v>
                </c:pt>
                <c:pt idx="263">
                  <c:v>53.536000000000001</c:v>
                </c:pt>
                <c:pt idx="264">
                  <c:v>53.734999999999999</c:v>
                </c:pt>
                <c:pt idx="265">
                  <c:v>53.933999999999997</c:v>
                </c:pt>
                <c:pt idx="266">
                  <c:v>54.133000000000003</c:v>
                </c:pt>
                <c:pt idx="267">
                  <c:v>54.332000000000001</c:v>
                </c:pt>
                <c:pt idx="268">
                  <c:v>54.530999999999999</c:v>
                </c:pt>
                <c:pt idx="269">
                  <c:v>54.73</c:v>
                </c:pt>
                <c:pt idx="270">
                  <c:v>54.929000000000002</c:v>
                </c:pt>
                <c:pt idx="271">
                  <c:v>55.128</c:v>
                </c:pt>
                <c:pt idx="272">
                  <c:v>55.326999999999998</c:v>
                </c:pt>
                <c:pt idx="273">
                  <c:v>55.526000000000003</c:v>
                </c:pt>
                <c:pt idx="274">
                  <c:v>55.725000000000001</c:v>
                </c:pt>
                <c:pt idx="275">
                  <c:v>55.923999999999999</c:v>
                </c:pt>
                <c:pt idx="276">
                  <c:v>56.122999999999998</c:v>
                </c:pt>
                <c:pt idx="277">
                  <c:v>56.322000000000003</c:v>
                </c:pt>
                <c:pt idx="278">
                  <c:v>56.521000000000001</c:v>
                </c:pt>
                <c:pt idx="279">
                  <c:v>56.72</c:v>
                </c:pt>
                <c:pt idx="280">
                  <c:v>56.918999999999997</c:v>
                </c:pt>
                <c:pt idx="281">
                  <c:v>57.118000000000002</c:v>
                </c:pt>
                <c:pt idx="282">
                  <c:v>57.317</c:v>
                </c:pt>
                <c:pt idx="283">
                  <c:v>57.515999999999998</c:v>
                </c:pt>
                <c:pt idx="284">
                  <c:v>57.715000000000003</c:v>
                </c:pt>
                <c:pt idx="285">
                  <c:v>57.914000000000001</c:v>
                </c:pt>
                <c:pt idx="286">
                  <c:v>58.113</c:v>
                </c:pt>
                <c:pt idx="287">
                  <c:v>58.311999999999998</c:v>
                </c:pt>
                <c:pt idx="288">
                  <c:v>58.511000000000003</c:v>
                </c:pt>
                <c:pt idx="289">
                  <c:v>58.71</c:v>
                </c:pt>
                <c:pt idx="290">
                  <c:v>58.908999999999999</c:v>
                </c:pt>
                <c:pt idx="291">
                  <c:v>59.107999999999997</c:v>
                </c:pt>
                <c:pt idx="292">
                  <c:v>59.307000000000002</c:v>
                </c:pt>
                <c:pt idx="293">
                  <c:v>59.506</c:v>
                </c:pt>
                <c:pt idx="294">
                  <c:v>59.704999999999998</c:v>
                </c:pt>
                <c:pt idx="295">
                  <c:v>59.904000000000003</c:v>
                </c:pt>
                <c:pt idx="296">
                  <c:v>60.103000000000002</c:v>
                </c:pt>
                <c:pt idx="297">
                  <c:v>60.302</c:v>
                </c:pt>
                <c:pt idx="298">
                  <c:v>60.500999999999998</c:v>
                </c:pt>
                <c:pt idx="299">
                  <c:v>60.7</c:v>
                </c:pt>
                <c:pt idx="300">
                  <c:v>60.899000000000001</c:v>
                </c:pt>
                <c:pt idx="301">
                  <c:v>61.097999999999999</c:v>
                </c:pt>
                <c:pt idx="302">
                  <c:v>61.296999999999997</c:v>
                </c:pt>
                <c:pt idx="303">
                  <c:v>61.496000000000002</c:v>
                </c:pt>
                <c:pt idx="304">
                  <c:v>61.695</c:v>
                </c:pt>
                <c:pt idx="305">
                  <c:v>61.893999999999998</c:v>
                </c:pt>
                <c:pt idx="306">
                  <c:v>62.093000000000004</c:v>
                </c:pt>
                <c:pt idx="307">
                  <c:v>62.292000000000002</c:v>
                </c:pt>
                <c:pt idx="308">
                  <c:v>62.491</c:v>
                </c:pt>
                <c:pt idx="309">
                  <c:v>62.69</c:v>
                </c:pt>
                <c:pt idx="310">
                  <c:v>62.889000000000003</c:v>
                </c:pt>
                <c:pt idx="311">
                  <c:v>63.088000000000001</c:v>
                </c:pt>
                <c:pt idx="312">
                  <c:v>63.286999999999999</c:v>
                </c:pt>
                <c:pt idx="313">
                  <c:v>63.485999999999997</c:v>
                </c:pt>
                <c:pt idx="314">
                  <c:v>63.685000000000002</c:v>
                </c:pt>
                <c:pt idx="315">
                  <c:v>63.884</c:v>
                </c:pt>
                <c:pt idx="316">
                  <c:v>64.082999999999998</c:v>
                </c:pt>
                <c:pt idx="317">
                  <c:v>64.281999999999996</c:v>
                </c:pt>
                <c:pt idx="318">
                  <c:v>64.480999999999995</c:v>
                </c:pt>
                <c:pt idx="319">
                  <c:v>64.680000000000007</c:v>
                </c:pt>
                <c:pt idx="320">
                  <c:v>64.879000000000005</c:v>
                </c:pt>
                <c:pt idx="321">
                  <c:v>65.078000000000003</c:v>
                </c:pt>
                <c:pt idx="322">
                  <c:v>65.277000000000001</c:v>
                </c:pt>
                <c:pt idx="323">
                  <c:v>65.475999999999999</c:v>
                </c:pt>
                <c:pt idx="324">
                  <c:v>65.674999999999997</c:v>
                </c:pt>
                <c:pt idx="325">
                  <c:v>65.873999999999995</c:v>
                </c:pt>
                <c:pt idx="326">
                  <c:v>66.072999999999993</c:v>
                </c:pt>
                <c:pt idx="327">
                  <c:v>66.272000000000006</c:v>
                </c:pt>
                <c:pt idx="328">
                  <c:v>66.471000000000004</c:v>
                </c:pt>
                <c:pt idx="329">
                  <c:v>66.67</c:v>
                </c:pt>
                <c:pt idx="330">
                  <c:v>66.869</c:v>
                </c:pt>
                <c:pt idx="331">
                  <c:v>67.067999999999998</c:v>
                </c:pt>
                <c:pt idx="332">
                  <c:v>67.266999999999996</c:v>
                </c:pt>
                <c:pt idx="333">
                  <c:v>67.465999999999994</c:v>
                </c:pt>
                <c:pt idx="334">
                  <c:v>67.665000000000006</c:v>
                </c:pt>
                <c:pt idx="335">
                  <c:v>67.864000000000004</c:v>
                </c:pt>
                <c:pt idx="336">
                  <c:v>68.063000000000002</c:v>
                </c:pt>
                <c:pt idx="337">
                  <c:v>68.262</c:v>
                </c:pt>
                <c:pt idx="338">
                  <c:v>68.460999999999999</c:v>
                </c:pt>
                <c:pt idx="339">
                  <c:v>68.66</c:v>
                </c:pt>
                <c:pt idx="340">
                  <c:v>68.858999999999995</c:v>
                </c:pt>
                <c:pt idx="341">
                  <c:v>69.058000000000007</c:v>
                </c:pt>
                <c:pt idx="342">
                  <c:v>69.257000000000005</c:v>
                </c:pt>
                <c:pt idx="343">
                  <c:v>69.456000000000003</c:v>
                </c:pt>
                <c:pt idx="344">
                  <c:v>69.655000000000001</c:v>
                </c:pt>
                <c:pt idx="345">
                  <c:v>69.853999999999999</c:v>
                </c:pt>
                <c:pt idx="346">
                  <c:v>70.052999999999997</c:v>
                </c:pt>
                <c:pt idx="347">
                  <c:v>70.251999999999995</c:v>
                </c:pt>
                <c:pt idx="348">
                  <c:v>70.450999999999993</c:v>
                </c:pt>
                <c:pt idx="349">
                  <c:v>70.650000000000006</c:v>
                </c:pt>
                <c:pt idx="350">
                  <c:v>70.849000000000004</c:v>
                </c:pt>
                <c:pt idx="351">
                  <c:v>71.048000000000002</c:v>
                </c:pt>
                <c:pt idx="352">
                  <c:v>71.247</c:v>
                </c:pt>
                <c:pt idx="353">
                  <c:v>71.445999999999998</c:v>
                </c:pt>
                <c:pt idx="354">
                  <c:v>71.644999999999996</c:v>
                </c:pt>
                <c:pt idx="355">
                  <c:v>71.843999999999994</c:v>
                </c:pt>
                <c:pt idx="356">
                  <c:v>72.043000000000006</c:v>
                </c:pt>
                <c:pt idx="357">
                  <c:v>72.242000000000004</c:v>
                </c:pt>
                <c:pt idx="358">
                  <c:v>72.441000000000003</c:v>
                </c:pt>
                <c:pt idx="359">
                  <c:v>72.64</c:v>
                </c:pt>
                <c:pt idx="360">
                  <c:v>72.838999999999999</c:v>
                </c:pt>
                <c:pt idx="361">
                  <c:v>73.037999999999997</c:v>
                </c:pt>
                <c:pt idx="362">
                  <c:v>73.236999999999995</c:v>
                </c:pt>
                <c:pt idx="363">
                  <c:v>73.436000000000007</c:v>
                </c:pt>
                <c:pt idx="364">
                  <c:v>73.635000000000005</c:v>
                </c:pt>
                <c:pt idx="365">
                  <c:v>73.834000000000003</c:v>
                </c:pt>
                <c:pt idx="366">
                  <c:v>74.033000000000001</c:v>
                </c:pt>
                <c:pt idx="367">
                  <c:v>74.231999999999999</c:v>
                </c:pt>
                <c:pt idx="368">
                  <c:v>74.430999999999997</c:v>
                </c:pt>
                <c:pt idx="369">
                  <c:v>74.63</c:v>
                </c:pt>
                <c:pt idx="370">
                  <c:v>74.828999999999994</c:v>
                </c:pt>
                <c:pt idx="371">
                  <c:v>75.028000000000006</c:v>
                </c:pt>
                <c:pt idx="372">
                  <c:v>75.227000000000004</c:v>
                </c:pt>
                <c:pt idx="373">
                  <c:v>75.426000000000002</c:v>
                </c:pt>
                <c:pt idx="374">
                  <c:v>75.625</c:v>
                </c:pt>
                <c:pt idx="375">
                  <c:v>75.823999999999998</c:v>
                </c:pt>
                <c:pt idx="376">
                  <c:v>76.022999999999996</c:v>
                </c:pt>
                <c:pt idx="377">
                  <c:v>76.221999999999994</c:v>
                </c:pt>
                <c:pt idx="378">
                  <c:v>76.421000000000006</c:v>
                </c:pt>
                <c:pt idx="379">
                  <c:v>76.62</c:v>
                </c:pt>
                <c:pt idx="380">
                  <c:v>76.819000000000003</c:v>
                </c:pt>
                <c:pt idx="381">
                  <c:v>77.018000000000001</c:v>
                </c:pt>
                <c:pt idx="382">
                  <c:v>77.216999999999999</c:v>
                </c:pt>
                <c:pt idx="383">
                  <c:v>77.415999999999997</c:v>
                </c:pt>
                <c:pt idx="384">
                  <c:v>77.614999999999995</c:v>
                </c:pt>
                <c:pt idx="385">
                  <c:v>77.813999999999993</c:v>
                </c:pt>
                <c:pt idx="386">
                  <c:v>78.013000000000005</c:v>
                </c:pt>
                <c:pt idx="387">
                  <c:v>78.212000000000003</c:v>
                </c:pt>
                <c:pt idx="388">
                  <c:v>78.411000000000001</c:v>
                </c:pt>
                <c:pt idx="389">
                  <c:v>78.61</c:v>
                </c:pt>
                <c:pt idx="390">
                  <c:v>78.808999999999997</c:v>
                </c:pt>
                <c:pt idx="391">
                  <c:v>79.007999999999996</c:v>
                </c:pt>
                <c:pt idx="392">
                  <c:v>79.206999999999994</c:v>
                </c:pt>
                <c:pt idx="393">
                  <c:v>79.406000000000006</c:v>
                </c:pt>
                <c:pt idx="394">
                  <c:v>79.605000000000004</c:v>
                </c:pt>
                <c:pt idx="395">
                  <c:v>79.804000000000002</c:v>
                </c:pt>
                <c:pt idx="396">
                  <c:v>80.003</c:v>
                </c:pt>
                <c:pt idx="397">
                  <c:v>80.201999999999998</c:v>
                </c:pt>
                <c:pt idx="398">
                  <c:v>80.400999999999996</c:v>
                </c:pt>
                <c:pt idx="399">
                  <c:v>80.599999999999994</c:v>
                </c:pt>
              </c:numCache>
            </c:numRef>
          </c:xVal>
          <c:yVal>
            <c:numRef>
              <c:f>'Combined A''s'!$Q$2:$Q$401</c:f>
              <c:numCache>
                <c:formatCode>0.00E+00</c:formatCode>
                <c:ptCount val="400"/>
                <c:pt idx="0">
                  <c:v>8.0409000000000003E-4</c:v>
                </c:pt>
                <c:pt idx="1">
                  <c:v>8.0429999999999998E-4</c:v>
                </c:pt>
                <c:pt idx="2">
                  <c:v>8.0453999999999996E-4</c:v>
                </c:pt>
                <c:pt idx="3">
                  <c:v>8.0480999999999999E-4</c:v>
                </c:pt>
                <c:pt idx="4">
                  <c:v>8.0511999999999999E-4</c:v>
                </c:pt>
                <c:pt idx="5">
                  <c:v>8.0546000000000003E-4</c:v>
                </c:pt>
                <c:pt idx="6">
                  <c:v>8.0583E-4</c:v>
                </c:pt>
                <c:pt idx="7">
                  <c:v>8.0623000000000001E-4</c:v>
                </c:pt>
                <c:pt idx="8">
                  <c:v>8.0665999999999995E-4</c:v>
                </c:pt>
                <c:pt idx="9">
                  <c:v>8.0712999999999998E-4</c:v>
                </c:pt>
                <c:pt idx="10">
                  <c:v>8.0763000000000004E-4</c:v>
                </c:pt>
                <c:pt idx="11">
                  <c:v>8.0816999999999998E-4</c:v>
                </c:pt>
                <c:pt idx="12">
                  <c:v>8.0873999999999996E-4</c:v>
                </c:pt>
                <c:pt idx="13">
                  <c:v>8.0933999999999997E-4</c:v>
                </c:pt>
                <c:pt idx="14">
                  <c:v>8.0997000000000003E-4</c:v>
                </c:pt>
                <c:pt idx="15">
                  <c:v>8.1063999999999995E-4</c:v>
                </c:pt>
                <c:pt idx="16">
                  <c:v>8.1134999999999996E-4</c:v>
                </c:pt>
                <c:pt idx="17">
                  <c:v>8.1207999999999996E-4</c:v>
                </c:pt>
                <c:pt idx="18">
                  <c:v>8.1285999999999999E-4</c:v>
                </c:pt>
                <c:pt idx="19">
                  <c:v>8.1366999999999995E-4</c:v>
                </c:pt>
                <c:pt idx="20">
                  <c:v>8.1450999999999995E-4</c:v>
                </c:pt>
                <c:pt idx="21">
                  <c:v>8.1539000000000004E-4</c:v>
                </c:pt>
                <c:pt idx="22">
                  <c:v>8.1631E-4</c:v>
                </c:pt>
                <c:pt idx="23">
                  <c:v>8.1725999999999999E-4</c:v>
                </c:pt>
                <c:pt idx="24">
                  <c:v>8.1824999999999997E-4</c:v>
                </c:pt>
                <c:pt idx="25">
                  <c:v>8.1926999999999998E-4</c:v>
                </c:pt>
                <c:pt idx="26">
                  <c:v>8.2034000000000002E-4</c:v>
                </c:pt>
                <c:pt idx="27">
                  <c:v>8.2144E-4</c:v>
                </c:pt>
                <c:pt idx="28">
                  <c:v>8.2257999999999995E-4</c:v>
                </c:pt>
                <c:pt idx="29">
                  <c:v>8.2375999999999999E-4</c:v>
                </c:pt>
                <c:pt idx="30">
                  <c:v>8.2496999999999996E-4</c:v>
                </c:pt>
                <c:pt idx="31">
                  <c:v>8.2622999999999995E-4</c:v>
                </c:pt>
                <c:pt idx="32">
                  <c:v>8.2753000000000004E-4</c:v>
                </c:pt>
                <c:pt idx="33">
                  <c:v>8.2887E-4</c:v>
                </c:pt>
                <c:pt idx="34">
                  <c:v>8.3025000000000004E-4</c:v>
                </c:pt>
                <c:pt idx="35">
                  <c:v>8.3166999999999996E-4</c:v>
                </c:pt>
                <c:pt idx="36">
                  <c:v>8.3314000000000001E-4</c:v>
                </c:pt>
                <c:pt idx="37">
                  <c:v>8.3463999999999999E-4</c:v>
                </c:pt>
                <c:pt idx="38">
                  <c:v>8.3620000000000005E-4</c:v>
                </c:pt>
                <c:pt idx="39">
                  <c:v>8.3779000000000004E-4</c:v>
                </c:pt>
                <c:pt idx="40">
                  <c:v>8.3942999999999995E-4</c:v>
                </c:pt>
                <c:pt idx="41">
                  <c:v>8.4112E-4</c:v>
                </c:pt>
                <c:pt idx="42">
                  <c:v>8.4285000000000002E-4</c:v>
                </c:pt>
                <c:pt idx="43">
                  <c:v>8.4464000000000002E-4</c:v>
                </c:pt>
                <c:pt idx="44">
                  <c:v>8.4646999999999999E-4</c:v>
                </c:pt>
                <c:pt idx="45">
                  <c:v>8.4834000000000005E-4</c:v>
                </c:pt>
                <c:pt idx="46">
                  <c:v>8.5026999999999998E-4</c:v>
                </c:pt>
                <c:pt idx="47">
                  <c:v>8.5225000000000003E-4</c:v>
                </c:pt>
                <c:pt idx="48">
                  <c:v>8.5428999999999995E-4</c:v>
                </c:pt>
                <c:pt idx="49">
                  <c:v>8.5636999999999996E-4</c:v>
                </c:pt>
                <c:pt idx="50">
                  <c:v>8.5851000000000005E-4</c:v>
                </c:pt>
                <c:pt idx="51">
                  <c:v>8.6070999999999999E-4</c:v>
                </c:pt>
                <c:pt idx="52">
                  <c:v>8.6295999999999996E-4</c:v>
                </c:pt>
                <c:pt idx="53">
                  <c:v>8.6527000000000001E-4</c:v>
                </c:pt>
                <c:pt idx="54">
                  <c:v>8.6764000000000003E-4</c:v>
                </c:pt>
                <c:pt idx="55">
                  <c:v>8.7005999999999997E-4</c:v>
                </c:pt>
                <c:pt idx="56">
                  <c:v>8.7255000000000004E-4</c:v>
                </c:pt>
                <c:pt idx="57">
                  <c:v>8.7511000000000002E-4</c:v>
                </c:pt>
                <c:pt idx="58">
                  <c:v>8.7772000000000002E-4</c:v>
                </c:pt>
                <c:pt idx="59">
                  <c:v>8.8040999999999998E-4</c:v>
                </c:pt>
                <c:pt idx="60">
                  <c:v>8.8316000000000002E-4</c:v>
                </c:pt>
                <c:pt idx="61">
                  <c:v>8.8597999999999997E-4</c:v>
                </c:pt>
                <c:pt idx="62">
                  <c:v>8.8887000000000005E-4</c:v>
                </c:pt>
                <c:pt idx="63">
                  <c:v>8.9183999999999997E-4</c:v>
                </c:pt>
                <c:pt idx="64">
                  <c:v>8.9488000000000002E-4</c:v>
                </c:pt>
                <c:pt idx="65">
                  <c:v>8.9800000000000004E-4</c:v>
                </c:pt>
                <c:pt idx="66">
                  <c:v>9.012E-4</c:v>
                </c:pt>
                <c:pt idx="67">
                  <c:v>9.0448000000000004E-4</c:v>
                </c:pt>
                <c:pt idx="68">
                  <c:v>9.0784999999999998E-4</c:v>
                </c:pt>
                <c:pt idx="69">
                  <c:v>9.1129999999999998E-4</c:v>
                </c:pt>
                <c:pt idx="70">
                  <c:v>9.1485000000000004E-4</c:v>
                </c:pt>
                <c:pt idx="71">
                  <c:v>9.1847999999999995E-4</c:v>
                </c:pt>
                <c:pt idx="72">
                  <c:v>9.2221000000000002E-4</c:v>
                </c:pt>
                <c:pt idx="73">
                  <c:v>9.2604000000000004E-4</c:v>
                </c:pt>
                <c:pt idx="74">
                  <c:v>9.2997999999999996E-4</c:v>
                </c:pt>
                <c:pt idx="75">
                  <c:v>9.3402000000000003E-4</c:v>
                </c:pt>
                <c:pt idx="76">
                  <c:v>9.3815999999999995E-4</c:v>
                </c:pt>
                <c:pt idx="77">
                  <c:v>9.4242999999999996E-4</c:v>
                </c:pt>
                <c:pt idx="78">
                  <c:v>9.4680999999999997E-4</c:v>
                </c:pt>
                <c:pt idx="79">
                  <c:v>9.5131000000000002E-4</c:v>
                </c:pt>
                <c:pt idx="80">
                  <c:v>9.5593999999999996E-4</c:v>
                </c:pt>
                <c:pt idx="81">
                  <c:v>9.6069999999999999E-4</c:v>
                </c:pt>
                <c:pt idx="82">
                  <c:v>9.6560999999999999E-4</c:v>
                </c:pt>
                <c:pt idx="83">
                  <c:v>9.7064999999999999E-4</c:v>
                </c:pt>
                <c:pt idx="84">
                  <c:v>9.7583999999999995E-4</c:v>
                </c:pt>
                <c:pt idx="85">
                  <c:v>9.812E-4</c:v>
                </c:pt>
                <c:pt idx="86">
                  <c:v>9.8671000000000002E-4</c:v>
                </c:pt>
                <c:pt idx="87">
                  <c:v>9.9240000000000005E-4</c:v>
                </c:pt>
                <c:pt idx="88">
                  <c:v>9.9825999999999995E-4</c:v>
                </c:pt>
                <c:pt idx="89">
                  <c:v>1.0043000000000001E-3</c:v>
                </c:pt>
                <c:pt idx="90">
                  <c:v>1.0106E-3</c:v>
                </c:pt>
                <c:pt idx="91">
                  <c:v>1.0169999999999999E-3</c:v>
                </c:pt>
                <c:pt idx="92">
                  <c:v>1.0237E-3</c:v>
                </c:pt>
                <c:pt idx="93">
                  <c:v>1.0306E-3</c:v>
                </c:pt>
                <c:pt idx="94">
                  <c:v>1.0378E-3</c:v>
                </c:pt>
                <c:pt idx="95">
                  <c:v>1.0452E-3</c:v>
                </c:pt>
                <c:pt idx="96">
                  <c:v>1.0528E-3</c:v>
                </c:pt>
                <c:pt idx="97">
                  <c:v>1.0608E-3</c:v>
                </c:pt>
                <c:pt idx="98">
                  <c:v>1.0690999999999999E-3</c:v>
                </c:pt>
                <c:pt idx="99">
                  <c:v>1.0777E-3</c:v>
                </c:pt>
                <c:pt idx="100">
                  <c:v>1.0866000000000001E-3</c:v>
                </c:pt>
                <c:pt idx="101">
                  <c:v>1.0958999999999999E-3</c:v>
                </c:pt>
                <c:pt idx="102">
                  <c:v>1.1056E-3</c:v>
                </c:pt>
                <c:pt idx="103">
                  <c:v>1.1157999999999999E-3</c:v>
                </c:pt>
                <c:pt idx="104">
                  <c:v>1.1264000000000001E-3</c:v>
                </c:pt>
                <c:pt idx="105">
                  <c:v>1.1375000000000001E-3</c:v>
                </c:pt>
                <c:pt idx="106">
                  <c:v>1.1490999999999999E-3</c:v>
                </c:pt>
                <c:pt idx="107">
                  <c:v>1.1613000000000001E-3</c:v>
                </c:pt>
                <c:pt idx="108">
                  <c:v>1.1741E-3</c:v>
                </c:pt>
                <c:pt idx="109">
                  <c:v>1.1876E-3</c:v>
                </c:pt>
                <c:pt idx="110">
                  <c:v>1.2018E-3</c:v>
                </c:pt>
                <c:pt idx="111">
                  <c:v>1.2168000000000001E-3</c:v>
                </c:pt>
                <c:pt idx="112">
                  <c:v>1.2328E-3</c:v>
                </c:pt>
                <c:pt idx="113">
                  <c:v>1.2497000000000001E-3</c:v>
                </c:pt>
                <c:pt idx="114">
                  <c:v>1.2677000000000001E-3</c:v>
                </c:pt>
                <c:pt idx="115">
                  <c:v>1.2868999999999999E-3</c:v>
                </c:pt>
                <c:pt idx="116">
                  <c:v>1.3074E-3</c:v>
                </c:pt>
                <c:pt idx="117">
                  <c:v>1.3293999999999999E-3</c:v>
                </c:pt>
                <c:pt idx="118">
                  <c:v>1.3531999999999999E-3</c:v>
                </c:pt>
                <c:pt idx="119">
                  <c:v>1.3787999999999999E-3</c:v>
                </c:pt>
                <c:pt idx="120">
                  <c:v>1.4066E-3</c:v>
                </c:pt>
                <c:pt idx="121">
                  <c:v>1.4369000000000001E-3</c:v>
                </c:pt>
                <c:pt idx="122">
                  <c:v>1.4701E-3</c:v>
                </c:pt>
                <c:pt idx="123">
                  <c:v>1.5066000000000001E-3</c:v>
                </c:pt>
                <c:pt idx="124">
                  <c:v>1.5471E-3</c:v>
                </c:pt>
                <c:pt idx="125">
                  <c:v>1.5920999999999999E-3</c:v>
                </c:pt>
                <c:pt idx="126">
                  <c:v>1.6427E-3</c:v>
                </c:pt>
                <c:pt idx="127">
                  <c:v>1.6999000000000001E-3</c:v>
                </c:pt>
                <c:pt idx="128">
                  <c:v>1.7650999999999999E-3</c:v>
                </c:pt>
                <c:pt idx="129">
                  <c:v>1.8403E-3</c:v>
                </c:pt>
                <c:pt idx="130">
                  <c:v>1.9281000000000001E-3</c:v>
                </c:pt>
                <c:pt idx="131">
                  <c:v>2.0317E-3</c:v>
                </c:pt>
                <c:pt idx="132">
                  <c:v>2.1559000000000001E-3</c:v>
                </c:pt>
                <c:pt idx="133">
                  <c:v>2.3073E-3</c:v>
                </c:pt>
                <c:pt idx="134">
                  <c:v>2.4949999999999998E-3</c:v>
                </c:pt>
                <c:pt idx="135">
                  <c:v>2.7322000000000002E-3</c:v>
                </c:pt>
                <c:pt idx="136">
                  <c:v>3.0363999999999999E-3</c:v>
                </c:pt>
                <c:pt idx="137">
                  <c:v>3.4272999999999999E-3</c:v>
                </c:pt>
                <c:pt idx="138">
                  <c:v>3.9075000000000004E-3</c:v>
                </c:pt>
                <c:pt idx="139">
                  <c:v>4.3901000000000001E-3</c:v>
                </c:pt>
                <c:pt idx="140">
                  <c:v>4.5668999999999996E-3</c:v>
                </c:pt>
                <c:pt idx="141">
                  <c:v>4.1016000000000004E-3</c:v>
                </c:pt>
                <c:pt idx="142">
                  <c:v>3.2334E-3</c:v>
                </c:pt>
                <c:pt idx="143">
                  <c:v>2.4126999999999998E-3</c:v>
                </c:pt>
                <c:pt idx="144">
                  <c:v>1.7867E-3</c:v>
                </c:pt>
                <c:pt idx="145">
                  <c:v>1.3327E-3</c:v>
                </c:pt>
                <c:pt idx="146">
                  <c:v>1.0035000000000001E-3</c:v>
                </c:pt>
                <c:pt idx="147">
                  <c:v>7.6285000000000003E-4</c:v>
                </c:pt>
                <c:pt idx="148">
                  <c:v>5.8799999999999998E-4</c:v>
                </c:pt>
                <c:pt idx="149">
                  <c:v>4.6591999999999998E-4</c:v>
                </c:pt>
                <c:pt idx="150">
                  <c:v>3.8952000000000002E-4</c:v>
                </c:pt>
                <c:pt idx="151">
                  <c:v>3.5314999999999999E-4</c:v>
                </c:pt>
                <c:pt idx="152">
                  <c:v>3.4845999999999998E-4</c:v>
                </c:pt>
                <c:pt idx="153">
                  <c:v>3.6477999999999999E-4</c:v>
                </c:pt>
                <c:pt idx="154">
                  <c:v>3.9264999999999998E-4</c:v>
                </c:pt>
                <c:pt idx="155">
                  <c:v>4.258E-4</c:v>
                </c:pt>
                <c:pt idx="156">
                  <c:v>4.6073000000000002E-4</c:v>
                </c:pt>
                <c:pt idx="157">
                  <c:v>4.9560000000000001E-4</c:v>
                </c:pt>
                <c:pt idx="158">
                  <c:v>5.2954E-4</c:v>
                </c:pt>
                <c:pt idx="159">
                  <c:v>5.6218000000000001E-4</c:v>
                </c:pt>
                <c:pt idx="160">
                  <c:v>5.934E-4</c:v>
                </c:pt>
                <c:pt idx="161">
                  <c:v>6.2321000000000002E-4</c:v>
                </c:pt>
                <c:pt idx="162">
                  <c:v>6.5169000000000002E-4</c:v>
                </c:pt>
                <c:pt idx="163">
                  <c:v>6.7893000000000001E-4</c:v>
                </c:pt>
                <c:pt idx="164">
                  <c:v>7.0505000000000003E-4</c:v>
                </c:pt>
                <c:pt idx="165">
                  <c:v>7.3017000000000004E-4</c:v>
                </c:pt>
                <c:pt idx="166">
                  <c:v>7.5440000000000001E-4</c:v>
                </c:pt>
                <c:pt idx="167">
                  <c:v>7.7782999999999997E-4</c:v>
                </c:pt>
                <c:pt idx="168">
                  <c:v>8.0057000000000001E-4</c:v>
                </c:pt>
                <c:pt idx="169">
                  <c:v>8.2269000000000005E-4</c:v>
                </c:pt>
                <c:pt idx="170">
                  <c:v>8.4429000000000004E-4</c:v>
                </c:pt>
                <c:pt idx="171">
                  <c:v>8.6541999999999999E-4</c:v>
                </c:pt>
                <c:pt idx="172">
                  <c:v>8.8617000000000003E-4</c:v>
                </c:pt>
                <c:pt idx="173">
                  <c:v>9.0658000000000004E-4</c:v>
                </c:pt>
                <c:pt idx="174">
                  <c:v>9.2672000000000002E-4</c:v>
                </c:pt>
                <c:pt idx="175">
                  <c:v>9.4664E-4</c:v>
                </c:pt>
                <c:pt idx="176">
                  <c:v>9.6639000000000002E-4</c:v>
                </c:pt>
                <c:pt idx="177">
                  <c:v>9.8601000000000005E-4</c:v>
                </c:pt>
                <c:pt idx="178">
                  <c:v>1.0055000000000001E-3</c:v>
                </c:pt>
                <c:pt idx="179">
                  <c:v>1.0250000000000001E-3</c:v>
                </c:pt>
                <c:pt idx="180">
                  <c:v>1.0445000000000001E-3</c:v>
                </c:pt>
                <c:pt idx="181">
                  <c:v>1.0640000000000001E-3</c:v>
                </c:pt>
                <c:pt idx="182">
                  <c:v>1.0836000000000001E-3</c:v>
                </c:pt>
                <c:pt idx="183">
                  <c:v>1.1031999999999999E-3</c:v>
                </c:pt>
                <c:pt idx="184">
                  <c:v>1.1230000000000001E-3</c:v>
                </c:pt>
                <c:pt idx="185">
                  <c:v>1.1429999999999999E-3</c:v>
                </c:pt>
                <c:pt idx="186">
                  <c:v>1.1631E-3</c:v>
                </c:pt>
                <c:pt idx="187">
                  <c:v>1.1835000000000001E-3</c:v>
                </c:pt>
                <c:pt idx="188">
                  <c:v>1.2041E-3</c:v>
                </c:pt>
                <c:pt idx="189">
                  <c:v>1.225E-3</c:v>
                </c:pt>
                <c:pt idx="190">
                  <c:v>1.2462E-3</c:v>
                </c:pt>
                <c:pt idx="191">
                  <c:v>1.2677999999999999E-3</c:v>
                </c:pt>
                <c:pt idx="192">
                  <c:v>1.2898E-3</c:v>
                </c:pt>
                <c:pt idx="193">
                  <c:v>1.3121000000000001E-3</c:v>
                </c:pt>
                <c:pt idx="194">
                  <c:v>1.3349E-3</c:v>
                </c:pt>
                <c:pt idx="195">
                  <c:v>1.3581999999999999E-3</c:v>
                </c:pt>
                <c:pt idx="196">
                  <c:v>1.382E-3</c:v>
                </c:pt>
                <c:pt idx="197">
                  <c:v>1.4063999999999999E-3</c:v>
                </c:pt>
                <c:pt idx="198">
                  <c:v>1.4312999999999999E-3</c:v>
                </c:pt>
                <c:pt idx="199">
                  <c:v>1.4568999999999999E-3</c:v>
                </c:pt>
                <c:pt idx="200">
                  <c:v>1.4831E-3</c:v>
                </c:pt>
                <c:pt idx="201">
                  <c:v>1.5100999999999999E-3</c:v>
                </c:pt>
                <c:pt idx="202">
                  <c:v>1.5378E-3</c:v>
                </c:pt>
                <c:pt idx="203">
                  <c:v>1.5663999999999999E-3</c:v>
                </c:pt>
                <c:pt idx="204">
                  <c:v>1.5958000000000001E-3</c:v>
                </c:pt>
                <c:pt idx="205">
                  <c:v>1.6262E-3</c:v>
                </c:pt>
                <c:pt idx="206">
                  <c:v>1.6574999999999999E-3</c:v>
                </c:pt>
                <c:pt idx="207">
                  <c:v>1.6899E-3</c:v>
                </c:pt>
                <c:pt idx="208">
                  <c:v>1.7233999999999999E-3</c:v>
                </c:pt>
                <c:pt idx="209">
                  <c:v>1.7581000000000001E-3</c:v>
                </c:pt>
                <c:pt idx="210">
                  <c:v>1.794E-3</c:v>
                </c:pt>
                <c:pt idx="211">
                  <c:v>1.8314E-3</c:v>
                </c:pt>
                <c:pt idx="212">
                  <c:v>1.8701E-3</c:v>
                </c:pt>
                <c:pt idx="213">
                  <c:v>1.9104E-3</c:v>
                </c:pt>
                <c:pt idx="214">
                  <c:v>1.9524E-3</c:v>
                </c:pt>
                <c:pt idx="215">
                  <c:v>1.9962000000000001E-3</c:v>
                </c:pt>
                <c:pt idx="216">
                  <c:v>2.0417999999999999E-3</c:v>
                </c:pt>
                <c:pt idx="217">
                  <c:v>2.0895000000000002E-3</c:v>
                </c:pt>
                <c:pt idx="218">
                  <c:v>2.1394000000000001E-3</c:v>
                </c:pt>
                <c:pt idx="219">
                  <c:v>2.1916000000000001E-3</c:v>
                </c:pt>
                <c:pt idx="220">
                  <c:v>2.2464E-3</c:v>
                </c:pt>
                <c:pt idx="221">
                  <c:v>2.3038999999999998E-3</c:v>
                </c:pt>
                <c:pt idx="222">
                  <c:v>2.3644E-3</c:v>
                </c:pt>
                <c:pt idx="223">
                  <c:v>2.4280999999999999E-3</c:v>
                </c:pt>
                <c:pt idx="224">
                  <c:v>2.4954E-3</c:v>
                </c:pt>
                <c:pt idx="225">
                  <c:v>2.5663999999999999E-3</c:v>
                </c:pt>
                <c:pt idx="226">
                  <c:v>2.6416E-3</c:v>
                </c:pt>
                <c:pt idx="227">
                  <c:v>2.7212999999999998E-3</c:v>
                </c:pt>
                <c:pt idx="228">
                  <c:v>2.8061000000000002E-3</c:v>
                </c:pt>
                <c:pt idx="229">
                  <c:v>2.8961999999999998E-3</c:v>
                </c:pt>
                <c:pt idx="230">
                  <c:v>2.9924999999999999E-3</c:v>
                </c:pt>
                <c:pt idx="231">
                  <c:v>3.0953999999999999E-3</c:v>
                </c:pt>
                <c:pt idx="232">
                  <c:v>3.2057000000000001E-3</c:v>
                </c:pt>
                <c:pt idx="233">
                  <c:v>3.3241999999999998E-3</c:v>
                </c:pt>
                <c:pt idx="234">
                  <c:v>3.4520000000000002E-3</c:v>
                </c:pt>
                <c:pt idx="235">
                  <c:v>3.5901000000000001E-3</c:v>
                </c:pt>
                <c:pt idx="236">
                  <c:v>3.7398000000000002E-3</c:v>
                </c:pt>
                <c:pt idx="237">
                  <c:v>3.9028000000000001E-3</c:v>
                </c:pt>
                <c:pt idx="238">
                  <c:v>4.0807999999999999E-3</c:v>
                </c:pt>
                <c:pt idx="239">
                  <c:v>4.2760999999999997E-3</c:v>
                </c:pt>
                <c:pt idx="240">
                  <c:v>4.4913000000000002E-3</c:v>
                </c:pt>
                <c:pt idx="241">
                  <c:v>4.7295999999999996E-3</c:v>
                </c:pt>
                <c:pt idx="242">
                  <c:v>4.9947999999999998E-3</c:v>
                </c:pt>
                <c:pt idx="243">
                  <c:v>5.2919999999999998E-3</c:v>
                </c:pt>
                <c:pt idx="244">
                  <c:v>5.6270000000000001E-3</c:v>
                </c:pt>
                <c:pt idx="245">
                  <c:v>6.0077000000000004E-3</c:v>
                </c:pt>
                <c:pt idx="246">
                  <c:v>6.4440000000000001E-3</c:v>
                </c:pt>
                <c:pt idx="247">
                  <c:v>6.9487000000000004E-3</c:v>
                </c:pt>
                <c:pt idx="248">
                  <c:v>7.5392999999999996E-3</c:v>
                </c:pt>
                <c:pt idx="249">
                  <c:v>8.2389999999999998E-3</c:v>
                </c:pt>
                <c:pt idx="250">
                  <c:v>9.0805E-3</c:v>
                </c:pt>
                <c:pt idx="251">
                  <c:v>1.0109999999999999E-2</c:v>
                </c:pt>
                <c:pt idx="252">
                  <c:v>1.1396999999999999E-2</c:v>
                </c:pt>
                <c:pt idx="253">
                  <c:v>1.3043000000000001E-2</c:v>
                </c:pt>
                <c:pt idx="254">
                  <c:v>1.5212E-2</c:v>
                </c:pt>
                <c:pt idx="255">
                  <c:v>1.8162000000000001E-2</c:v>
                </c:pt>
                <c:pt idx="256">
                  <c:v>2.2303E-2</c:v>
                </c:pt>
                <c:pt idx="257">
                  <c:v>2.8173E-2</c:v>
                </c:pt>
                <c:pt idx="258">
                  <c:v>3.5756999999999997E-2</c:v>
                </c:pt>
                <c:pt idx="259">
                  <c:v>4.1546E-2</c:v>
                </c:pt>
                <c:pt idx="260">
                  <c:v>3.9109999999999999E-2</c:v>
                </c:pt>
                <c:pt idx="261">
                  <c:v>3.1503000000000003E-2</c:v>
                </c:pt>
                <c:pt idx="262">
                  <c:v>2.4669E-2</c:v>
                </c:pt>
                <c:pt idx="263">
                  <c:v>1.9753E-2</c:v>
                </c:pt>
                <c:pt idx="264">
                  <c:v>1.6288E-2</c:v>
                </c:pt>
                <c:pt idx="265">
                  <c:v>1.3782000000000001E-2</c:v>
                </c:pt>
                <c:pt idx="266">
                  <c:v>1.1908999999999999E-2</c:v>
                </c:pt>
                <c:pt idx="267">
                  <c:v>1.0465E-2</c:v>
                </c:pt>
                <c:pt idx="268">
                  <c:v>9.3214000000000005E-3</c:v>
                </c:pt>
                <c:pt idx="269">
                  <c:v>8.3961000000000001E-3</c:v>
                </c:pt>
                <c:pt idx="270">
                  <c:v>7.6328999999999998E-3</c:v>
                </c:pt>
                <c:pt idx="271">
                  <c:v>6.9934000000000003E-3</c:v>
                </c:pt>
                <c:pt idx="272">
                  <c:v>6.45E-3</c:v>
                </c:pt>
                <c:pt idx="273">
                  <c:v>5.9829000000000002E-3</c:v>
                </c:pt>
                <c:pt idx="274">
                  <c:v>5.5770999999999998E-3</c:v>
                </c:pt>
                <c:pt idx="275">
                  <c:v>5.2214999999999996E-3</c:v>
                </c:pt>
                <c:pt idx="276">
                  <c:v>4.9072999999999999E-3</c:v>
                </c:pt>
                <c:pt idx="277">
                  <c:v>4.6277000000000002E-3</c:v>
                </c:pt>
                <c:pt idx="278">
                  <c:v>4.3774E-3</c:v>
                </c:pt>
                <c:pt idx="279">
                  <c:v>4.1520000000000003E-3</c:v>
                </c:pt>
                <c:pt idx="280">
                  <c:v>3.9478999999999998E-3</c:v>
                </c:pt>
                <c:pt idx="281">
                  <c:v>3.7623999999999999E-3</c:v>
                </c:pt>
                <c:pt idx="282">
                  <c:v>3.5929E-3</c:v>
                </c:pt>
                <c:pt idx="283">
                  <c:v>3.4375E-3</c:v>
                </c:pt>
                <c:pt idx="284">
                  <c:v>3.2946E-3</c:v>
                </c:pt>
                <c:pt idx="285">
                  <c:v>3.1625999999999998E-3</c:v>
                </c:pt>
                <c:pt idx="286">
                  <c:v>3.0404E-3</c:v>
                </c:pt>
                <c:pt idx="287">
                  <c:v>2.9269000000000001E-3</c:v>
                </c:pt>
                <c:pt idx="288">
                  <c:v>2.8213000000000001E-3</c:v>
                </c:pt>
                <c:pt idx="289">
                  <c:v>2.7227000000000002E-3</c:v>
                </c:pt>
                <c:pt idx="290">
                  <c:v>2.6304000000000002E-3</c:v>
                </c:pt>
                <c:pt idx="291">
                  <c:v>2.5439E-3</c:v>
                </c:pt>
                <c:pt idx="292">
                  <c:v>2.4627E-3</c:v>
                </c:pt>
                <c:pt idx="293">
                  <c:v>2.3862000000000002E-3</c:v>
                </c:pt>
                <c:pt idx="294">
                  <c:v>2.3142000000000002E-3</c:v>
                </c:pt>
                <c:pt idx="295">
                  <c:v>2.2461E-3</c:v>
                </c:pt>
                <c:pt idx="296">
                  <c:v>2.1817E-3</c:v>
                </c:pt>
                <c:pt idx="297">
                  <c:v>2.1207000000000001E-3</c:v>
                </c:pt>
                <c:pt idx="298">
                  <c:v>2.0628000000000001E-3</c:v>
                </c:pt>
                <c:pt idx="299">
                  <c:v>2.0079E-3</c:v>
                </c:pt>
                <c:pt idx="300">
                  <c:v>1.9556E-3</c:v>
                </c:pt>
                <c:pt idx="301">
                  <c:v>1.9058E-3</c:v>
                </c:pt>
                <c:pt idx="302">
                  <c:v>1.8583E-3</c:v>
                </c:pt>
                <c:pt idx="303">
                  <c:v>1.8129999999999999E-3</c:v>
                </c:pt>
                <c:pt idx="304">
                  <c:v>1.7698E-3</c:v>
                </c:pt>
                <c:pt idx="305">
                  <c:v>1.7283999999999999E-3</c:v>
                </c:pt>
                <c:pt idx="306">
                  <c:v>1.6887E-3</c:v>
                </c:pt>
                <c:pt idx="307">
                  <c:v>1.6507E-3</c:v>
                </c:pt>
                <c:pt idx="308">
                  <c:v>1.6142999999999999E-3</c:v>
                </c:pt>
                <c:pt idx="309">
                  <c:v>1.5793000000000001E-3</c:v>
                </c:pt>
                <c:pt idx="310">
                  <c:v>1.5456999999999999E-3</c:v>
                </c:pt>
                <c:pt idx="311">
                  <c:v>1.5135000000000001E-3</c:v>
                </c:pt>
                <c:pt idx="312">
                  <c:v>1.4824E-3</c:v>
                </c:pt>
                <c:pt idx="313">
                  <c:v>1.4525E-3</c:v>
                </c:pt>
                <c:pt idx="314">
                  <c:v>1.4235999999999999E-3</c:v>
                </c:pt>
                <c:pt idx="315">
                  <c:v>1.3958E-3</c:v>
                </c:pt>
                <c:pt idx="316">
                  <c:v>1.369E-3</c:v>
                </c:pt>
                <c:pt idx="317">
                  <c:v>1.3431000000000001E-3</c:v>
                </c:pt>
                <c:pt idx="318">
                  <c:v>1.3181E-3</c:v>
                </c:pt>
                <c:pt idx="319">
                  <c:v>1.2939E-3</c:v>
                </c:pt>
                <c:pt idx="320">
                  <c:v>1.2706E-3</c:v>
                </c:pt>
                <c:pt idx="321">
                  <c:v>1.2478999999999999E-3</c:v>
                </c:pt>
                <c:pt idx="322">
                  <c:v>1.2260000000000001E-3</c:v>
                </c:pt>
                <c:pt idx="323">
                  <c:v>1.2048E-3</c:v>
                </c:pt>
                <c:pt idx="324">
                  <c:v>1.1842999999999999E-3</c:v>
                </c:pt>
                <c:pt idx="325">
                  <c:v>1.1643000000000001E-3</c:v>
                </c:pt>
                <c:pt idx="326">
                  <c:v>1.145E-3</c:v>
                </c:pt>
                <c:pt idx="327">
                  <c:v>1.1261999999999999E-3</c:v>
                </c:pt>
                <c:pt idx="328">
                  <c:v>1.108E-3</c:v>
                </c:pt>
                <c:pt idx="329">
                  <c:v>1.0903E-3</c:v>
                </c:pt>
                <c:pt idx="330">
                  <c:v>1.0731E-3</c:v>
                </c:pt>
                <c:pt idx="331">
                  <c:v>1.0564000000000001E-3</c:v>
                </c:pt>
                <c:pt idx="332">
                  <c:v>1.0402E-3</c:v>
                </c:pt>
                <c:pt idx="333">
                  <c:v>1.0244E-3</c:v>
                </c:pt>
                <c:pt idx="334">
                  <c:v>1.0089999999999999E-3</c:v>
                </c:pt>
                <c:pt idx="335">
                  <c:v>9.9401000000000003E-4</c:v>
                </c:pt>
                <c:pt idx="336">
                  <c:v>9.7941999999999994E-4</c:v>
                </c:pt>
                <c:pt idx="337">
                  <c:v>9.6520999999999998E-4</c:v>
                </c:pt>
                <c:pt idx="338">
                  <c:v>9.5136000000000005E-4</c:v>
                </c:pt>
                <c:pt idx="339">
                  <c:v>9.3787000000000004E-4</c:v>
                </c:pt>
                <c:pt idx="340">
                  <c:v>9.2469999999999998E-4</c:v>
                </c:pt>
                <c:pt idx="341">
                  <c:v>9.1186000000000001E-4</c:v>
                </c:pt>
                <c:pt idx="342">
                  <c:v>8.9933000000000005E-4</c:v>
                </c:pt>
                <c:pt idx="343">
                  <c:v>8.8710999999999998E-4</c:v>
                </c:pt>
                <c:pt idx="344">
                  <c:v>8.7516999999999998E-4</c:v>
                </c:pt>
                <c:pt idx="345">
                  <c:v>8.6350999999999995E-4</c:v>
                </c:pt>
                <c:pt idx="346">
                  <c:v>8.5212000000000005E-4</c:v>
                </c:pt>
                <c:pt idx="347">
                  <c:v>8.4099999999999995E-4</c:v>
                </c:pt>
                <c:pt idx="348">
                  <c:v>8.3011999999999995E-4</c:v>
                </c:pt>
                <c:pt idx="349">
                  <c:v>8.1948999999999998E-4</c:v>
                </c:pt>
                <c:pt idx="350">
                  <c:v>8.0909999999999999E-4</c:v>
                </c:pt>
                <c:pt idx="351">
                  <c:v>7.9893E-4</c:v>
                </c:pt>
                <c:pt idx="352">
                  <c:v>7.8898E-4</c:v>
                </c:pt>
                <c:pt idx="353">
                  <c:v>7.7924999999999999E-4</c:v>
                </c:pt>
                <c:pt idx="354">
                  <c:v>7.6973000000000005E-4</c:v>
                </c:pt>
                <c:pt idx="355">
                  <c:v>7.6040000000000005E-4</c:v>
                </c:pt>
                <c:pt idx="356">
                  <c:v>7.5126999999999995E-4</c:v>
                </c:pt>
                <c:pt idx="357">
                  <c:v>7.4233000000000003E-4</c:v>
                </c:pt>
                <c:pt idx="358">
                  <c:v>7.3357000000000001E-4</c:v>
                </c:pt>
                <c:pt idx="359">
                  <c:v>7.2499000000000001E-4</c:v>
                </c:pt>
                <c:pt idx="360">
                  <c:v>7.1657999999999997E-4</c:v>
                </c:pt>
                <c:pt idx="361">
                  <c:v>7.0834000000000001E-4</c:v>
                </c:pt>
                <c:pt idx="362">
                  <c:v>7.0025000000000003E-4</c:v>
                </c:pt>
                <c:pt idx="363">
                  <c:v>6.9233000000000001E-4</c:v>
                </c:pt>
                <c:pt idx="364">
                  <c:v>6.8455999999999996E-4</c:v>
                </c:pt>
                <c:pt idx="365">
                  <c:v>6.7694000000000001E-4</c:v>
                </c:pt>
                <c:pt idx="366">
                  <c:v>6.6945999999999998E-4</c:v>
                </c:pt>
                <c:pt idx="367">
                  <c:v>6.6211999999999998E-4</c:v>
                </c:pt>
                <c:pt idx="368">
                  <c:v>6.5492000000000002E-4</c:v>
                </c:pt>
                <c:pt idx="369">
                  <c:v>6.4785000000000005E-4</c:v>
                </c:pt>
                <c:pt idx="370">
                  <c:v>6.4090999999999996E-4</c:v>
                </c:pt>
                <c:pt idx="371">
                  <c:v>6.3409999999999996E-4</c:v>
                </c:pt>
                <c:pt idx="372">
                  <c:v>6.2741000000000001E-4</c:v>
                </c:pt>
                <c:pt idx="373">
                  <c:v>6.2084E-4</c:v>
                </c:pt>
                <c:pt idx="374">
                  <c:v>6.1437999999999998E-4</c:v>
                </c:pt>
                <c:pt idx="375">
                  <c:v>6.0804000000000001E-4</c:v>
                </c:pt>
                <c:pt idx="376">
                  <c:v>6.0181000000000004E-4</c:v>
                </c:pt>
                <c:pt idx="377">
                  <c:v>5.9568000000000002E-4</c:v>
                </c:pt>
                <c:pt idx="378">
                  <c:v>5.8965999999999999E-4</c:v>
                </c:pt>
                <c:pt idx="379">
                  <c:v>5.8374000000000002E-4</c:v>
                </c:pt>
                <c:pt idx="380">
                  <c:v>5.7792E-4</c:v>
                </c:pt>
                <c:pt idx="381">
                  <c:v>5.7220000000000003E-4</c:v>
                </c:pt>
                <c:pt idx="382">
                  <c:v>5.6658000000000001E-4</c:v>
                </c:pt>
                <c:pt idx="383">
                  <c:v>5.6103999999999995E-4</c:v>
                </c:pt>
                <c:pt idx="384">
                  <c:v>5.5559999999999995E-4</c:v>
                </c:pt>
                <c:pt idx="385">
                  <c:v>5.5024000000000002E-4</c:v>
                </c:pt>
                <c:pt idx="386">
                  <c:v>5.4496999999999998E-4</c:v>
                </c:pt>
                <c:pt idx="387">
                  <c:v>5.3978000000000001E-4</c:v>
                </c:pt>
                <c:pt idx="388">
                  <c:v>5.3468000000000005E-4</c:v>
                </c:pt>
                <c:pt idx="389">
                  <c:v>5.2966000000000005E-4</c:v>
                </c:pt>
                <c:pt idx="390">
                  <c:v>5.2470999999999996E-4</c:v>
                </c:pt>
                <c:pt idx="391">
                  <c:v>5.1984000000000004E-4</c:v>
                </c:pt>
                <c:pt idx="392">
                  <c:v>5.1504000000000003E-4</c:v>
                </c:pt>
                <c:pt idx="393">
                  <c:v>5.1031999999999998E-4</c:v>
                </c:pt>
                <c:pt idx="394">
                  <c:v>5.0566999999999995E-4</c:v>
                </c:pt>
                <c:pt idx="395">
                  <c:v>5.0109000000000004E-4</c:v>
                </c:pt>
                <c:pt idx="396">
                  <c:v>4.9658000000000005E-4</c:v>
                </c:pt>
                <c:pt idx="397">
                  <c:v>4.9213999999999996E-4</c:v>
                </c:pt>
                <c:pt idx="398">
                  <c:v>4.8776000000000001E-4</c:v>
                </c:pt>
                <c:pt idx="399">
                  <c:v>4.8344000000000002E-4</c:v>
                </c:pt>
              </c:numCache>
            </c:numRef>
          </c:yVal>
          <c:smooth val="1"/>
        </c:ser>
        <c:ser>
          <c:idx val="6"/>
          <c:order val="6"/>
          <c:tx>
            <c:v>m = 0.384</c:v>
          </c:tx>
          <c:spPr>
            <a:ln w="127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'Combined A''s'!$S$2:$S$301</c:f>
              <c:numCache>
                <c:formatCode>General</c:formatCode>
                <c:ptCount val="300"/>
                <c:pt idx="0">
                  <c:v>1.2487999999999999</c:v>
                </c:pt>
                <c:pt idx="1">
                  <c:v>1.4975000000000001</c:v>
                </c:pt>
                <c:pt idx="2">
                  <c:v>1.7462</c:v>
                </c:pt>
                <c:pt idx="3">
                  <c:v>1.9950000000000001</c:v>
                </c:pt>
                <c:pt idx="4">
                  <c:v>2.2437999999999998</c:v>
                </c:pt>
                <c:pt idx="5">
                  <c:v>2.4925000000000002</c:v>
                </c:pt>
                <c:pt idx="6">
                  <c:v>2.7412999999999998</c:v>
                </c:pt>
                <c:pt idx="7">
                  <c:v>2.99</c:v>
                </c:pt>
                <c:pt idx="8">
                  <c:v>3.2387999999999999</c:v>
                </c:pt>
                <c:pt idx="9">
                  <c:v>3.4874999999999998</c:v>
                </c:pt>
                <c:pt idx="10">
                  <c:v>3.7363</c:v>
                </c:pt>
                <c:pt idx="11">
                  <c:v>3.9849999999999999</c:v>
                </c:pt>
                <c:pt idx="12">
                  <c:v>4.2337999999999996</c:v>
                </c:pt>
                <c:pt idx="13">
                  <c:v>4.4824999999999999</c:v>
                </c:pt>
                <c:pt idx="14">
                  <c:v>4.7312000000000003</c:v>
                </c:pt>
                <c:pt idx="15">
                  <c:v>4.9800000000000004</c:v>
                </c:pt>
                <c:pt idx="16">
                  <c:v>5.2287999999999997</c:v>
                </c:pt>
                <c:pt idx="17">
                  <c:v>5.4775</c:v>
                </c:pt>
                <c:pt idx="18">
                  <c:v>5.7263000000000002</c:v>
                </c:pt>
                <c:pt idx="19">
                  <c:v>5.9749999999999996</c:v>
                </c:pt>
                <c:pt idx="20">
                  <c:v>6.2237</c:v>
                </c:pt>
                <c:pt idx="21">
                  <c:v>6.4725000000000001</c:v>
                </c:pt>
                <c:pt idx="22">
                  <c:v>6.7213000000000003</c:v>
                </c:pt>
                <c:pt idx="23">
                  <c:v>6.97</c:v>
                </c:pt>
                <c:pt idx="24">
                  <c:v>7.2187999999999999</c:v>
                </c:pt>
                <c:pt idx="25">
                  <c:v>7.4675000000000002</c:v>
                </c:pt>
                <c:pt idx="26">
                  <c:v>7.7163000000000004</c:v>
                </c:pt>
                <c:pt idx="27">
                  <c:v>7.9649999999999999</c:v>
                </c:pt>
                <c:pt idx="28">
                  <c:v>8.2136999999999993</c:v>
                </c:pt>
                <c:pt idx="29">
                  <c:v>8.4625000000000004</c:v>
                </c:pt>
                <c:pt idx="30">
                  <c:v>8.7111999999999998</c:v>
                </c:pt>
                <c:pt idx="31">
                  <c:v>8.9600000000000009</c:v>
                </c:pt>
                <c:pt idx="32">
                  <c:v>9.2088000000000001</c:v>
                </c:pt>
                <c:pt idx="33">
                  <c:v>9.4574999999999996</c:v>
                </c:pt>
                <c:pt idx="34">
                  <c:v>9.7063000000000006</c:v>
                </c:pt>
                <c:pt idx="35">
                  <c:v>9.9550000000000001</c:v>
                </c:pt>
                <c:pt idx="36">
                  <c:v>10.204000000000001</c:v>
                </c:pt>
                <c:pt idx="37">
                  <c:v>10.452999999999999</c:v>
                </c:pt>
                <c:pt idx="38">
                  <c:v>10.701000000000001</c:v>
                </c:pt>
                <c:pt idx="39">
                  <c:v>10.95</c:v>
                </c:pt>
                <c:pt idx="40">
                  <c:v>11.199</c:v>
                </c:pt>
                <c:pt idx="41">
                  <c:v>11.448</c:v>
                </c:pt>
                <c:pt idx="42">
                  <c:v>11.696</c:v>
                </c:pt>
                <c:pt idx="43">
                  <c:v>11.945</c:v>
                </c:pt>
                <c:pt idx="44">
                  <c:v>12.194000000000001</c:v>
                </c:pt>
                <c:pt idx="45">
                  <c:v>12.443</c:v>
                </c:pt>
                <c:pt idx="46">
                  <c:v>12.691000000000001</c:v>
                </c:pt>
                <c:pt idx="47">
                  <c:v>12.94</c:v>
                </c:pt>
                <c:pt idx="48">
                  <c:v>13.189</c:v>
                </c:pt>
                <c:pt idx="49">
                  <c:v>13.438000000000001</c:v>
                </c:pt>
                <c:pt idx="50">
                  <c:v>13.686</c:v>
                </c:pt>
                <c:pt idx="51">
                  <c:v>13.935</c:v>
                </c:pt>
                <c:pt idx="52">
                  <c:v>14.183999999999999</c:v>
                </c:pt>
                <c:pt idx="53">
                  <c:v>14.433</c:v>
                </c:pt>
                <c:pt idx="54">
                  <c:v>14.680999999999999</c:v>
                </c:pt>
                <c:pt idx="55">
                  <c:v>14.93</c:v>
                </c:pt>
                <c:pt idx="56">
                  <c:v>15.179</c:v>
                </c:pt>
                <c:pt idx="57">
                  <c:v>15.427</c:v>
                </c:pt>
                <c:pt idx="58">
                  <c:v>15.676</c:v>
                </c:pt>
                <c:pt idx="59">
                  <c:v>15.925000000000001</c:v>
                </c:pt>
                <c:pt idx="60">
                  <c:v>16.173999999999999</c:v>
                </c:pt>
                <c:pt idx="61">
                  <c:v>16.422000000000001</c:v>
                </c:pt>
                <c:pt idx="62">
                  <c:v>16.670999999999999</c:v>
                </c:pt>
                <c:pt idx="63">
                  <c:v>16.920000000000002</c:v>
                </c:pt>
                <c:pt idx="64">
                  <c:v>17.169</c:v>
                </c:pt>
                <c:pt idx="65">
                  <c:v>17.417999999999999</c:v>
                </c:pt>
                <c:pt idx="66">
                  <c:v>17.666</c:v>
                </c:pt>
                <c:pt idx="67">
                  <c:v>17.914999999999999</c:v>
                </c:pt>
                <c:pt idx="68">
                  <c:v>18.164000000000001</c:v>
                </c:pt>
                <c:pt idx="69">
                  <c:v>18.413</c:v>
                </c:pt>
                <c:pt idx="70">
                  <c:v>18.661000000000001</c:v>
                </c:pt>
                <c:pt idx="71">
                  <c:v>18.91</c:v>
                </c:pt>
                <c:pt idx="72">
                  <c:v>19.158999999999999</c:v>
                </c:pt>
                <c:pt idx="73">
                  <c:v>19.407</c:v>
                </c:pt>
                <c:pt idx="74">
                  <c:v>19.655999999999999</c:v>
                </c:pt>
                <c:pt idx="75">
                  <c:v>19.905000000000001</c:v>
                </c:pt>
                <c:pt idx="76">
                  <c:v>20.154</c:v>
                </c:pt>
                <c:pt idx="77">
                  <c:v>20.402999999999999</c:v>
                </c:pt>
                <c:pt idx="78">
                  <c:v>20.651</c:v>
                </c:pt>
                <c:pt idx="79">
                  <c:v>20.9</c:v>
                </c:pt>
                <c:pt idx="80">
                  <c:v>21.149000000000001</c:v>
                </c:pt>
                <c:pt idx="81">
                  <c:v>21.398</c:v>
                </c:pt>
                <c:pt idx="82">
                  <c:v>21.646000000000001</c:v>
                </c:pt>
                <c:pt idx="83">
                  <c:v>21.895</c:v>
                </c:pt>
                <c:pt idx="84">
                  <c:v>22.143999999999998</c:v>
                </c:pt>
                <c:pt idx="85">
                  <c:v>22.391999999999999</c:v>
                </c:pt>
                <c:pt idx="86">
                  <c:v>22.640999999999998</c:v>
                </c:pt>
                <c:pt idx="87">
                  <c:v>22.89</c:v>
                </c:pt>
                <c:pt idx="88">
                  <c:v>23.138999999999999</c:v>
                </c:pt>
                <c:pt idx="89">
                  <c:v>23.387</c:v>
                </c:pt>
                <c:pt idx="90">
                  <c:v>23.635999999999999</c:v>
                </c:pt>
                <c:pt idx="91">
                  <c:v>23.885000000000002</c:v>
                </c:pt>
                <c:pt idx="92">
                  <c:v>24.134</c:v>
                </c:pt>
                <c:pt idx="93">
                  <c:v>24.382999999999999</c:v>
                </c:pt>
                <c:pt idx="94">
                  <c:v>24.631</c:v>
                </c:pt>
                <c:pt idx="95">
                  <c:v>24.88</c:v>
                </c:pt>
                <c:pt idx="96">
                  <c:v>25.129000000000001</c:v>
                </c:pt>
                <c:pt idx="97">
                  <c:v>25.378</c:v>
                </c:pt>
                <c:pt idx="98">
                  <c:v>25.626000000000001</c:v>
                </c:pt>
                <c:pt idx="99">
                  <c:v>25.875</c:v>
                </c:pt>
                <c:pt idx="100">
                  <c:v>26.123999999999999</c:v>
                </c:pt>
                <c:pt idx="101">
                  <c:v>26.372</c:v>
                </c:pt>
                <c:pt idx="102">
                  <c:v>26.620999999999999</c:v>
                </c:pt>
                <c:pt idx="103">
                  <c:v>26.87</c:v>
                </c:pt>
                <c:pt idx="104">
                  <c:v>27.119</c:v>
                </c:pt>
                <c:pt idx="105">
                  <c:v>27.367999999999999</c:v>
                </c:pt>
                <c:pt idx="106">
                  <c:v>27.616</c:v>
                </c:pt>
                <c:pt idx="107">
                  <c:v>27.864999999999998</c:v>
                </c:pt>
                <c:pt idx="108">
                  <c:v>28.114000000000001</c:v>
                </c:pt>
                <c:pt idx="109">
                  <c:v>28.363</c:v>
                </c:pt>
                <c:pt idx="110">
                  <c:v>28.611000000000001</c:v>
                </c:pt>
                <c:pt idx="111">
                  <c:v>28.86</c:v>
                </c:pt>
                <c:pt idx="112">
                  <c:v>29.109000000000002</c:v>
                </c:pt>
                <c:pt idx="113">
                  <c:v>29.358000000000001</c:v>
                </c:pt>
                <c:pt idx="114">
                  <c:v>29.606000000000002</c:v>
                </c:pt>
                <c:pt idx="115">
                  <c:v>29.855</c:v>
                </c:pt>
                <c:pt idx="116">
                  <c:v>30.103999999999999</c:v>
                </c:pt>
                <c:pt idx="117">
                  <c:v>30.352</c:v>
                </c:pt>
                <c:pt idx="118">
                  <c:v>30.600999999999999</c:v>
                </c:pt>
                <c:pt idx="119">
                  <c:v>30.85</c:v>
                </c:pt>
                <c:pt idx="120">
                  <c:v>31.099</c:v>
                </c:pt>
                <c:pt idx="121">
                  <c:v>31.347999999999999</c:v>
                </c:pt>
                <c:pt idx="122">
                  <c:v>31.596</c:v>
                </c:pt>
                <c:pt idx="123">
                  <c:v>31.844999999999999</c:v>
                </c:pt>
                <c:pt idx="124">
                  <c:v>32.094000000000001</c:v>
                </c:pt>
                <c:pt idx="125">
                  <c:v>32.343000000000004</c:v>
                </c:pt>
                <c:pt idx="126">
                  <c:v>32.591000000000001</c:v>
                </c:pt>
                <c:pt idx="127">
                  <c:v>32.840000000000003</c:v>
                </c:pt>
                <c:pt idx="128">
                  <c:v>33.088999999999999</c:v>
                </c:pt>
                <c:pt idx="129">
                  <c:v>33.337000000000003</c:v>
                </c:pt>
                <c:pt idx="130">
                  <c:v>33.585999999999999</c:v>
                </c:pt>
                <c:pt idx="131">
                  <c:v>33.835000000000001</c:v>
                </c:pt>
                <c:pt idx="132">
                  <c:v>34.084000000000003</c:v>
                </c:pt>
                <c:pt idx="133">
                  <c:v>34.332999999999998</c:v>
                </c:pt>
                <c:pt idx="134">
                  <c:v>34.581000000000003</c:v>
                </c:pt>
                <c:pt idx="135">
                  <c:v>34.83</c:v>
                </c:pt>
                <c:pt idx="136">
                  <c:v>35.079000000000001</c:v>
                </c:pt>
                <c:pt idx="137">
                  <c:v>35.328000000000003</c:v>
                </c:pt>
                <c:pt idx="138">
                  <c:v>35.576000000000001</c:v>
                </c:pt>
                <c:pt idx="139">
                  <c:v>35.825000000000003</c:v>
                </c:pt>
                <c:pt idx="140">
                  <c:v>36.073999999999998</c:v>
                </c:pt>
                <c:pt idx="141">
                  <c:v>36.322000000000003</c:v>
                </c:pt>
                <c:pt idx="142">
                  <c:v>36.570999999999998</c:v>
                </c:pt>
                <c:pt idx="143">
                  <c:v>36.82</c:v>
                </c:pt>
                <c:pt idx="144">
                  <c:v>37.069000000000003</c:v>
                </c:pt>
                <c:pt idx="145">
                  <c:v>37.317999999999998</c:v>
                </c:pt>
                <c:pt idx="146">
                  <c:v>37.566000000000003</c:v>
                </c:pt>
                <c:pt idx="147">
                  <c:v>37.814999999999998</c:v>
                </c:pt>
                <c:pt idx="148">
                  <c:v>38.064</c:v>
                </c:pt>
                <c:pt idx="149">
                  <c:v>38.313000000000002</c:v>
                </c:pt>
                <c:pt idx="150">
                  <c:v>38.561</c:v>
                </c:pt>
                <c:pt idx="151">
                  <c:v>38.81</c:v>
                </c:pt>
                <c:pt idx="152">
                  <c:v>39.058999999999997</c:v>
                </c:pt>
                <c:pt idx="153">
                  <c:v>39.307000000000002</c:v>
                </c:pt>
                <c:pt idx="154">
                  <c:v>39.555999999999997</c:v>
                </c:pt>
                <c:pt idx="155">
                  <c:v>39.805</c:v>
                </c:pt>
                <c:pt idx="156">
                  <c:v>40.054000000000002</c:v>
                </c:pt>
                <c:pt idx="157">
                  <c:v>40.302999999999997</c:v>
                </c:pt>
                <c:pt idx="158">
                  <c:v>40.551000000000002</c:v>
                </c:pt>
                <c:pt idx="159">
                  <c:v>40.799999999999997</c:v>
                </c:pt>
                <c:pt idx="160">
                  <c:v>41.048999999999999</c:v>
                </c:pt>
                <c:pt idx="161">
                  <c:v>41.296999999999997</c:v>
                </c:pt>
                <c:pt idx="162">
                  <c:v>41.545999999999999</c:v>
                </c:pt>
                <c:pt idx="163">
                  <c:v>41.795000000000002</c:v>
                </c:pt>
                <c:pt idx="164">
                  <c:v>42.043999999999997</c:v>
                </c:pt>
                <c:pt idx="165">
                  <c:v>42.292999999999999</c:v>
                </c:pt>
                <c:pt idx="166">
                  <c:v>42.540999999999997</c:v>
                </c:pt>
                <c:pt idx="167">
                  <c:v>42.79</c:v>
                </c:pt>
                <c:pt idx="168">
                  <c:v>43.039000000000001</c:v>
                </c:pt>
                <c:pt idx="169">
                  <c:v>43.287999999999997</c:v>
                </c:pt>
                <c:pt idx="170">
                  <c:v>43.536000000000001</c:v>
                </c:pt>
                <c:pt idx="171">
                  <c:v>43.784999999999997</c:v>
                </c:pt>
                <c:pt idx="172">
                  <c:v>44.033999999999999</c:v>
                </c:pt>
                <c:pt idx="173">
                  <c:v>44.281999999999996</c:v>
                </c:pt>
                <c:pt idx="174">
                  <c:v>44.530999999999999</c:v>
                </c:pt>
                <c:pt idx="175">
                  <c:v>44.78</c:v>
                </c:pt>
                <c:pt idx="176">
                  <c:v>45.029000000000003</c:v>
                </c:pt>
                <c:pt idx="177">
                  <c:v>45.277999999999999</c:v>
                </c:pt>
                <c:pt idx="178">
                  <c:v>45.526000000000003</c:v>
                </c:pt>
                <c:pt idx="179">
                  <c:v>45.774999999999999</c:v>
                </c:pt>
                <c:pt idx="180">
                  <c:v>46.024000000000001</c:v>
                </c:pt>
                <c:pt idx="181">
                  <c:v>46.273000000000003</c:v>
                </c:pt>
                <c:pt idx="182">
                  <c:v>46.521000000000001</c:v>
                </c:pt>
                <c:pt idx="183">
                  <c:v>46.77</c:v>
                </c:pt>
                <c:pt idx="184">
                  <c:v>47.018999999999998</c:v>
                </c:pt>
                <c:pt idx="185">
                  <c:v>47.268000000000001</c:v>
                </c:pt>
                <c:pt idx="186">
                  <c:v>47.515999999999998</c:v>
                </c:pt>
                <c:pt idx="187">
                  <c:v>47.765000000000001</c:v>
                </c:pt>
                <c:pt idx="188">
                  <c:v>48.014000000000003</c:v>
                </c:pt>
                <c:pt idx="189">
                  <c:v>48.262999999999998</c:v>
                </c:pt>
                <c:pt idx="190">
                  <c:v>48.511000000000003</c:v>
                </c:pt>
                <c:pt idx="191">
                  <c:v>48.76</c:v>
                </c:pt>
                <c:pt idx="192">
                  <c:v>49.009</c:v>
                </c:pt>
                <c:pt idx="193">
                  <c:v>49.258000000000003</c:v>
                </c:pt>
                <c:pt idx="194">
                  <c:v>49.506</c:v>
                </c:pt>
                <c:pt idx="195">
                  <c:v>49.755000000000003</c:v>
                </c:pt>
                <c:pt idx="196">
                  <c:v>50.003999999999998</c:v>
                </c:pt>
                <c:pt idx="197">
                  <c:v>50.252000000000002</c:v>
                </c:pt>
                <c:pt idx="198">
                  <c:v>50.500999999999998</c:v>
                </c:pt>
                <c:pt idx="199">
                  <c:v>50.75</c:v>
                </c:pt>
                <c:pt idx="200">
                  <c:v>50.999000000000002</c:v>
                </c:pt>
                <c:pt idx="201">
                  <c:v>51.247999999999998</c:v>
                </c:pt>
                <c:pt idx="202">
                  <c:v>51.496000000000002</c:v>
                </c:pt>
                <c:pt idx="203">
                  <c:v>51.744999999999997</c:v>
                </c:pt>
                <c:pt idx="204">
                  <c:v>51.994</c:v>
                </c:pt>
                <c:pt idx="205">
                  <c:v>52.243000000000002</c:v>
                </c:pt>
                <c:pt idx="206">
                  <c:v>52.491</c:v>
                </c:pt>
                <c:pt idx="207">
                  <c:v>52.74</c:v>
                </c:pt>
                <c:pt idx="208">
                  <c:v>52.988999999999997</c:v>
                </c:pt>
                <c:pt idx="209">
                  <c:v>53.238</c:v>
                </c:pt>
                <c:pt idx="210">
                  <c:v>53.485999999999997</c:v>
                </c:pt>
                <c:pt idx="211">
                  <c:v>53.734999999999999</c:v>
                </c:pt>
                <c:pt idx="212">
                  <c:v>53.984000000000002</c:v>
                </c:pt>
                <c:pt idx="213">
                  <c:v>54.232999999999997</c:v>
                </c:pt>
                <c:pt idx="214">
                  <c:v>54.481000000000002</c:v>
                </c:pt>
                <c:pt idx="215">
                  <c:v>54.73</c:v>
                </c:pt>
                <c:pt idx="216">
                  <c:v>54.978999999999999</c:v>
                </c:pt>
                <c:pt idx="217">
                  <c:v>55.228000000000002</c:v>
                </c:pt>
                <c:pt idx="218">
                  <c:v>55.475999999999999</c:v>
                </c:pt>
                <c:pt idx="219">
                  <c:v>55.725000000000001</c:v>
                </c:pt>
                <c:pt idx="220">
                  <c:v>55.973999999999997</c:v>
                </c:pt>
                <c:pt idx="221">
                  <c:v>56.222999999999999</c:v>
                </c:pt>
                <c:pt idx="222">
                  <c:v>56.470999999999997</c:v>
                </c:pt>
                <c:pt idx="223">
                  <c:v>56.72</c:v>
                </c:pt>
                <c:pt idx="224">
                  <c:v>56.969000000000001</c:v>
                </c:pt>
                <c:pt idx="225">
                  <c:v>57.218000000000004</c:v>
                </c:pt>
                <c:pt idx="226">
                  <c:v>57.466000000000001</c:v>
                </c:pt>
                <c:pt idx="227">
                  <c:v>57.715000000000003</c:v>
                </c:pt>
                <c:pt idx="228">
                  <c:v>57.963999999999999</c:v>
                </c:pt>
                <c:pt idx="229">
                  <c:v>58.213000000000001</c:v>
                </c:pt>
                <c:pt idx="230">
                  <c:v>58.460999999999999</c:v>
                </c:pt>
                <c:pt idx="231">
                  <c:v>58.71</c:v>
                </c:pt>
                <c:pt idx="232">
                  <c:v>58.959000000000003</c:v>
                </c:pt>
                <c:pt idx="233">
                  <c:v>59.207000000000001</c:v>
                </c:pt>
                <c:pt idx="234">
                  <c:v>59.456000000000003</c:v>
                </c:pt>
                <c:pt idx="235">
                  <c:v>59.704999999999998</c:v>
                </c:pt>
                <c:pt idx="236">
                  <c:v>59.954000000000001</c:v>
                </c:pt>
                <c:pt idx="237">
                  <c:v>60.203000000000003</c:v>
                </c:pt>
                <c:pt idx="238">
                  <c:v>60.451000000000001</c:v>
                </c:pt>
                <c:pt idx="239">
                  <c:v>60.7</c:v>
                </c:pt>
                <c:pt idx="240">
                  <c:v>60.948999999999998</c:v>
                </c:pt>
                <c:pt idx="241">
                  <c:v>61.197000000000003</c:v>
                </c:pt>
                <c:pt idx="242">
                  <c:v>61.445999999999998</c:v>
                </c:pt>
                <c:pt idx="243">
                  <c:v>61.695</c:v>
                </c:pt>
                <c:pt idx="244">
                  <c:v>61.944000000000003</c:v>
                </c:pt>
                <c:pt idx="245">
                  <c:v>62.192999999999998</c:v>
                </c:pt>
                <c:pt idx="246">
                  <c:v>62.441000000000003</c:v>
                </c:pt>
                <c:pt idx="247">
                  <c:v>62.69</c:v>
                </c:pt>
                <c:pt idx="248">
                  <c:v>62.939</c:v>
                </c:pt>
                <c:pt idx="249">
                  <c:v>63.188000000000002</c:v>
                </c:pt>
                <c:pt idx="250">
                  <c:v>63.436</c:v>
                </c:pt>
                <c:pt idx="251">
                  <c:v>63.685000000000002</c:v>
                </c:pt>
                <c:pt idx="252">
                  <c:v>63.933999999999997</c:v>
                </c:pt>
                <c:pt idx="253">
                  <c:v>64.183000000000007</c:v>
                </c:pt>
                <c:pt idx="254">
                  <c:v>64.430999999999997</c:v>
                </c:pt>
                <c:pt idx="255">
                  <c:v>64.680000000000007</c:v>
                </c:pt>
                <c:pt idx="256">
                  <c:v>64.929000000000002</c:v>
                </c:pt>
                <c:pt idx="257">
                  <c:v>65.177000000000007</c:v>
                </c:pt>
                <c:pt idx="258">
                  <c:v>65.426000000000002</c:v>
                </c:pt>
                <c:pt idx="259">
                  <c:v>65.674999999999997</c:v>
                </c:pt>
                <c:pt idx="260">
                  <c:v>65.924000000000007</c:v>
                </c:pt>
                <c:pt idx="261">
                  <c:v>66.171999999999997</c:v>
                </c:pt>
                <c:pt idx="262">
                  <c:v>66.421000000000006</c:v>
                </c:pt>
                <c:pt idx="263">
                  <c:v>66.67</c:v>
                </c:pt>
                <c:pt idx="264">
                  <c:v>66.918999999999997</c:v>
                </c:pt>
                <c:pt idx="265">
                  <c:v>67.168000000000006</c:v>
                </c:pt>
                <c:pt idx="266">
                  <c:v>67.415999999999997</c:v>
                </c:pt>
                <c:pt idx="267">
                  <c:v>67.665000000000006</c:v>
                </c:pt>
                <c:pt idx="268">
                  <c:v>67.914000000000001</c:v>
                </c:pt>
                <c:pt idx="269">
                  <c:v>68.162999999999997</c:v>
                </c:pt>
                <c:pt idx="270">
                  <c:v>68.411000000000001</c:v>
                </c:pt>
                <c:pt idx="271">
                  <c:v>68.66</c:v>
                </c:pt>
                <c:pt idx="272">
                  <c:v>68.909000000000006</c:v>
                </c:pt>
                <c:pt idx="273">
                  <c:v>69.156999999999996</c:v>
                </c:pt>
                <c:pt idx="274">
                  <c:v>69.406000000000006</c:v>
                </c:pt>
                <c:pt idx="275">
                  <c:v>69.655000000000001</c:v>
                </c:pt>
                <c:pt idx="276">
                  <c:v>69.903999999999996</c:v>
                </c:pt>
                <c:pt idx="277">
                  <c:v>70.153000000000006</c:v>
                </c:pt>
                <c:pt idx="278">
                  <c:v>70.400999999999996</c:v>
                </c:pt>
                <c:pt idx="279">
                  <c:v>70.650000000000006</c:v>
                </c:pt>
                <c:pt idx="280">
                  <c:v>70.899000000000001</c:v>
                </c:pt>
                <c:pt idx="281">
                  <c:v>71.147000000000006</c:v>
                </c:pt>
                <c:pt idx="282">
                  <c:v>71.396000000000001</c:v>
                </c:pt>
                <c:pt idx="283">
                  <c:v>71.644999999999996</c:v>
                </c:pt>
                <c:pt idx="284">
                  <c:v>71.894000000000005</c:v>
                </c:pt>
                <c:pt idx="285">
                  <c:v>72.141999999999996</c:v>
                </c:pt>
                <c:pt idx="286">
                  <c:v>72.391000000000005</c:v>
                </c:pt>
                <c:pt idx="287">
                  <c:v>72.64</c:v>
                </c:pt>
                <c:pt idx="288">
                  <c:v>72.888999999999996</c:v>
                </c:pt>
                <c:pt idx="289">
                  <c:v>73.138000000000005</c:v>
                </c:pt>
                <c:pt idx="290">
                  <c:v>73.385999999999996</c:v>
                </c:pt>
                <c:pt idx="291">
                  <c:v>73.635000000000005</c:v>
                </c:pt>
                <c:pt idx="292">
                  <c:v>73.884</c:v>
                </c:pt>
                <c:pt idx="293">
                  <c:v>74.132000000000005</c:v>
                </c:pt>
                <c:pt idx="294">
                  <c:v>74.381</c:v>
                </c:pt>
                <c:pt idx="295">
                  <c:v>74.63</c:v>
                </c:pt>
                <c:pt idx="296">
                  <c:v>74.879000000000005</c:v>
                </c:pt>
                <c:pt idx="297">
                  <c:v>75.126999999999995</c:v>
                </c:pt>
                <c:pt idx="298">
                  <c:v>75.376000000000005</c:v>
                </c:pt>
                <c:pt idx="299">
                  <c:v>75.625</c:v>
                </c:pt>
              </c:numCache>
            </c:numRef>
          </c:xVal>
          <c:yVal>
            <c:numRef>
              <c:f>'Combined A''s'!$T$2:$T$301</c:f>
              <c:numCache>
                <c:formatCode>0.00E+00</c:formatCode>
                <c:ptCount val="300"/>
                <c:pt idx="0">
                  <c:v>8.0404999999999995E-4</c:v>
                </c:pt>
                <c:pt idx="1">
                  <c:v>8.0427999999999999E-4</c:v>
                </c:pt>
                <c:pt idx="2">
                  <c:v>8.0455000000000001E-4</c:v>
                </c:pt>
                <c:pt idx="3">
                  <c:v>8.0486999999999996E-4</c:v>
                </c:pt>
                <c:pt idx="4">
                  <c:v>8.0522999999999999E-4</c:v>
                </c:pt>
                <c:pt idx="5">
                  <c:v>8.0564000000000005E-4</c:v>
                </c:pt>
                <c:pt idx="6">
                  <c:v>8.0608999999999997E-4</c:v>
                </c:pt>
                <c:pt idx="7">
                  <c:v>8.0657999999999999E-4</c:v>
                </c:pt>
                <c:pt idx="8">
                  <c:v>8.0710999999999999E-4</c:v>
                </c:pt>
                <c:pt idx="9">
                  <c:v>8.0769000000000001E-4</c:v>
                </c:pt>
                <c:pt idx="10">
                  <c:v>8.0831000000000002E-4</c:v>
                </c:pt>
                <c:pt idx="11">
                  <c:v>8.0898000000000005E-4</c:v>
                </c:pt>
                <c:pt idx="12">
                  <c:v>8.0968999999999995E-4</c:v>
                </c:pt>
                <c:pt idx="13">
                  <c:v>8.1044999999999999E-4</c:v>
                </c:pt>
                <c:pt idx="14">
                  <c:v>8.1125000000000001E-4</c:v>
                </c:pt>
                <c:pt idx="15">
                  <c:v>8.1209999999999995E-4</c:v>
                </c:pt>
                <c:pt idx="16">
                  <c:v>8.1300000000000003E-4</c:v>
                </c:pt>
                <c:pt idx="17">
                  <c:v>8.1393999999999998E-4</c:v>
                </c:pt>
                <c:pt idx="18">
                  <c:v>8.1492999999999995E-4</c:v>
                </c:pt>
                <c:pt idx="19">
                  <c:v>8.1596999999999995E-4</c:v>
                </c:pt>
                <c:pt idx="20">
                  <c:v>8.1705999999999999E-4</c:v>
                </c:pt>
                <c:pt idx="21">
                  <c:v>8.1820000000000005E-4</c:v>
                </c:pt>
                <c:pt idx="22">
                  <c:v>8.1937999999999998E-4</c:v>
                </c:pt>
                <c:pt idx="23">
                  <c:v>8.2061999999999999E-4</c:v>
                </c:pt>
                <c:pt idx="24">
                  <c:v>8.2191000000000002E-4</c:v>
                </c:pt>
                <c:pt idx="25">
                  <c:v>8.2324999999999998E-4</c:v>
                </c:pt>
                <c:pt idx="26">
                  <c:v>8.2465000000000001E-4</c:v>
                </c:pt>
                <c:pt idx="27">
                  <c:v>8.2609000000000003E-4</c:v>
                </c:pt>
                <c:pt idx="28">
                  <c:v>8.2759999999999995E-4</c:v>
                </c:pt>
                <c:pt idx="29">
                  <c:v>8.2914999999999996E-4</c:v>
                </c:pt>
                <c:pt idx="30">
                  <c:v>8.3076999999999999E-4</c:v>
                </c:pt>
                <c:pt idx="31">
                  <c:v>8.3244000000000005E-4</c:v>
                </c:pt>
                <c:pt idx="32">
                  <c:v>8.3416999999999996E-4</c:v>
                </c:pt>
                <c:pt idx="33">
                  <c:v>8.3597000000000001E-4</c:v>
                </c:pt>
                <c:pt idx="34">
                  <c:v>8.3781999999999997E-4</c:v>
                </c:pt>
                <c:pt idx="35">
                  <c:v>8.3973000000000001E-4</c:v>
                </c:pt>
                <c:pt idx="36">
                  <c:v>8.4170999999999996E-4</c:v>
                </c:pt>
                <c:pt idx="37">
                  <c:v>8.4376000000000004E-4</c:v>
                </c:pt>
                <c:pt idx="38">
                  <c:v>8.4586999999999998E-4</c:v>
                </c:pt>
                <c:pt idx="39">
                  <c:v>8.4805000000000004E-4</c:v>
                </c:pt>
                <c:pt idx="40">
                  <c:v>8.5028999999999997E-4</c:v>
                </c:pt>
                <c:pt idx="41">
                  <c:v>8.5262000000000001E-4</c:v>
                </c:pt>
                <c:pt idx="42">
                  <c:v>8.5501000000000001E-4</c:v>
                </c:pt>
                <c:pt idx="43">
                  <c:v>8.5747999999999998E-4</c:v>
                </c:pt>
                <c:pt idx="44">
                  <c:v>8.6003000000000002E-4</c:v>
                </c:pt>
                <c:pt idx="45">
                  <c:v>8.6266000000000001E-4</c:v>
                </c:pt>
                <c:pt idx="46">
                  <c:v>8.6536000000000002E-4</c:v>
                </c:pt>
                <c:pt idx="47">
                  <c:v>8.6815999999999998E-4</c:v>
                </c:pt>
                <c:pt idx="48">
                  <c:v>8.7104000000000001E-4</c:v>
                </c:pt>
                <c:pt idx="49">
                  <c:v>8.7401000000000004E-4</c:v>
                </c:pt>
                <c:pt idx="50">
                  <c:v>8.7706999999999998E-4</c:v>
                </c:pt>
                <c:pt idx="51">
                  <c:v>8.8022999999999997E-4</c:v>
                </c:pt>
                <c:pt idx="52">
                  <c:v>8.8349000000000001E-4</c:v>
                </c:pt>
                <c:pt idx="53">
                  <c:v>8.8685999999999995E-4</c:v>
                </c:pt>
                <c:pt idx="54">
                  <c:v>8.9032E-4</c:v>
                </c:pt>
                <c:pt idx="55">
                  <c:v>8.9389999999999999E-4</c:v>
                </c:pt>
                <c:pt idx="56">
                  <c:v>8.9760000000000003E-4</c:v>
                </c:pt>
                <c:pt idx="57">
                  <c:v>9.0140999999999995E-4</c:v>
                </c:pt>
                <c:pt idx="58">
                  <c:v>9.0534000000000003E-4</c:v>
                </c:pt>
                <c:pt idx="59">
                  <c:v>9.0941000000000004E-4</c:v>
                </c:pt>
                <c:pt idx="60">
                  <c:v>9.1361000000000003E-4</c:v>
                </c:pt>
                <c:pt idx="61">
                  <c:v>9.1794999999999995E-4</c:v>
                </c:pt>
                <c:pt idx="62">
                  <c:v>9.2243999999999996E-4</c:v>
                </c:pt>
                <c:pt idx="63">
                  <c:v>9.2708000000000005E-4</c:v>
                </c:pt>
                <c:pt idx="64">
                  <c:v>9.3189E-4</c:v>
                </c:pt>
                <c:pt idx="65">
                  <c:v>9.3685999999999997E-4</c:v>
                </c:pt>
                <c:pt idx="66">
                  <c:v>9.4200999999999996E-4</c:v>
                </c:pt>
                <c:pt idx="67">
                  <c:v>9.4735000000000001E-4</c:v>
                </c:pt>
                <c:pt idx="68">
                  <c:v>9.5288999999999997E-4</c:v>
                </c:pt>
                <c:pt idx="69">
                  <c:v>9.5863000000000003E-4</c:v>
                </c:pt>
                <c:pt idx="70">
                  <c:v>9.6460000000000003E-4</c:v>
                </c:pt>
                <c:pt idx="71">
                  <c:v>9.7079999999999996E-4</c:v>
                </c:pt>
                <c:pt idx="72">
                  <c:v>9.7725000000000004E-4</c:v>
                </c:pt>
                <c:pt idx="73">
                  <c:v>9.8397000000000003E-4</c:v>
                </c:pt>
                <c:pt idx="74">
                  <c:v>9.9095999999999993E-4</c:v>
                </c:pt>
                <c:pt idx="75">
                  <c:v>9.9825999999999995E-4</c:v>
                </c:pt>
                <c:pt idx="76">
                  <c:v>1.0058999999999999E-3</c:v>
                </c:pt>
                <c:pt idx="77">
                  <c:v>1.0138E-3</c:v>
                </c:pt>
                <c:pt idx="78">
                  <c:v>1.0222E-3</c:v>
                </c:pt>
                <c:pt idx="79">
                  <c:v>1.0309E-3</c:v>
                </c:pt>
                <c:pt idx="80">
                  <c:v>1.0401E-3</c:v>
                </c:pt>
                <c:pt idx="81">
                  <c:v>1.0498E-3</c:v>
                </c:pt>
                <c:pt idx="82">
                  <c:v>1.0598999999999999E-3</c:v>
                </c:pt>
                <c:pt idx="83">
                  <c:v>1.0705999999999999E-3</c:v>
                </c:pt>
                <c:pt idx="84">
                  <c:v>1.0820000000000001E-3</c:v>
                </c:pt>
                <c:pt idx="85">
                  <c:v>1.0939999999999999E-3</c:v>
                </c:pt>
                <c:pt idx="86">
                  <c:v>1.1067E-3</c:v>
                </c:pt>
                <c:pt idx="87">
                  <c:v>1.1203000000000001E-3</c:v>
                </c:pt>
                <c:pt idx="88">
                  <c:v>1.1347E-3</c:v>
                </c:pt>
                <c:pt idx="89">
                  <c:v>1.1502000000000001E-3</c:v>
                </c:pt>
                <c:pt idx="90">
                  <c:v>1.1669E-3</c:v>
                </c:pt>
                <c:pt idx="91">
                  <c:v>1.1848E-3</c:v>
                </c:pt>
                <c:pt idx="92">
                  <c:v>1.2042000000000001E-3</c:v>
                </c:pt>
                <c:pt idx="93">
                  <c:v>1.2252999999999999E-3</c:v>
                </c:pt>
                <c:pt idx="94">
                  <c:v>1.2482999999999999E-3</c:v>
                </c:pt>
                <c:pt idx="95">
                  <c:v>1.2734999999999999E-3</c:v>
                </c:pt>
                <c:pt idx="96">
                  <c:v>1.3013E-3</c:v>
                </c:pt>
                <c:pt idx="97">
                  <c:v>1.3322E-3</c:v>
                </c:pt>
                <c:pt idx="98">
                  <c:v>1.3668E-3</c:v>
                </c:pt>
                <c:pt idx="99">
                  <c:v>1.4058E-3</c:v>
                </c:pt>
                <c:pt idx="100">
                  <c:v>1.4501E-3</c:v>
                </c:pt>
                <c:pt idx="101">
                  <c:v>1.5009999999999999E-3</c:v>
                </c:pt>
                <c:pt idx="102">
                  <c:v>1.5602000000000001E-3</c:v>
                </c:pt>
                <c:pt idx="103">
                  <c:v>1.6299000000000001E-3</c:v>
                </c:pt>
                <c:pt idx="104">
                  <c:v>1.7133999999999999E-3</c:v>
                </c:pt>
                <c:pt idx="105">
                  <c:v>1.815E-3</c:v>
                </c:pt>
                <c:pt idx="106">
                  <c:v>1.9415000000000001E-3</c:v>
                </c:pt>
                <c:pt idx="107">
                  <c:v>2.1025000000000002E-3</c:v>
                </c:pt>
                <c:pt idx="108">
                  <c:v>2.3129000000000001E-3</c:v>
                </c:pt>
                <c:pt idx="109">
                  <c:v>2.5942000000000001E-3</c:v>
                </c:pt>
                <c:pt idx="110">
                  <c:v>2.9721999999999999E-3</c:v>
                </c:pt>
                <c:pt idx="111">
                  <c:v>3.4440999999999999E-3</c:v>
                </c:pt>
                <c:pt idx="112">
                  <c:v>3.8275000000000002E-3</c:v>
                </c:pt>
                <c:pt idx="113">
                  <c:v>3.6132E-3</c:v>
                </c:pt>
                <c:pt idx="114">
                  <c:v>2.7650000000000001E-3</c:v>
                </c:pt>
                <c:pt idx="115">
                  <c:v>1.9174999999999999E-3</c:v>
                </c:pt>
                <c:pt idx="116">
                  <c:v>1.3127E-3</c:v>
                </c:pt>
                <c:pt idx="117">
                  <c:v>9.0863999999999995E-4</c:v>
                </c:pt>
                <c:pt idx="118">
                  <c:v>6.4103999999999995E-4</c:v>
                </c:pt>
                <c:pt idx="119">
                  <c:v>4.7032999999999998E-4</c:v>
                </c:pt>
                <c:pt idx="120">
                  <c:v>3.7609999999999998E-4</c:v>
                </c:pt>
                <c:pt idx="121">
                  <c:v>3.4326000000000002E-4</c:v>
                </c:pt>
                <c:pt idx="122">
                  <c:v>3.5183000000000002E-4</c:v>
                </c:pt>
                <c:pt idx="123">
                  <c:v>3.8151E-4</c:v>
                </c:pt>
                <c:pt idx="124">
                  <c:v>4.1920999999999999E-4</c:v>
                </c:pt>
                <c:pt idx="125">
                  <c:v>4.5853000000000002E-4</c:v>
                </c:pt>
                <c:pt idx="126">
                  <c:v>4.9675999999999995E-4</c:v>
                </c:pt>
                <c:pt idx="127">
                  <c:v>5.3291000000000005E-4</c:v>
                </c:pt>
                <c:pt idx="128">
                  <c:v>5.6674000000000004E-4</c:v>
                </c:pt>
                <c:pt idx="129">
                  <c:v>5.9829999999999996E-4</c:v>
                </c:pt>
                <c:pt idx="130">
                  <c:v>6.2777999999999998E-4</c:v>
                </c:pt>
                <c:pt idx="131">
                  <c:v>6.5539000000000005E-4</c:v>
                </c:pt>
                <c:pt idx="132">
                  <c:v>6.8136E-4</c:v>
                </c:pt>
                <c:pt idx="133">
                  <c:v>7.0589999999999997E-4</c:v>
                </c:pt>
                <c:pt idx="134">
                  <c:v>7.2919E-4</c:v>
                </c:pt>
                <c:pt idx="135">
                  <c:v>7.5139E-4</c:v>
                </c:pt>
                <c:pt idx="136">
                  <c:v>7.7265999999999999E-4</c:v>
                </c:pt>
                <c:pt idx="137">
                  <c:v>7.9310999999999997E-4</c:v>
                </c:pt>
                <c:pt idx="138">
                  <c:v>8.1285999999999999E-4</c:v>
                </c:pt>
                <c:pt idx="139">
                  <c:v>8.3201E-4</c:v>
                </c:pt>
                <c:pt idx="140">
                  <c:v>8.5065E-4</c:v>
                </c:pt>
                <c:pt idx="141">
                  <c:v>8.6886000000000005E-4</c:v>
                </c:pt>
                <c:pt idx="142">
                  <c:v>8.8670000000000003E-4</c:v>
                </c:pt>
                <c:pt idx="143">
                  <c:v>9.0423999999999995E-4</c:v>
                </c:pt>
                <c:pt idx="144">
                  <c:v>9.2153000000000005E-4</c:v>
                </c:pt>
                <c:pt idx="145">
                  <c:v>9.3862999999999998E-4</c:v>
                </c:pt>
                <c:pt idx="146">
                  <c:v>9.5558999999999998E-4</c:v>
                </c:pt>
                <c:pt idx="147">
                  <c:v>9.7243999999999998E-4</c:v>
                </c:pt>
                <c:pt idx="148">
                  <c:v>9.8922000000000007E-4</c:v>
                </c:pt>
                <c:pt idx="149">
                  <c:v>1.0059999999999999E-3</c:v>
                </c:pt>
                <c:pt idx="150">
                  <c:v>1.0227999999999999E-3</c:v>
                </c:pt>
                <c:pt idx="151">
                  <c:v>1.0395999999999999E-3</c:v>
                </c:pt>
                <c:pt idx="152">
                  <c:v>1.0564000000000001E-3</c:v>
                </c:pt>
                <c:pt idx="153">
                  <c:v>1.0734E-3</c:v>
                </c:pt>
                <c:pt idx="154">
                  <c:v>1.0905999999999999E-3</c:v>
                </c:pt>
                <c:pt idx="155">
                  <c:v>1.1079E-3</c:v>
                </c:pt>
                <c:pt idx="156">
                  <c:v>1.1253000000000001E-3</c:v>
                </c:pt>
                <c:pt idx="157">
                  <c:v>1.1429999999999999E-3</c:v>
                </c:pt>
                <c:pt idx="158">
                  <c:v>1.1609999999999999E-3</c:v>
                </c:pt>
                <c:pt idx="159">
                  <c:v>1.1792E-3</c:v>
                </c:pt>
                <c:pt idx="160">
                  <c:v>1.1976999999999999E-3</c:v>
                </c:pt>
                <c:pt idx="161">
                  <c:v>1.2166E-3</c:v>
                </c:pt>
                <c:pt idx="162">
                  <c:v>1.2358E-3</c:v>
                </c:pt>
                <c:pt idx="163">
                  <c:v>1.2554E-3</c:v>
                </c:pt>
                <c:pt idx="164">
                  <c:v>1.2754000000000001E-3</c:v>
                </c:pt>
                <c:pt idx="165">
                  <c:v>1.2957999999999999E-3</c:v>
                </c:pt>
                <c:pt idx="166">
                  <c:v>1.3167999999999999E-3</c:v>
                </c:pt>
                <c:pt idx="167">
                  <c:v>1.3381999999999999E-3</c:v>
                </c:pt>
                <c:pt idx="168">
                  <c:v>1.3602E-3</c:v>
                </c:pt>
                <c:pt idx="169">
                  <c:v>1.3828E-3</c:v>
                </c:pt>
                <c:pt idx="170">
                  <c:v>1.4059999999999999E-3</c:v>
                </c:pt>
                <c:pt idx="171">
                  <c:v>1.4299E-3</c:v>
                </c:pt>
                <c:pt idx="172">
                  <c:v>1.4544E-3</c:v>
                </c:pt>
                <c:pt idx="173">
                  <c:v>1.4797E-3</c:v>
                </c:pt>
                <c:pt idx="174">
                  <c:v>1.5058000000000001E-3</c:v>
                </c:pt>
                <c:pt idx="175">
                  <c:v>1.5328E-3</c:v>
                </c:pt>
                <c:pt idx="176">
                  <c:v>1.5606000000000001E-3</c:v>
                </c:pt>
                <c:pt idx="177">
                  <c:v>1.5893999999999999E-3</c:v>
                </c:pt>
                <c:pt idx="178">
                  <c:v>1.6192999999999999E-3</c:v>
                </c:pt>
                <c:pt idx="179">
                  <c:v>1.6502000000000001E-3</c:v>
                </c:pt>
                <c:pt idx="180">
                  <c:v>1.6822E-3</c:v>
                </c:pt>
                <c:pt idx="181">
                  <c:v>1.7155E-3</c:v>
                </c:pt>
                <c:pt idx="182">
                  <c:v>1.7501000000000001E-3</c:v>
                </c:pt>
                <c:pt idx="183">
                  <c:v>1.7861000000000001E-3</c:v>
                </c:pt>
                <c:pt idx="184">
                  <c:v>1.8236000000000001E-3</c:v>
                </c:pt>
                <c:pt idx="185">
                  <c:v>1.8626999999999999E-3</c:v>
                </c:pt>
                <c:pt idx="186">
                  <c:v>1.9035E-3</c:v>
                </c:pt>
                <c:pt idx="187">
                  <c:v>1.9461999999999999E-3</c:v>
                </c:pt>
                <c:pt idx="188">
                  <c:v>1.9908E-3</c:v>
                </c:pt>
                <c:pt idx="189">
                  <c:v>2.0376000000000001E-3</c:v>
                </c:pt>
                <c:pt idx="190">
                  <c:v>2.0866000000000001E-3</c:v>
                </c:pt>
                <c:pt idx="191">
                  <c:v>2.1381999999999998E-3</c:v>
                </c:pt>
                <c:pt idx="192">
                  <c:v>2.1924000000000002E-3</c:v>
                </c:pt>
                <c:pt idx="193">
                  <c:v>2.2495000000000002E-3</c:v>
                </c:pt>
                <c:pt idx="194">
                  <c:v>2.3097E-3</c:v>
                </c:pt>
                <c:pt idx="195">
                  <c:v>2.3733999999999999E-3</c:v>
                </c:pt>
                <c:pt idx="196">
                  <c:v>2.4407999999999999E-3</c:v>
                </c:pt>
                <c:pt idx="197">
                  <c:v>2.5122999999999999E-3</c:v>
                </c:pt>
                <c:pt idx="198">
                  <c:v>2.5882000000000001E-3</c:v>
                </c:pt>
                <c:pt idx="199">
                  <c:v>2.6689999999999999E-3</c:v>
                </c:pt>
                <c:pt idx="200">
                  <c:v>2.7552000000000002E-3</c:v>
                </c:pt>
                <c:pt idx="201">
                  <c:v>2.8473999999999999E-3</c:v>
                </c:pt>
                <c:pt idx="202">
                  <c:v>2.9462999999999998E-3</c:v>
                </c:pt>
                <c:pt idx="203">
                  <c:v>3.0523999999999998E-3</c:v>
                </c:pt>
                <c:pt idx="204">
                  <c:v>3.1668999999999998E-3</c:v>
                </c:pt>
                <c:pt idx="205">
                  <c:v>3.2905E-3</c:v>
                </c:pt>
                <c:pt idx="206">
                  <c:v>3.4245E-3</c:v>
                </c:pt>
                <c:pt idx="207">
                  <c:v>3.5703000000000002E-3</c:v>
                </c:pt>
                <c:pt idx="208">
                  <c:v>3.7295000000000002E-3</c:v>
                </c:pt>
                <c:pt idx="209">
                  <c:v>3.9039999999999999E-3</c:v>
                </c:pt>
                <c:pt idx="210">
                  <c:v>4.0962000000000004E-3</c:v>
                </c:pt>
                <c:pt idx="211">
                  <c:v>4.3089000000000001E-3</c:v>
                </c:pt>
                <c:pt idx="212">
                  <c:v>4.5456000000000003E-3</c:v>
                </c:pt>
                <c:pt idx="213">
                  <c:v>4.8104000000000003E-3</c:v>
                </c:pt>
                <c:pt idx="214">
                  <c:v>5.1089000000000004E-3</c:v>
                </c:pt>
                <c:pt idx="215">
                  <c:v>5.4476000000000004E-3</c:v>
                </c:pt>
                <c:pt idx="216">
                  <c:v>5.8355000000000004E-3</c:v>
                </c:pt>
                <c:pt idx="217">
                  <c:v>6.2836999999999997E-3</c:v>
                </c:pt>
                <c:pt idx="218">
                  <c:v>6.8076999999999999E-3</c:v>
                </c:pt>
                <c:pt idx="219">
                  <c:v>7.4279000000000003E-3</c:v>
                </c:pt>
                <c:pt idx="220">
                  <c:v>8.1731000000000009E-3</c:v>
                </c:pt>
                <c:pt idx="221">
                  <c:v>9.0846E-3</c:v>
                </c:pt>
                <c:pt idx="222">
                  <c:v>1.0222999999999999E-2</c:v>
                </c:pt>
                <c:pt idx="223">
                  <c:v>1.1683000000000001E-2</c:v>
                </c:pt>
                <c:pt idx="224">
                  <c:v>1.3612000000000001E-2</c:v>
                </c:pt>
                <c:pt idx="225">
                  <c:v>1.6263E-2</c:v>
                </c:pt>
                <c:pt idx="226">
                  <c:v>2.0070999999999999E-2</c:v>
                </c:pt>
                <c:pt idx="227">
                  <c:v>2.5777000000000001E-2</c:v>
                </c:pt>
                <c:pt idx="228">
                  <c:v>3.4257000000000003E-2</c:v>
                </c:pt>
                <c:pt idx="229">
                  <c:v>4.3548999999999997E-2</c:v>
                </c:pt>
                <c:pt idx="230">
                  <c:v>4.3271999999999998E-2</c:v>
                </c:pt>
                <c:pt idx="231">
                  <c:v>3.3784000000000002E-2</c:v>
                </c:pt>
                <c:pt idx="232">
                  <c:v>2.5340999999999999E-2</c:v>
                </c:pt>
                <c:pt idx="233">
                  <c:v>1.9684E-2</c:v>
                </c:pt>
                <c:pt idx="234">
                  <c:v>1.5907999999999999E-2</c:v>
                </c:pt>
                <c:pt idx="235">
                  <c:v>1.3278E-2</c:v>
                </c:pt>
                <c:pt idx="236">
                  <c:v>1.1361E-2</c:v>
                </c:pt>
                <c:pt idx="237">
                  <c:v>9.9109999999999997E-3</c:v>
                </c:pt>
                <c:pt idx="238">
                  <c:v>8.7787000000000004E-3</c:v>
                </c:pt>
                <c:pt idx="239">
                  <c:v>7.8718999999999994E-3</c:v>
                </c:pt>
                <c:pt idx="240">
                  <c:v>7.1301000000000003E-3</c:v>
                </c:pt>
                <c:pt idx="241">
                  <c:v>6.5126000000000003E-3</c:v>
                </c:pt>
                <c:pt idx="242">
                  <c:v>5.9909000000000004E-3</c:v>
                </c:pt>
                <c:pt idx="243">
                  <c:v>5.5443999999999997E-3</c:v>
                </c:pt>
                <c:pt idx="244">
                  <c:v>5.1580000000000003E-3</c:v>
                </c:pt>
                <c:pt idx="245">
                  <c:v>4.8205000000000001E-3</c:v>
                </c:pt>
                <c:pt idx="246">
                  <c:v>4.5231999999999998E-3</c:v>
                </c:pt>
                <c:pt idx="247">
                  <c:v>4.2592999999999997E-3</c:v>
                </c:pt>
                <c:pt idx="248">
                  <c:v>4.0235999999999996E-3</c:v>
                </c:pt>
                <c:pt idx="249">
                  <c:v>3.8116999999999999E-3</c:v>
                </c:pt>
                <c:pt idx="250">
                  <c:v>3.6202999999999999E-3</c:v>
                </c:pt>
                <c:pt idx="251">
                  <c:v>3.4464999999999999E-3</c:v>
                </c:pt>
                <c:pt idx="252">
                  <c:v>3.2880000000000001E-3</c:v>
                </c:pt>
                <c:pt idx="253">
                  <c:v>3.1427999999999998E-3</c:v>
                </c:pt>
                <c:pt idx="254">
                  <c:v>3.0095E-3</c:v>
                </c:pt>
                <c:pt idx="255">
                  <c:v>2.8865000000000002E-3</c:v>
                </c:pt>
                <c:pt idx="256">
                  <c:v>2.7726999999999999E-3</c:v>
                </c:pt>
                <c:pt idx="257">
                  <c:v>2.6670999999999999E-3</c:v>
                </c:pt>
                <c:pt idx="258">
                  <c:v>2.5690000000000001E-3</c:v>
                </c:pt>
                <c:pt idx="259">
                  <c:v>2.4773999999999998E-3</c:v>
                </c:pt>
                <c:pt idx="260">
                  <c:v>2.3917999999999999E-3</c:v>
                </c:pt>
                <c:pt idx="261">
                  <c:v>2.3116999999999999E-3</c:v>
                </c:pt>
                <c:pt idx="262">
                  <c:v>2.2363999999999999E-3</c:v>
                </c:pt>
                <c:pt idx="263">
                  <c:v>2.1656000000000002E-3</c:v>
                </c:pt>
                <c:pt idx="264">
                  <c:v>2.0988999999999999E-3</c:v>
                </c:pt>
                <c:pt idx="265">
                  <c:v>2.036E-3</c:v>
                </c:pt>
                <c:pt idx="266">
                  <c:v>1.9765E-3</c:v>
                </c:pt>
                <c:pt idx="267">
                  <c:v>1.9201999999999999E-3</c:v>
                </c:pt>
                <c:pt idx="268">
                  <c:v>1.8667E-3</c:v>
                </c:pt>
                <c:pt idx="269">
                  <c:v>1.8159999999999999E-3</c:v>
                </c:pt>
                <c:pt idx="270">
                  <c:v>1.7677999999999999E-3</c:v>
                </c:pt>
                <c:pt idx="271">
                  <c:v>1.7218999999999999E-3</c:v>
                </c:pt>
                <c:pt idx="272">
                  <c:v>1.6781999999999999E-3</c:v>
                </c:pt>
                <c:pt idx="273">
                  <c:v>1.6364999999999999E-3</c:v>
                </c:pt>
                <c:pt idx="274">
                  <c:v>1.5966000000000001E-3</c:v>
                </c:pt>
                <c:pt idx="275">
                  <c:v>1.5585E-3</c:v>
                </c:pt>
                <c:pt idx="276">
                  <c:v>1.5221E-3</c:v>
                </c:pt>
                <c:pt idx="277">
                  <c:v>1.4871999999999999E-3</c:v>
                </c:pt>
                <c:pt idx="278">
                  <c:v>1.4537E-3</c:v>
                </c:pt>
                <c:pt idx="279">
                  <c:v>1.4216000000000001E-3</c:v>
                </c:pt>
                <c:pt idx="280">
                  <c:v>1.3906999999999999E-3</c:v>
                </c:pt>
                <c:pt idx="281">
                  <c:v>1.3611000000000001E-3</c:v>
                </c:pt>
                <c:pt idx="282">
                  <c:v>1.3324999999999999E-3</c:v>
                </c:pt>
                <c:pt idx="283">
                  <c:v>1.3051E-3</c:v>
                </c:pt>
                <c:pt idx="284">
                  <c:v>1.2786E-3</c:v>
                </c:pt>
                <c:pt idx="285">
                  <c:v>1.2532000000000001E-3</c:v>
                </c:pt>
                <c:pt idx="286">
                  <c:v>1.2286E-3</c:v>
                </c:pt>
                <c:pt idx="287">
                  <c:v>1.2049000000000001E-3</c:v>
                </c:pt>
                <c:pt idx="288">
                  <c:v>1.1819000000000001E-3</c:v>
                </c:pt>
                <c:pt idx="289">
                  <c:v>1.1597999999999999E-3</c:v>
                </c:pt>
                <c:pt idx="290">
                  <c:v>1.1383999999999999E-3</c:v>
                </c:pt>
                <c:pt idx="291">
                  <c:v>1.1176999999999999E-3</c:v>
                </c:pt>
                <c:pt idx="292">
                  <c:v>1.0977000000000001E-3</c:v>
                </c:pt>
                <c:pt idx="293">
                  <c:v>1.0782999999999999E-3</c:v>
                </c:pt>
                <c:pt idx="294">
                  <c:v>1.0594999999999999E-3</c:v>
                </c:pt>
                <c:pt idx="295">
                  <c:v>1.0411999999999999E-3</c:v>
                </c:pt>
                <c:pt idx="296">
                  <c:v>1.0235999999999999E-3</c:v>
                </c:pt>
                <c:pt idx="297">
                  <c:v>1.0064E-3</c:v>
                </c:pt>
                <c:pt idx="298">
                  <c:v>9.8978999999999994E-4</c:v>
                </c:pt>
                <c:pt idx="299">
                  <c:v>9.7362999999999996E-4</c:v>
                </c:pt>
              </c:numCache>
            </c:numRef>
          </c:yVal>
          <c:smooth val="1"/>
        </c:ser>
        <c:ser>
          <c:idx val="7"/>
          <c:order val="7"/>
          <c:tx>
            <c:v>m = 1.925, const. damp = 1e-7</c:v>
          </c:tx>
          <c:spPr>
            <a:ln w="1270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'Combined A''s'!$V$2:$V$1001</c:f>
              <c:numCache>
                <c:formatCode>General</c:formatCode>
                <c:ptCount val="1000"/>
                <c:pt idx="0">
                  <c:v>20.03</c:v>
                </c:pt>
                <c:pt idx="1">
                  <c:v>20.059999999999999</c:v>
                </c:pt>
                <c:pt idx="2">
                  <c:v>20.09</c:v>
                </c:pt>
                <c:pt idx="3">
                  <c:v>20.12</c:v>
                </c:pt>
                <c:pt idx="4">
                  <c:v>20.149999999999999</c:v>
                </c:pt>
                <c:pt idx="5">
                  <c:v>20.18</c:v>
                </c:pt>
                <c:pt idx="6">
                  <c:v>20.21</c:v>
                </c:pt>
                <c:pt idx="7">
                  <c:v>20.239999999999998</c:v>
                </c:pt>
                <c:pt idx="8">
                  <c:v>20.27</c:v>
                </c:pt>
                <c:pt idx="9">
                  <c:v>20.3</c:v>
                </c:pt>
                <c:pt idx="10">
                  <c:v>20.329999999999998</c:v>
                </c:pt>
                <c:pt idx="11">
                  <c:v>20.36</c:v>
                </c:pt>
                <c:pt idx="12">
                  <c:v>20.39</c:v>
                </c:pt>
                <c:pt idx="13">
                  <c:v>20.420000000000002</c:v>
                </c:pt>
                <c:pt idx="14">
                  <c:v>20.45</c:v>
                </c:pt>
                <c:pt idx="15">
                  <c:v>20.48</c:v>
                </c:pt>
                <c:pt idx="16">
                  <c:v>20.51</c:v>
                </c:pt>
                <c:pt idx="17">
                  <c:v>20.54</c:v>
                </c:pt>
                <c:pt idx="18">
                  <c:v>20.57</c:v>
                </c:pt>
                <c:pt idx="19">
                  <c:v>20.6</c:v>
                </c:pt>
                <c:pt idx="20">
                  <c:v>20.63</c:v>
                </c:pt>
                <c:pt idx="21">
                  <c:v>20.66</c:v>
                </c:pt>
                <c:pt idx="22">
                  <c:v>20.69</c:v>
                </c:pt>
                <c:pt idx="23">
                  <c:v>20.72</c:v>
                </c:pt>
                <c:pt idx="24">
                  <c:v>20.75</c:v>
                </c:pt>
                <c:pt idx="25">
                  <c:v>20.78</c:v>
                </c:pt>
                <c:pt idx="26">
                  <c:v>20.81</c:v>
                </c:pt>
                <c:pt idx="27">
                  <c:v>20.84</c:v>
                </c:pt>
                <c:pt idx="28">
                  <c:v>20.87</c:v>
                </c:pt>
                <c:pt idx="29">
                  <c:v>20.9</c:v>
                </c:pt>
                <c:pt idx="30">
                  <c:v>20.93</c:v>
                </c:pt>
                <c:pt idx="31">
                  <c:v>20.96</c:v>
                </c:pt>
                <c:pt idx="32">
                  <c:v>20.99</c:v>
                </c:pt>
                <c:pt idx="33">
                  <c:v>21.02</c:v>
                </c:pt>
                <c:pt idx="34">
                  <c:v>21.05</c:v>
                </c:pt>
                <c:pt idx="35">
                  <c:v>21.08</c:v>
                </c:pt>
                <c:pt idx="36">
                  <c:v>21.11</c:v>
                </c:pt>
                <c:pt idx="37">
                  <c:v>21.14</c:v>
                </c:pt>
                <c:pt idx="38">
                  <c:v>21.17</c:v>
                </c:pt>
                <c:pt idx="39">
                  <c:v>21.2</c:v>
                </c:pt>
                <c:pt idx="40">
                  <c:v>21.23</c:v>
                </c:pt>
                <c:pt idx="41">
                  <c:v>21.26</c:v>
                </c:pt>
                <c:pt idx="42">
                  <c:v>21.29</c:v>
                </c:pt>
                <c:pt idx="43">
                  <c:v>21.32</c:v>
                </c:pt>
                <c:pt idx="44">
                  <c:v>21.35</c:v>
                </c:pt>
                <c:pt idx="45">
                  <c:v>21.38</c:v>
                </c:pt>
                <c:pt idx="46">
                  <c:v>21.41</c:v>
                </c:pt>
                <c:pt idx="47">
                  <c:v>21.44</c:v>
                </c:pt>
                <c:pt idx="48">
                  <c:v>21.47</c:v>
                </c:pt>
                <c:pt idx="49">
                  <c:v>21.5</c:v>
                </c:pt>
                <c:pt idx="50">
                  <c:v>21.53</c:v>
                </c:pt>
                <c:pt idx="51">
                  <c:v>21.56</c:v>
                </c:pt>
                <c:pt idx="52">
                  <c:v>21.59</c:v>
                </c:pt>
                <c:pt idx="53">
                  <c:v>21.62</c:v>
                </c:pt>
                <c:pt idx="54">
                  <c:v>21.65</c:v>
                </c:pt>
                <c:pt idx="55">
                  <c:v>21.68</c:v>
                </c:pt>
                <c:pt idx="56">
                  <c:v>21.71</c:v>
                </c:pt>
                <c:pt idx="57">
                  <c:v>21.74</c:v>
                </c:pt>
                <c:pt idx="58">
                  <c:v>21.77</c:v>
                </c:pt>
                <c:pt idx="59">
                  <c:v>21.8</c:v>
                </c:pt>
                <c:pt idx="60">
                  <c:v>21.83</c:v>
                </c:pt>
                <c:pt idx="61">
                  <c:v>21.86</c:v>
                </c:pt>
                <c:pt idx="62">
                  <c:v>21.89</c:v>
                </c:pt>
                <c:pt idx="63">
                  <c:v>21.92</c:v>
                </c:pt>
                <c:pt idx="64">
                  <c:v>21.95</c:v>
                </c:pt>
                <c:pt idx="65">
                  <c:v>21.98</c:v>
                </c:pt>
                <c:pt idx="66">
                  <c:v>22.01</c:v>
                </c:pt>
                <c:pt idx="67">
                  <c:v>22.04</c:v>
                </c:pt>
                <c:pt idx="68">
                  <c:v>22.07</c:v>
                </c:pt>
                <c:pt idx="69">
                  <c:v>22.1</c:v>
                </c:pt>
                <c:pt idx="70">
                  <c:v>22.13</c:v>
                </c:pt>
                <c:pt idx="71">
                  <c:v>22.16</c:v>
                </c:pt>
                <c:pt idx="72">
                  <c:v>22.19</c:v>
                </c:pt>
                <c:pt idx="73">
                  <c:v>22.22</c:v>
                </c:pt>
                <c:pt idx="74">
                  <c:v>22.25</c:v>
                </c:pt>
                <c:pt idx="75">
                  <c:v>22.28</c:v>
                </c:pt>
                <c:pt idx="76">
                  <c:v>22.31</c:v>
                </c:pt>
                <c:pt idx="77">
                  <c:v>22.34</c:v>
                </c:pt>
                <c:pt idx="78">
                  <c:v>22.37</c:v>
                </c:pt>
                <c:pt idx="79">
                  <c:v>22.4</c:v>
                </c:pt>
                <c:pt idx="80">
                  <c:v>22.43</c:v>
                </c:pt>
                <c:pt idx="81">
                  <c:v>22.46</c:v>
                </c:pt>
                <c:pt idx="82">
                  <c:v>22.49</c:v>
                </c:pt>
                <c:pt idx="83">
                  <c:v>22.52</c:v>
                </c:pt>
                <c:pt idx="84">
                  <c:v>22.55</c:v>
                </c:pt>
                <c:pt idx="85">
                  <c:v>22.58</c:v>
                </c:pt>
                <c:pt idx="86">
                  <c:v>22.61</c:v>
                </c:pt>
                <c:pt idx="87">
                  <c:v>22.64</c:v>
                </c:pt>
                <c:pt idx="88">
                  <c:v>22.67</c:v>
                </c:pt>
                <c:pt idx="89">
                  <c:v>22.7</c:v>
                </c:pt>
                <c:pt idx="90">
                  <c:v>22.73</c:v>
                </c:pt>
                <c:pt idx="91">
                  <c:v>22.76</c:v>
                </c:pt>
                <c:pt idx="92">
                  <c:v>22.79</c:v>
                </c:pt>
                <c:pt idx="93">
                  <c:v>22.82</c:v>
                </c:pt>
                <c:pt idx="94">
                  <c:v>22.85</c:v>
                </c:pt>
                <c:pt idx="95">
                  <c:v>22.88</c:v>
                </c:pt>
                <c:pt idx="96">
                  <c:v>22.91</c:v>
                </c:pt>
                <c:pt idx="97">
                  <c:v>22.94</c:v>
                </c:pt>
                <c:pt idx="98">
                  <c:v>22.97</c:v>
                </c:pt>
                <c:pt idx="99">
                  <c:v>23</c:v>
                </c:pt>
                <c:pt idx="100">
                  <c:v>23.03</c:v>
                </c:pt>
                <c:pt idx="101">
                  <c:v>23.06</c:v>
                </c:pt>
                <c:pt idx="102">
                  <c:v>23.09</c:v>
                </c:pt>
                <c:pt idx="103">
                  <c:v>23.12</c:v>
                </c:pt>
                <c:pt idx="104">
                  <c:v>23.15</c:v>
                </c:pt>
                <c:pt idx="105">
                  <c:v>23.18</c:v>
                </c:pt>
                <c:pt idx="106">
                  <c:v>23.21</c:v>
                </c:pt>
                <c:pt idx="107">
                  <c:v>23.24</c:v>
                </c:pt>
                <c:pt idx="108">
                  <c:v>23.27</c:v>
                </c:pt>
                <c:pt idx="109">
                  <c:v>23.3</c:v>
                </c:pt>
                <c:pt idx="110">
                  <c:v>23.33</c:v>
                </c:pt>
                <c:pt idx="111">
                  <c:v>23.36</c:v>
                </c:pt>
                <c:pt idx="112">
                  <c:v>23.39</c:v>
                </c:pt>
                <c:pt idx="113">
                  <c:v>23.42</c:v>
                </c:pt>
                <c:pt idx="114">
                  <c:v>23.45</c:v>
                </c:pt>
                <c:pt idx="115">
                  <c:v>23.48</c:v>
                </c:pt>
                <c:pt idx="116">
                  <c:v>23.51</c:v>
                </c:pt>
                <c:pt idx="117">
                  <c:v>23.54</c:v>
                </c:pt>
                <c:pt idx="118">
                  <c:v>23.57</c:v>
                </c:pt>
                <c:pt idx="119">
                  <c:v>23.6</c:v>
                </c:pt>
                <c:pt idx="120">
                  <c:v>23.63</c:v>
                </c:pt>
                <c:pt idx="121">
                  <c:v>23.66</c:v>
                </c:pt>
                <c:pt idx="122">
                  <c:v>23.69</c:v>
                </c:pt>
                <c:pt idx="123">
                  <c:v>23.72</c:v>
                </c:pt>
                <c:pt idx="124">
                  <c:v>23.75</c:v>
                </c:pt>
                <c:pt idx="125">
                  <c:v>23.78</c:v>
                </c:pt>
                <c:pt idx="126">
                  <c:v>23.81</c:v>
                </c:pt>
                <c:pt idx="127">
                  <c:v>23.84</c:v>
                </c:pt>
                <c:pt idx="128">
                  <c:v>23.87</c:v>
                </c:pt>
                <c:pt idx="129">
                  <c:v>23.9</c:v>
                </c:pt>
                <c:pt idx="130">
                  <c:v>23.93</c:v>
                </c:pt>
                <c:pt idx="131">
                  <c:v>23.96</c:v>
                </c:pt>
                <c:pt idx="132">
                  <c:v>23.99</c:v>
                </c:pt>
                <c:pt idx="133">
                  <c:v>24.02</c:v>
                </c:pt>
                <c:pt idx="134">
                  <c:v>24.05</c:v>
                </c:pt>
                <c:pt idx="135">
                  <c:v>24.08</c:v>
                </c:pt>
                <c:pt idx="136">
                  <c:v>24.11</c:v>
                </c:pt>
                <c:pt idx="137">
                  <c:v>24.14</c:v>
                </c:pt>
                <c:pt idx="138">
                  <c:v>24.17</c:v>
                </c:pt>
                <c:pt idx="139">
                  <c:v>24.2</c:v>
                </c:pt>
                <c:pt idx="140">
                  <c:v>24.23</c:v>
                </c:pt>
                <c:pt idx="141">
                  <c:v>24.26</c:v>
                </c:pt>
                <c:pt idx="142">
                  <c:v>24.29</c:v>
                </c:pt>
                <c:pt idx="143">
                  <c:v>24.32</c:v>
                </c:pt>
                <c:pt idx="144">
                  <c:v>24.35</c:v>
                </c:pt>
                <c:pt idx="145">
                  <c:v>24.38</c:v>
                </c:pt>
                <c:pt idx="146">
                  <c:v>24.41</c:v>
                </c:pt>
                <c:pt idx="147">
                  <c:v>24.44</c:v>
                </c:pt>
                <c:pt idx="148">
                  <c:v>24.47</c:v>
                </c:pt>
                <c:pt idx="149">
                  <c:v>24.5</c:v>
                </c:pt>
                <c:pt idx="150">
                  <c:v>24.53</c:v>
                </c:pt>
                <c:pt idx="151">
                  <c:v>24.56</c:v>
                </c:pt>
                <c:pt idx="152">
                  <c:v>24.59</c:v>
                </c:pt>
                <c:pt idx="153">
                  <c:v>24.62</c:v>
                </c:pt>
                <c:pt idx="154">
                  <c:v>24.65</c:v>
                </c:pt>
                <c:pt idx="155">
                  <c:v>24.68</c:v>
                </c:pt>
                <c:pt idx="156">
                  <c:v>24.71</c:v>
                </c:pt>
                <c:pt idx="157">
                  <c:v>24.74</c:v>
                </c:pt>
                <c:pt idx="158">
                  <c:v>24.77</c:v>
                </c:pt>
                <c:pt idx="159">
                  <c:v>24.8</c:v>
                </c:pt>
                <c:pt idx="160">
                  <c:v>24.83</c:v>
                </c:pt>
                <c:pt idx="161">
                  <c:v>24.86</c:v>
                </c:pt>
                <c:pt idx="162">
                  <c:v>24.89</c:v>
                </c:pt>
                <c:pt idx="163">
                  <c:v>24.92</c:v>
                </c:pt>
                <c:pt idx="164">
                  <c:v>24.95</c:v>
                </c:pt>
                <c:pt idx="165">
                  <c:v>24.98</c:v>
                </c:pt>
                <c:pt idx="166">
                  <c:v>25.01</c:v>
                </c:pt>
                <c:pt idx="167">
                  <c:v>25.04</c:v>
                </c:pt>
                <c:pt idx="168">
                  <c:v>25.07</c:v>
                </c:pt>
                <c:pt idx="169">
                  <c:v>25.1</c:v>
                </c:pt>
                <c:pt idx="170">
                  <c:v>25.13</c:v>
                </c:pt>
                <c:pt idx="171">
                  <c:v>25.16</c:v>
                </c:pt>
                <c:pt idx="172">
                  <c:v>25.19</c:v>
                </c:pt>
                <c:pt idx="173">
                  <c:v>25.22</c:v>
                </c:pt>
                <c:pt idx="174">
                  <c:v>25.25</c:v>
                </c:pt>
                <c:pt idx="175">
                  <c:v>25.28</c:v>
                </c:pt>
                <c:pt idx="176">
                  <c:v>25.31</c:v>
                </c:pt>
                <c:pt idx="177">
                  <c:v>25.34</c:v>
                </c:pt>
                <c:pt idx="178">
                  <c:v>25.37</c:v>
                </c:pt>
                <c:pt idx="179">
                  <c:v>25.4</c:v>
                </c:pt>
                <c:pt idx="180">
                  <c:v>25.43</c:v>
                </c:pt>
                <c:pt idx="181">
                  <c:v>25.46</c:v>
                </c:pt>
                <c:pt idx="182">
                  <c:v>25.49</c:v>
                </c:pt>
                <c:pt idx="183">
                  <c:v>25.52</c:v>
                </c:pt>
                <c:pt idx="184">
                  <c:v>25.55</c:v>
                </c:pt>
                <c:pt idx="185">
                  <c:v>25.58</c:v>
                </c:pt>
                <c:pt idx="186">
                  <c:v>25.61</c:v>
                </c:pt>
                <c:pt idx="187">
                  <c:v>25.64</c:v>
                </c:pt>
                <c:pt idx="188">
                  <c:v>25.67</c:v>
                </c:pt>
                <c:pt idx="189">
                  <c:v>25.7</c:v>
                </c:pt>
                <c:pt idx="190">
                  <c:v>25.73</c:v>
                </c:pt>
                <c:pt idx="191">
                  <c:v>25.76</c:v>
                </c:pt>
                <c:pt idx="192">
                  <c:v>25.79</c:v>
                </c:pt>
                <c:pt idx="193">
                  <c:v>25.82</c:v>
                </c:pt>
                <c:pt idx="194">
                  <c:v>25.85</c:v>
                </c:pt>
                <c:pt idx="195">
                  <c:v>25.88</c:v>
                </c:pt>
                <c:pt idx="196">
                  <c:v>25.91</c:v>
                </c:pt>
                <c:pt idx="197">
                  <c:v>25.94</c:v>
                </c:pt>
                <c:pt idx="198">
                  <c:v>25.97</c:v>
                </c:pt>
                <c:pt idx="199">
                  <c:v>26</c:v>
                </c:pt>
                <c:pt idx="200">
                  <c:v>26.03</c:v>
                </c:pt>
                <c:pt idx="201">
                  <c:v>26.06</c:v>
                </c:pt>
                <c:pt idx="202">
                  <c:v>26.09</c:v>
                </c:pt>
                <c:pt idx="203">
                  <c:v>26.12</c:v>
                </c:pt>
                <c:pt idx="204">
                  <c:v>26.15</c:v>
                </c:pt>
                <c:pt idx="205">
                  <c:v>26.18</c:v>
                </c:pt>
                <c:pt idx="206">
                  <c:v>26.21</c:v>
                </c:pt>
                <c:pt idx="207">
                  <c:v>26.24</c:v>
                </c:pt>
                <c:pt idx="208">
                  <c:v>26.27</c:v>
                </c:pt>
                <c:pt idx="209">
                  <c:v>26.3</c:v>
                </c:pt>
                <c:pt idx="210">
                  <c:v>26.33</c:v>
                </c:pt>
                <c:pt idx="211">
                  <c:v>26.36</c:v>
                </c:pt>
                <c:pt idx="212">
                  <c:v>26.39</c:v>
                </c:pt>
                <c:pt idx="213">
                  <c:v>26.42</c:v>
                </c:pt>
                <c:pt idx="214">
                  <c:v>26.45</c:v>
                </c:pt>
                <c:pt idx="215">
                  <c:v>26.48</c:v>
                </c:pt>
                <c:pt idx="216">
                  <c:v>26.51</c:v>
                </c:pt>
                <c:pt idx="217">
                  <c:v>26.54</c:v>
                </c:pt>
                <c:pt idx="218">
                  <c:v>26.57</c:v>
                </c:pt>
                <c:pt idx="219">
                  <c:v>26.6</c:v>
                </c:pt>
                <c:pt idx="220">
                  <c:v>26.63</c:v>
                </c:pt>
                <c:pt idx="221">
                  <c:v>26.66</c:v>
                </c:pt>
                <c:pt idx="222">
                  <c:v>26.69</c:v>
                </c:pt>
                <c:pt idx="223">
                  <c:v>26.72</c:v>
                </c:pt>
                <c:pt idx="224">
                  <c:v>26.75</c:v>
                </c:pt>
                <c:pt idx="225">
                  <c:v>26.78</c:v>
                </c:pt>
                <c:pt idx="226">
                  <c:v>26.81</c:v>
                </c:pt>
                <c:pt idx="227">
                  <c:v>26.84</c:v>
                </c:pt>
                <c:pt idx="228">
                  <c:v>26.87</c:v>
                </c:pt>
                <c:pt idx="229">
                  <c:v>26.9</c:v>
                </c:pt>
                <c:pt idx="230">
                  <c:v>26.93</c:v>
                </c:pt>
                <c:pt idx="231">
                  <c:v>26.96</c:v>
                </c:pt>
                <c:pt idx="232">
                  <c:v>26.99</c:v>
                </c:pt>
                <c:pt idx="233">
                  <c:v>27.02</c:v>
                </c:pt>
                <c:pt idx="234">
                  <c:v>27.05</c:v>
                </c:pt>
                <c:pt idx="235">
                  <c:v>27.08</c:v>
                </c:pt>
                <c:pt idx="236">
                  <c:v>27.11</c:v>
                </c:pt>
                <c:pt idx="237">
                  <c:v>27.14</c:v>
                </c:pt>
                <c:pt idx="238">
                  <c:v>27.17</c:v>
                </c:pt>
                <c:pt idx="239">
                  <c:v>27.2</c:v>
                </c:pt>
                <c:pt idx="240">
                  <c:v>27.23</c:v>
                </c:pt>
                <c:pt idx="241">
                  <c:v>27.26</c:v>
                </c:pt>
                <c:pt idx="242">
                  <c:v>27.29</c:v>
                </c:pt>
                <c:pt idx="243">
                  <c:v>27.32</c:v>
                </c:pt>
                <c:pt idx="244">
                  <c:v>27.35</c:v>
                </c:pt>
                <c:pt idx="245">
                  <c:v>27.38</c:v>
                </c:pt>
                <c:pt idx="246">
                  <c:v>27.41</c:v>
                </c:pt>
                <c:pt idx="247">
                  <c:v>27.44</c:v>
                </c:pt>
                <c:pt idx="248">
                  <c:v>27.47</c:v>
                </c:pt>
                <c:pt idx="249">
                  <c:v>27.5</c:v>
                </c:pt>
                <c:pt idx="250">
                  <c:v>27.53</c:v>
                </c:pt>
                <c:pt idx="251">
                  <c:v>27.56</c:v>
                </c:pt>
                <c:pt idx="252">
                  <c:v>27.59</c:v>
                </c:pt>
                <c:pt idx="253">
                  <c:v>27.62</c:v>
                </c:pt>
                <c:pt idx="254">
                  <c:v>27.65</c:v>
                </c:pt>
                <c:pt idx="255">
                  <c:v>27.68</c:v>
                </c:pt>
                <c:pt idx="256">
                  <c:v>27.71</c:v>
                </c:pt>
                <c:pt idx="257">
                  <c:v>27.74</c:v>
                </c:pt>
                <c:pt idx="258">
                  <c:v>27.77</c:v>
                </c:pt>
                <c:pt idx="259">
                  <c:v>27.8</c:v>
                </c:pt>
                <c:pt idx="260">
                  <c:v>27.83</c:v>
                </c:pt>
                <c:pt idx="261">
                  <c:v>27.86</c:v>
                </c:pt>
                <c:pt idx="262">
                  <c:v>27.89</c:v>
                </c:pt>
                <c:pt idx="263">
                  <c:v>27.92</c:v>
                </c:pt>
                <c:pt idx="264">
                  <c:v>27.95</c:v>
                </c:pt>
                <c:pt idx="265">
                  <c:v>27.98</c:v>
                </c:pt>
                <c:pt idx="266">
                  <c:v>28.01</c:v>
                </c:pt>
                <c:pt idx="267">
                  <c:v>28.04</c:v>
                </c:pt>
                <c:pt idx="268">
                  <c:v>28.07</c:v>
                </c:pt>
                <c:pt idx="269">
                  <c:v>28.1</c:v>
                </c:pt>
                <c:pt idx="270">
                  <c:v>28.13</c:v>
                </c:pt>
                <c:pt idx="271">
                  <c:v>28.16</c:v>
                </c:pt>
                <c:pt idx="272">
                  <c:v>28.19</c:v>
                </c:pt>
                <c:pt idx="273">
                  <c:v>28.22</c:v>
                </c:pt>
                <c:pt idx="274">
                  <c:v>28.25</c:v>
                </c:pt>
                <c:pt idx="275">
                  <c:v>28.28</c:v>
                </c:pt>
                <c:pt idx="276">
                  <c:v>28.31</c:v>
                </c:pt>
                <c:pt idx="277">
                  <c:v>28.34</c:v>
                </c:pt>
                <c:pt idx="278">
                  <c:v>28.37</c:v>
                </c:pt>
                <c:pt idx="279">
                  <c:v>28.4</c:v>
                </c:pt>
                <c:pt idx="280">
                  <c:v>28.43</c:v>
                </c:pt>
                <c:pt idx="281">
                  <c:v>28.46</c:v>
                </c:pt>
                <c:pt idx="282">
                  <c:v>28.49</c:v>
                </c:pt>
                <c:pt idx="283">
                  <c:v>28.52</c:v>
                </c:pt>
                <c:pt idx="284">
                  <c:v>28.55</c:v>
                </c:pt>
                <c:pt idx="285">
                  <c:v>28.58</c:v>
                </c:pt>
                <c:pt idx="286">
                  <c:v>28.61</c:v>
                </c:pt>
                <c:pt idx="287">
                  <c:v>28.64</c:v>
                </c:pt>
                <c:pt idx="288">
                  <c:v>28.67</c:v>
                </c:pt>
                <c:pt idx="289">
                  <c:v>28.7</c:v>
                </c:pt>
                <c:pt idx="290">
                  <c:v>28.73</c:v>
                </c:pt>
                <c:pt idx="291">
                  <c:v>28.76</c:v>
                </c:pt>
                <c:pt idx="292">
                  <c:v>28.79</c:v>
                </c:pt>
                <c:pt idx="293">
                  <c:v>28.82</c:v>
                </c:pt>
                <c:pt idx="294">
                  <c:v>28.85</c:v>
                </c:pt>
                <c:pt idx="295">
                  <c:v>28.88</c:v>
                </c:pt>
                <c:pt idx="296">
                  <c:v>28.91</c:v>
                </c:pt>
                <c:pt idx="297">
                  <c:v>28.94</c:v>
                </c:pt>
                <c:pt idx="298">
                  <c:v>28.97</c:v>
                </c:pt>
                <c:pt idx="299">
                  <c:v>29</c:v>
                </c:pt>
                <c:pt idx="300">
                  <c:v>29.03</c:v>
                </c:pt>
                <c:pt idx="301">
                  <c:v>29.06</c:v>
                </c:pt>
                <c:pt idx="302">
                  <c:v>29.09</c:v>
                </c:pt>
                <c:pt idx="303">
                  <c:v>29.12</c:v>
                </c:pt>
                <c:pt idx="304">
                  <c:v>29.15</c:v>
                </c:pt>
                <c:pt idx="305">
                  <c:v>29.18</c:v>
                </c:pt>
                <c:pt idx="306">
                  <c:v>29.21</c:v>
                </c:pt>
                <c:pt idx="307">
                  <c:v>29.24</c:v>
                </c:pt>
                <c:pt idx="308">
                  <c:v>29.27</c:v>
                </c:pt>
                <c:pt idx="309">
                  <c:v>29.3</c:v>
                </c:pt>
                <c:pt idx="310">
                  <c:v>29.33</c:v>
                </c:pt>
                <c:pt idx="311">
                  <c:v>29.36</c:v>
                </c:pt>
                <c:pt idx="312">
                  <c:v>29.39</c:v>
                </c:pt>
                <c:pt idx="313">
                  <c:v>29.42</c:v>
                </c:pt>
                <c:pt idx="314">
                  <c:v>29.45</c:v>
                </c:pt>
                <c:pt idx="315">
                  <c:v>29.48</c:v>
                </c:pt>
                <c:pt idx="316">
                  <c:v>29.51</c:v>
                </c:pt>
                <c:pt idx="317">
                  <c:v>29.54</c:v>
                </c:pt>
                <c:pt idx="318">
                  <c:v>29.57</c:v>
                </c:pt>
                <c:pt idx="319">
                  <c:v>29.6</c:v>
                </c:pt>
                <c:pt idx="320">
                  <c:v>29.63</c:v>
                </c:pt>
                <c:pt idx="321">
                  <c:v>29.66</c:v>
                </c:pt>
                <c:pt idx="322">
                  <c:v>29.69</c:v>
                </c:pt>
                <c:pt idx="323">
                  <c:v>29.72</c:v>
                </c:pt>
                <c:pt idx="324">
                  <c:v>29.75</c:v>
                </c:pt>
                <c:pt idx="325">
                  <c:v>29.78</c:v>
                </c:pt>
                <c:pt idx="326">
                  <c:v>29.81</c:v>
                </c:pt>
                <c:pt idx="327">
                  <c:v>29.84</c:v>
                </c:pt>
                <c:pt idx="328">
                  <c:v>29.87</c:v>
                </c:pt>
                <c:pt idx="329">
                  <c:v>29.9</c:v>
                </c:pt>
                <c:pt idx="330">
                  <c:v>29.93</c:v>
                </c:pt>
                <c:pt idx="331">
                  <c:v>29.96</c:v>
                </c:pt>
                <c:pt idx="332">
                  <c:v>29.99</c:v>
                </c:pt>
                <c:pt idx="333">
                  <c:v>30.02</c:v>
                </c:pt>
                <c:pt idx="334">
                  <c:v>30.05</c:v>
                </c:pt>
                <c:pt idx="335">
                  <c:v>30.08</c:v>
                </c:pt>
                <c:pt idx="336">
                  <c:v>30.11</c:v>
                </c:pt>
                <c:pt idx="337">
                  <c:v>30.14</c:v>
                </c:pt>
                <c:pt idx="338">
                  <c:v>30.17</c:v>
                </c:pt>
                <c:pt idx="339">
                  <c:v>30.2</c:v>
                </c:pt>
                <c:pt idx="340">
                  <c:v>30.23</c:v>
                </c:pt>
                <c:pt idx="341">
                  <c:v>30.26</c:v>
                </c:pt>
                <c:pt idx="342">
                  <c:v>30.29</c:v>
                </c:pt>
                <c:pt idx="343">
                  <c:v>30.32</c:v>
                </c:pt>
                <c:pt idx="344">
                  <c:v>30.35</c:v>
                </c:pt>
                <c:pt idx="345">
                  <c:v>30.38</c:v>
                </c:pt>
                <c:pt idx="346">
                  <c:v>30.41</c:v>
                </c:pt>
                <c:pt idx="347">
                  <c:v>30.44</c:v>
                </c:pt>
                <c:pt idx="348">
                  <c:v>30.47</c:v>
                </c:pt>
                <c:pt idx="349">
                  <c:v>30.5</c:v>
                </c:pt>
                <c:pt idx="350">
                  <c:v>30.53</c:v>
                </c:pt>
                <c:pt idx="351">
                  <c:v>30.56</c:v>
                </c:pt>
                <c:pt idx="352">
                  <c:v>30.59</c:v>
                </c:pt>
                <c:pt idx="353">
                  <c:v>30.62</c:v>
                </c:pt>
                <c:pt idx="354">
                  <c:v>30.65</c:v>
                </c:pt>
                <c:pt idx="355">
                  <c:v>30.68</c:v>
                </c:pt>
                <c:pt idx="356">
                  <c:v>30.71</c:v>
                </c:pt>
                <c:pt idx="357">
                  <c:v>30.74</c:v>
                </c:pt>
                <c:pt idx="358">
                  <c:v>30.77</c:v>
                </c:pt>
                <c:pt idx="359">
                  <c:v>30.8</c:v>
                </c:pt>
                <c:pt idx="360">
                  <c:v>30.83</c:v>
                </c:pt>
                <c:pt idx="361">
                  <c:v>30.86</c:v>
                </c:pt>
                <c:pt idx="362">
                  <c:v>30.89</c:v>
                </c:pt>
                <c:pt idx="363">
                  <c:v>30.92</c:v>
                </c:pt>
                <c:pt idx="364">
                  <c:v>30.95</c:v>
                </c:pt>
                <c:pt idx="365">
                  <c:v>30.98</c:v>
                </c:pt>
                <c:pt idx="366">
                  <c:v>31.01</c:v>
                </c:pt>
                <c:pt idx="367">
                  <c:v>31.04</c:v>
                </c:pt>
                <c:pt idx="368">
                  <c:v>31.07</c:v>
                </c:pt>
                <c:pt idx="369">
                  <c:v>31.1</c:v>
                </c:pt>
                <c:pt idx="370">
                  <c:v>31.13</c:v>
                </c:pt>
                <c:pt idx="371">
                  <c:v>31.16</c:v>
                </c:pt>
                <c:pt idx="372">
                  <c:v>31.19</c:v>
                </c:pt>
                <c:pt idx="373">
                  <c:v>31.22</c:v>
                </c:pt>
                <c:pt idx="374">
                  <c:v>31.25</c:v>
                </c:pt>
                <c:pt idx="375">
                  <c:v>31.28</c:v>
                </c:pt>
                <c:pt idx="376">
                  <c:v>31.31</c:v>
                </c:pt>
                <c:pt idx="377">
                  <c:v>31.34</c:v>
                </c:pt>
                <c:pt idx="378">
                  <c:v>31.37</c:v>
                </c:pt>
                <c:pt idx="379">
                  <c:v>31.4</c:v>
                </c:pt>
                <c:pt idx="380">
                  <c:v>31.43</c:v>
                </c:pt>
                <c:pt idx="381">
                  <c:v>31.46</c:v>
                </c:pt>
                <c:pt idx="382">
                  <c:v>31.49</c:v>
                </c:pt>
                <c:pt idx="383">
                  <c:v>31.52</c:v>
                </c:pt>
                <c:pt idx="384">
                  <c:v>31.55</c:v>
                </c:pt>
                <c:pt idx="385">
                  <c:v>31.58</c:v>
                </c:pt>
                <c:pt idx="386">
                  <c:v>31.61</c:v>
                </c:pt>
                <c:pt idx="387">
                  <c:v>31.64</c:v>
                </c:pt>
                <c:pt idx="388">
                  <c:v>31.67</c:v>
                </c:pt>
                <c:pt idx="389">
                  <c:v>31.7</c:v>
                </c:pt>
                <c:pt idx="390">
                  <c:v>31.73</c:v>
                </c:pt>
                <c:pt idx="391">
                  <c:v>31.76</c:v>
                </c:pt>
                <c:pt idx="392">
                  <c:v>31.79</c:v>
                </c:pt>
                <c:pt idx="393">
                  <c:v>31.82</c:v>
                </c:pt>
                <c:pt idx="394">
                  <c:v>31.85</c:v>
                </c:pt>
                <c:pt idx="395">
                  <c:v>31.88</c:v>
                </c:pt>
                <c:pt idx="396">
                  <c:v>31.91</c:v>
                </c:pt>
                <c:pt idx="397">
                  <c:v>31.94</c:v>
                </c:pt>
                <c:pt idx="398">
                  <c:v>31.97</c:v>
                </c:pt>
                <c:pt idx="399">
                  <c:v>32</c:v>
                </c:pt>
                <c:pt idx="400">
                  <c:v>32.03</c:v>
                </c:pt>
                <c:pt idx="401">
                  <c:v>32.06</c:v>
                </c:pt>
                <c:pt idx="402">
                  <c:v>32.090000000000003</c:v>
                </c:pt>
                <c:pt idx="403">
                  <c:v>32.119999999999997</c:v>
                </c:pt>
                <c:pt idx="404">
                  <c:v>32.15</c:v>
                </c:pt>
                <c:pt idx="405">
                  <c:v>32.18</c:v>
                </c:pt>
                <c:pt idx="406">
                  <c:v>32.21</c:v>
                </c:pt>
                <c:pt idx="407">
                  <c:v>32.24</c:v>
                </c:pt>
                <c:pt idx="408">
                  <c:v>32.270000000000003</c:v>
                </c:pt>
                <c:pt idx="409">
                  <c:v>32.299999999999997</c:v>
                </c:pt>
                <c:pt idx="410">
                  <c:v>32.33</c:v>
                </c:pt>
                <c:pt idx="411">
                  <c:v>32.36</c:v>
                </c:pt>
                <c:pt idx="412">
                  <c:v>32.39</c:v>
                </c:pt>
                <c:pt idx="413">
                  <c:v>32.42</c:v>
                </c:pt>
                <c:pt idx="414">
                  <c:v>32.450000000000003</c:v>
                </c:pt>
                <c:pt idx="415">
                  <c:v>32.479999999999997</c:v>
                </c:pt>
                <c:pt idx="416">
                  <c:v>32.51</c:v>
                </c:pt>
                <c:pt idx="417">
                  <c:v>32.54</c:v>
                </c:pt>
                <c:pt idx="418">
                  <c:v>32.57</c:v>
                </c:pt>
                <c:pt idx="419">
                  <c:v>32.6</c:v>
                </c:pt>
                <c:pt idx="420">
                  <c:v>32.630000000000003</c:v>
                </c:pt>
                <c:pt idx="421">
                  <c:v>32.659999999999997</c:v>
                </c:pt>
                <c:pt idx="422">
                  <c:v>32.69</c:v>
                </c:pt>
                <c:pt idx="423">
                  <c:v>32.72</c:v>
                </c:pt>
                <c:pt idx="424">
                  <c:v>32.75</c:v>
                </c:pt>
                <c:pt idx="425">
                  <c:v>32.78</c:v>
                </c:pt>
                <c:pt idx="426">
                  <c:v>32.81</c:v>
                </c:pt>
                <c:pt idx="427">
                  <c:v>32.840000000000003</c:v>
                </c:pt>
                <c:pt idx="428">
                  <c:v>32.869999999999997</c:v>
                </c:pt>
                <c:pt idx="429">
                  <c:v>32.9</c:v>
                </c:pt>
                <c:pt idx="430">
                  <c:v>32.93</c:v>
                </c:pt>
                <c:pt idx="431">
                  <c:v>32.96</c:v>
                </c:pt>
                <c:pt idx="432">
                  <c:v>32.99</c:v>
                </c:pt>
                <c:pt idx="433">
                  <c:v>33.020000000000003</c:v>
                </c:pt>
                <c:pt idx="434">
                  <c:v>33.049999999999997</c:v>
                </c:pt>
                <c:pt idx="435">
                  <c:v>33.08</c:v>
                </c:pt>
                <c:pt idx="436">
                  <c:v>33.11</c:v>
                </c:pt>
                <c:pt idx="437">
                  <c:v>33.14</c:v>
                </c:pt>
                <c:pt idx="438">
                  <c:v>33.17</c:v>
                </c:pt>
                <c:pt idx="439">
                  <c:v>33.200000000000003</c:v>
                </c:pt>
                <c:pt idx="440">
                  <c:v>33.229999999999997</c:v>
                </c:pt>
                <c:pt idx="441">
                  <c:v>33.26</c:v>
                </c:pt>
                <c:pt idx="442">
                  <c:v>33.29</c:v>
                </c:pt>
                <c:pt idx="443">
                  <c:v>33.32</c:v>
                </c:pt>
                <c:pt idx="444">
                  <c:v>33.35</c:v>
                </c:pt>
                <c:pt idx="445">
                  <c:v>33.380000000000003</c:v>
                </c:pt>
                <c:pt idx="446">
                  <c:v>33.409999999999997</c:v>
                </c:pt>
                <c:pt idx="447">
                  <c:v>33.44</c:v>
                </c:pt>
                <c:pt idx="448">
                  <c:v>33.47</c:v>
                </c:pt>
                <c:pt idx="449">
                  <c:v>33.5</c:v>
                </c:pt>
                <c:pt idx="450">
                  <c:v>33.53</c:v>
                </c:pt>
                <c:pt idx="451">
                  <c:v>33.56</c:v>
                </c:pt>
                <c:pt idx="452">
                  <c:v>33.590000000000003</c:v>
                </c:pt>
                <c:pt idx="453">
                  <c:v>33.619999999999997</c:v>
                </c:pt>
                <c:pt idx="454">
                  <c:v>33.65</c:v>
                </c:pt>
                <c:pt idx="455">
                  <c:v>33.68</c:v>
                </c:pt>
                <c:pt idx="456">
                  <c:v>33.71</c:v>
                </c:pt>
                <c:pt idx="457">
                  <c:v>33.74</c:v>
                </c:pt>
                <c:pt idx="458">
                  <c:v>33.770000000000003</c:v>
                </c:pt>
                <c:pt idx="459">
                  <c:v>33.799999999999997</c:v>
                </c:pt>
                <c:pt idx="460">
                  <c:v>33.83</c:v>
                </c:pt>
                <c:pt idx="461">
                  <c:v>33.86</c:v>
                </c:pt>
                <c:pt idx="462">
                  <c:v>33.89</c:v>
                </c:pt>
                <c:pt idx="463">
                  <c:v>33.92</c:v>
                </c:pt>
                <c:pt idx="464">
                  <c:v>33.950000000000003</c:v>
                </c:pt>
                <c:pt idx="465">
                  <c:v>33.979999999999997</c:v>
                </c:pt>
                <c:pt idx="466">
                  <c:v>34.01</c:v>
                </c:pt>
                <c:pt idx="467">
                  <c:v>34.04</c:v>
                </c:pt>
                <c:pt idx="468">
                  <c:v>34.07</c:v>
                </c:pt>
                <c:pt idx="469">
                  <c:v>34.1</c:v>
                </c:pt>
                <c:pt idx="470">
                  <c:v>34.130000000000003</c:v>
                </c:pt>
                <c:pt idx="471">
                  <c:v>34.159999999999997</c:v>
                </c:pt>
                <c:pt idx="472">
                  <c:v>34.19</c:v>
                </c:pt>
                <c:pt idx="473">
                  <c:v>34.22</c:v>
                </c:pt>
                <c:pt idx="474">
                  <c:v>34.25</c:v>
                </c:pt>
                <c:pt idx="475">
                  <c:v>34.28</c:v>
                </c:pt>
                <c:pt idx="476">
                  <c:v>34.31</c:v>
                </c:pt>
                <c:pt idx="477">
                  <c:v>34.340000000000003</c:v>
                </c:pt>
                <c:pt idx="478">
                  <c:v>34.369999999999997</c:v>
                </c:pt>
                <c:pt idx="479">
                  <c:v>34.4</c:v>
                </c:pt>
                <c:pt idx="480">
                  <c:v>34.43</c:v>
                </c:pt>
                <c:pt idx="481">
                  <c:v>34.46</c:v>
                </c:pt>
                <c:pt idx="482">
                  <c:v>34.49</c:v>
                </c:pt>
                <c:pt idx="483">
                  <c:v>34.520000000000003</c:v>
                </c:pt>
                <c:pt idx="484">
                  <c:v>34.549999999999997</c:v>
                </c:pt>
                <c:pt idx="485">
                  <c:v>34.58</c:v>
                </c:pt>
                <c:pt idx="486">
                  <c:v>34.61</c:v>
                </c:pt>
                <c:pt idx="487">
                  <c:v>34.64</c:v>
                </c:pt>
                <c:pt idx="488">
                  <c:v>34.67</c:v>
                </c:pt>
                <c:pt idx="489">
                  <c:v>34.700000000000003</c:v>
                </c:pt>
                <c:pt idx="490">
                  <c:v>34.729999999999997</c:v>
                </c:pt>
                <c:pt idx="491">
                  <c:v>34.76</c:v>
                </c:pt>
                <c:pt idx="492">
                  <c:v>34.79</c:v>
                </c:pt>
                <c:pt idx="493">
                  <c:v>34.82</c:v>
                </c:pt>
                <c:pt idx="494">
                  <c:v>34.85</c:v>
                </c:pt>
                <c:pt idx="495">
                  <c:v>34.880000000000003</c:v>
                </c:pt>
                <c:pt idx="496">
                  <c:v>34.909999999999997</c:v>
                </c:pt>
                <c:pt idx="497">
                  <c:v>34.94</c:v>
                </c:pt>
                <c:pt idx="498">
                  <c:v>34.97</c:v>
                </c:pt>
                <c:pt idx="499">
                  <c:v>35</c:v>
                </c:pt>
                <c:pt idx="500">
                  <c:v>35.03</c:v>
                </c:pt>
                <c:pt idx="501">
                  <c:v>35.06</c:v>
                </c:pt>
                <c:pt idx="502">
                  <c:v>35.090000000000003</c:v>
                </c:pt>
                <c:pt idx="503">
                  <c:v>35.119999999999997</c:v>
                </c:pt>
                <c:pt idx="504">
                  <c:v>35.15</c:v>
                </c:pt>
                <c:pt idx="505">
                  <c:v>35.18</c:v>
                </c:pt>
                <c:pt idx="506">
                  <c:v>35.21</c:v>
                </c:pt>
                <c:pt idx="507">
                  <c:v>35.24</c:v>
                </c:pt>
                <c:pt idx="508">
                  <c:v>35.270000000000003</c:v>
                </c:pt>
                <c:pt idx="509">
                  <c:v>35.299999999999997</c:v>
                </c:pt>
                <c:pt idx="510">
                  <c:v>35.33</c:v>
                </c:pt>
                <c:pt idx="511">
                  <c:v>35.36</c:v>
                </c:pt>
                <c:pt idx="512">
                  <c:v>35.39</c:v>
                </c:pt>
                <c:pt idx="513">
                  <c:v>35.42</c:v>
                </c:pt>
                <c:pt idx="514">
                  <c:v>35.450000000000003</c:v>
                </c:pt>
                <c:pt idx="515">
                  <c:v>35.479999999999997</c:v>
                </c:pt>
                <c:pt idx="516">
                  <c:v>35.51</c:v>
                </c:pt>
                <c:pt idx="517">
                  <c:v>35.54</c:v>
                </c:pt>
                <c:pt idx="518">
                  <c:v>35.57</c:v>
                </c:pt>
                <c:pt idx="519">
                  <c:v>35.6</c:v>
                </c:pt>
                <c:pt idx="520">
                  <c:v>35.630000000000003</c:v>
                </c:pt>
                <c:pt idx="521">
                  <c:v>35.659999999999997</c:v>
                </c:pt>
                <c:pt idx="522">
                  <c:v>35.69</c:v>
                </c:pt>
                <c:pt idx="523">
                  <c:v>35.72</c:v>
                </c:pt>
                <c:pt idx="524">
                  <c:v>35.75</c:v>
                </c:pt>
                <c:pt idx="525">
                  <c:v>35.78</c:v>
                </c:pt>
                <c:pt idx="526">
                  <c:v>35.81</c:v>
                </c:pt>
                <c:pt idx="527">
                  <c:v>35.840000000000003</c:v>
                </c:pt>
                <c:pt idx="528">
                  <c:v>35.869999999999997</c:v>
                </c:pt>
                <c:pt idx="529">
                  <c:v>35.9</c:v>
                </c:pt>
                <c:pt idx="530">
                  <c:v>35.93</c:v>
                </c:pt>
                <c:pt idx="531">
                  <c:v>35.96</c:v>
                </c:pt>
                <c:pt idx="532">
                  <c:v>35.99</c:v>
                </c:pt>
                <c:pt idx="533">
                  <c:v>36.020000000000003</c:v>
                </c:pt>
                <c:pt idx="534">
                  <c:v>36.049999999999997</c:v>
                </c:pt>
                <c:pt idx="535">
                  <c:v>36.08</c:v>
                </c:pt>
                <c:pt idx="536">
                  <c:v>36.11</c:v>
                </c:pt>
                <c:pt idx="537">
                  <c:v>36.14</c:v>
                </c:pt>
                <c:pt idx="538">
                  <c:v>36.17</c:v>
                </c:pt>
                <c:pt idx="539">
                  <c:v>36.200000000000003</c:v>
                </c:pt>
                <c:pt idx="540">
                  <c:v>36.229999999999997</c:v>
                </c:pt>
                <c:pt idx="541">
                  <c:v>36.26</c:v>
                </c:pt>
                <c:pt idx="542">
                  <c:v>36.29</c:v>
                </c:pt>
                <c:pt idx="543">
                  <c:v>36.32</c:v>
                </c:pt>
                <c:pt idx="544">
                  <c:v>36.35</c:v>
                </c:pt>
                <c:pt idx="545">
                  <c:v>36.380000000000003</c:v>
                </c:pt>
                <c:pt idx="546">
                  <c:v>36.409999999999997</c:v>
                </c:pt>
                <c:pt idx="547">
                  <c:v>36.44</c:v>
                </c:pt>
                <c:pt idx="548">
                  <c:v>36.47</c:v>
                </c:pt>
                <c:pt idx="549">
                  <c:v>36.5</c:v>
                </c:pt>
                <c:pt idx="550">
                  <c:v>36.53</c:v>
                </c:pt>
                <c:pt idx="551">
                  <c:v>36.56</c:v>
                </c:pt>
                <c:pt idx="552">
                  <c:v>36.590000000000003</c:v>
                </c:pt>
                <c:pt idx="553">
                  <c:v>36.619999999999997</c:v>
                </c:pt>
                <c:pt idx="554">
                  <c:v>36.65</c:v>
                </c:pt>
                <c:pt idx="555">
                  <c:v>36.68</c:v>
                </c:pt>
                <c:pt idx="556">
                  <c:v>36.71</c:v>
                </c:pt>
                <c:pt idx="557">
                  <c:v>36.74</c:v>
                </c:pt>
                <c:pt idx="558">
                  <c:v>36.770000000000003</c:v>
                </c:pt>
                <c:pt idx="559">
                  <c:v>36.799999999999997</c:v>
                </c:pt>
                <c:pt idx="560">
                  <c:v>36.83</c:v>
                </c:pt>
                <c:pt idx="561">
                  <c:v>36.86</c:v>
                </c:pt>
                <c:pt idx="562">
                  <c:v>36.89</c:v>
                </c:pt>
                <c:pt idx="563">
                  <c:v>36.92</c:v>
                </c:pt>
                <c:pt idx="564">
                  <c:v>36.950000000000003</c:v>
                </c:pt>
                <c:pt idx="565">
                  <c:v>36.979999999999997</c:v>
                </c:pt>
                <c:pt idx="566">
                  <c:v>37.01</c:v>
                </c:pt>
                <c:pt idx="567">
                  <c:v>37.04</c:v>
                </c:pt>
                <c:pt idx="568">
                  <c:v>37.07</c:v>
                </c:pt>
                <c:pt idx="569">
                  <c:v>37.1</c:v>
                </c:pt>
                <c:pt idx="570">
                  <c:v>37.130000000000003</c:v>
                </c:pt>
                <c:pt idx="571">
                  <c:v>37.159999999999997</c:v>
                </c:pt>
                <c:pt idx="572">
                  <c:v>37.19</c:v>
                </c:pt>
                <c:pt idx="573">
                  <c:v>37.22</c:v>
                </c:pt>
                <c:pt idx="574">
                  <c:v>37.25</c:v>
                </c:pt>
                <c:pt idx="575">
                  <c:v>37.28</c:v>
                </c:pt>
                <c:pt idx="576">
                  <c:v>37.31</c:v>
                </c:pt>
                <c:pt idx="577">
                  <c:v>37.340000000000003</c:v>
                </c:pt>
                <c:pt idx="578">
                  <c:v>37.369999999999997</c:v>
                </c:pt>
                <c:pt idx="579">
                  <c:v>37.4</c:v>
                </c:pt>
                <c:pt idx="580">
                  <c:v>37.43</c:v>
                </c:pt>
                <c:pt idx="581">
                  <c:v>37.46</c:v>
                </c:pt>
                <c:pt idx="582">
                  <c:v>37.49</c:v>
                </c:pt>
                <c:pt idx="583">
                  <c:v>37.520000000000003</c:v>
                </c:pt>
                <c:pt idx="584">
                  <c:v>37.549999999999997</c:v>
                </c:pt>
                <c:pt idx="585">
                  <c:v>37.58</c:v>
                </c:pt>
                <c:pt idx="586">
                  <c:v>37.61</c:v>
                </c:pt>
                <c:pt idx="587">
                  <c:v>37.64</c:v>
                </c:pt>
                <c:pt idx="588">
                  <c:v>37.67</c:v>
                </c:pt>
                <c:pt idx="589">
                  <c:v>37.700000000000003</c:v>
                </c:pt>
                <c:pt idx="590">
                  <c:v>37.729999999999997</c:v>
                </c:pt>
                <c:pt idx="591">
                  <c:v>37.76</c:v>
                </c:pt>
                <c:pt idx="592">
                  <c:v>37.79</c:v>
                </c:pt>
                <c:pt idx="593">
                  <c:v>37.82</c:v>
                </c:pt>
                <c:pt idx="594">
                  <c:v>37.85</c:v>
                </c:pt>
                <c:pt idx="595">
                  <c:v>37.880000000000003</c:v>
                </c:pt>
                <c:pt idx="596">
                  <c:v>37.909999999999997</c:v>
                </c:pt>
                <c:pt idx="597">
                  <c:v>37.94</c:v>
                </c:pt>
                <c:pt idx="598">
                  <c:v>37.97</c:v>
                </c:pt>
                <c:pt idx="599">
                  <c:v>38</c:v>
                </c:pt>
                <c:pt idx="600">
                  <c:v>38.03</c:v>
                </c:pt>
                <c:pt idx="601">
                  <c:v>38.06</c:v>
                </c:pt>
                <c:pt idx="602">
                  <c:v>38.090000000000003</c:v>
                </c:pt>
                <c:pt idx="603">
                  <c:v>38.119999999999997</c:v>
                </c:pt>
                <c:pt idx="604">
                  <c:v>38.15</c:v>
                </c:pt>
                <c:pt idx="605">
                  <c:v>38.18</c:v>
                </c:pt>
                <c:pt idx="606">
                  <c:v>38.21</c:v>
                </c:pt>
                <c:pt idx="607">
                  <c:v>38.24</c:v>
                </c:pt>
                <c:pt idx="608">
                  <c:v>38.270000000000003</c:v>
                </c:pt>
                <c:pt idx="609">
                  <c:v>38.299999999999997</c:v>
                </c:pt>
                <c:pt idx="610">
                  <c:v>38.33</c:v>
                </c:pt>
                <c:pt idx="611">
                  <c:v>38.36</c:v>
                </c:pt>
                <c:pt idx="612">
                  <c:v>38.39</c:v>
                </c:pt>
                <c:pt idx="613">
                  <c:v>38.42</c:v>
                </c:pt>
                <c:pt idx="614">
                  <c:v>38.450000000000003</c:v>
                </c:pt>
                <c:pt idx="615">
                  <c:v>38.479999999999997</c:v>
                </c:pt>
                <c:pt idx="616">
                  <c:v>38.51</c:v>
                </c:pt>
                <c:pt idx="617">
                  <c:v>38.54</c:v>
                </c:pt>
                <c:pt idx="618">
                  <c:v>38.57</c:v>
                </c:pt>
                <c:pt idx="619">
                  <c:v>38.6</c:v>
                </c:pt>
                <c:pt idx="620">
                  <c:v>38.630000000000003</c:v>
                </c:pt>
                <c:pt idx="621">
                  <c:v>38.659999999999997</c:v>
                </c:pt>
                <c:pt idx="622">
                  <c:v>38.69</c:v>
                </c:pt>
                <c:pt idx="623">
                  <c:v>38.72</c:v>
                </c:pt>
                <c:pt idx="624">
                  <c:v>38.75</c:v>
                </c:pt>
                <c:pt idx="625">
                  <c:v>38.78</c:v>
                </c:pt>
                <c:pt idx="626">
                  <c:v>38.81</c:v>
                </c:pt>
                <c:pt idx="627">
                  <c:v>38.840000000000003</c:v>
                </c:pt>
                <c:pt idx="628">
                  <c:v>38.869999999999997</c:v>
                </c:pt>
                <c:pt idx="629">
                  <c:v>38.9</c:v>
                </c:pt>
                <c:pt idx="630">
                  <c:v>38.93</c:v>
                </c:pt>
                <c:pt idx="631">
                  <c:v>38.96</c:v>
                </c:pt>
                <c:pt idx="632">
                  <c:v>38.99</c:v>
                </c:pt>
                <c:pt idx="633">
                  <c:v>39.020000000000003</c:v>
                </c:pt>
                <c:pt idx="634">
                  <c:v>39.049999999999997</c:v>
                </c:pt>
                <c:pt idx="635">
                  <c:v>39.08</c:v>
                </c:pt>
                <c:pt idx="636">
                  <c:v>39.11</c:v>
                </c:pt>
                <c:pt idx="637">
                  <c:v>39.14</c:v>
                </c:pt>
                <c:pt idx="638">
                  <c:v>39.17</c:v>
                </c:pt>
                <c:pt idx="639">
                  <c:v>39.200000000000003</c:v>
                </c:pt>
                <c:pt idx="640">
                  <c:v>39.229999999999997</c:v>
                </c:pt>
                <c:pt idx="641">
                  <c:v>39.26</c:v>
                </c:pt>
                <c:pt idx="642">
                  <c:v>39.29</c:v>
                </c:pt>
                <c:pt idx="643">
                  <c:v>39.32</c:v>
                </c:pt>
                <c:pt idx="644">
                  <c:v>39.35</c:v>
                </c:pt>
                <c:pt idx="645">
                  <c:v>39.380000000000003</c:v>
                </c:pt>
                <c:pt idx="646">
                  <c:v>39.409999999999997</c:v>
                </c:pt>
                <c:pt idx="647">
                  <c:v>39.44</c:v>
                </c:pt>
                <c:pt idx="648">
                  <c:v>39.47</c:v>
                </c:pt>
                <c:pt idx="649">
                  <c:v>39.5</c:v>
                </c:pt>
                <c:pt idx="650">
                  <c:v>39.53</c:v>
                </c:pt>
                <c:pt idx="651">
                  <c:v>39.56</c:v>
                </c:pt>
                <c:pt idx="652">
                  <c:v>39.590000000000003</c:v>
                </c:pt>
                <c:pt idx="653">
                  <c:v>39.619999999999997</c:v>
                </c:pt>
                <c:pt idx="654">
                  <c:v>39.65</c:v>
                </c:pt>
                <c:pt idx="655">
                  <c:v>39.68</c:v>
                </c:pt>
                <c:pt idx="656">
                  <c:v>39.71</c:v>
                </c:pt>
                <c:pt idx="657">
                  <c:v>39.74</c:v>
                </c:pt>
                <c:pt idx="658">
                  <c:v>39.770000000000003</c:v>
                </c:pt>
                <c:pt idx="659">
                  <c:v>39.799999999999997</c:v>
                </c:pt>
                <c:pt idx="660">
                  <c:v>39.83</c:v>
                </c:pt>
                <c:pt idx="661">
                  <c:v>39.86</c:v>
                </c:pt>
                <c:pt idx="662">
                  <c:v>39.89</c:v>
                </c:pt>
                <c:pt idx="663">
                  <c:v>39.92</c:v>
                </c:pt>
                <c:pt idx="664">
                  <c:v>39.950000000000003</c:v>
                </c:pt>
                <c:pt idx="665">
                  <c:v>39.979999999999997</c:v>
                </c:pt>
                <c:pt idx="666">
                  <c:v>40.01</c:v>
                </c:pt>
                <c:pt idx="667">
                  <c:v>40.04</c:v>
                </c:pt>
                <c:pt idx="668">
                  <c:v>40.07</c:v>
                </c:pt>
                <c:pt idx="669">
                  <c:v>40.1</c:v>
                </c:pt>
                <c:pt idx="670">
                  <c:v>40.130000000000003</c:v>
                </c:pt>
                <c:pt idx="671">
                  <c:v>40.159999999999997</c:v>
                </c:pt>
                <c:pt idx="672">
                  <c:v>40.19</c:v>
                </c:pt>
                <c:pt idx="673">
                  <c:v>40.22</c:v>
                </c:pt>
                <c:pt idx="674">
                  <c:v>40.25</c:v>
                </c:pt>
                <c:pt idx="675">
                  <c:v>40.28</c:v>
                </c:pt>
                <c:pt idx="676">
                  <c:v>40.31</c:v>
                </c:pt>
                <c:pt idx="677">
                  <c:v>40.340000000000003</c:v>
                </c:pt>
                <c:pt idx="678">
                  <c:v>40.369999999999997</c:v>
                </c:pt>
                <c:pt idx="679">
                  <c:v>40.4</c:v>
                </c:pt>
                <c:pt idx="680">
                  <c:v>40.43</c:v>
                </c:pt>
                <c:pt idx="681">
                  <c:v>40.46</c:v>
                </c:pt>
                <c:pt idx="682">
                  <c:v>40.49</c:v>
                </c:pt>
                <c:pt idx="683">
                  <c:v>40.520000000000003</c:v>
                </c:pt>
                <c:pt idx="684">
                  <c:v>40.549999999999997</c:v>
                </c:pt>
                <c:pt idx="685">
                  <c:v>40.58</c:v>
                </c:pt>
                <c:pt idx="686">
                  <c:v>40.61</c:v>
                </c:pt>
                <c:pt idx="687">
                  <c:v>40.64</c:v>
                </c:pt>
                <c:pt idx="688">
                  <c:v>40.67</c:v>
                </c:pt>
                <c:pt idx="689">
                  <c:v>40.700000000000003</c:v>
                </c:pt>
                <c:pt idx="690">
                  <c:v>40.729999999999997</c:v>
                </c:pt>
                <c:pt idx="691">
                  <c:v>40.76</c:v>
                </c:pt>
                <c:pt idx="692">
                  <c:v>40.79</c:v>
                </c:pt>
                <c:pt idx="693">
                  <c:v>40.82</c:v>
                </c:pt>
                <c:pt idx="694">
                  <c:v>40.85</c:v>
                </c:pt>
                <c:pt idx="695">
                  <c:v>40.880000000000003</c:v>
                </c:pt>
                <c:pt idx="696">
                  <c:v>40.909999999999997</c:v>
                </c:pt>
                <c:pt idx="697">
                  <c:v>40.94</c:v>
                </c:pt>
                <c:pt idx="698">
                  <c:v>40.97</c:v>
                </c:pt>
                <c:pt idx="699">
                  <c:v>41</c:v>
                </c:pt>
                <c:pt idx="700">
                  <c:v>41.03</c:v>
                </c:pt>
                <c:pt idx="701">
                  <c:v>41.06</c:v>
                </c:pt>
                <c:pt idx="702">
                  <c:v>41.09</c:v>
                </c:pt>
                <c:pt idx="703">
                  <c:v>41.12</c:v>
                </c:pt>
                <c:pt idx="704">
                  <c:v>41.15</c:v>
                </c:pt>
                <c:pt idx="705">
                  <c:v>41.18</c:v>
                </c:pt>
                <c:pt idx="706">
                  <c:v>41.21</c:v>
                </c:pt>
                <c:pt idx="707">
                  <c:v>41.24</c:v>
                </c:pt>
                <c:pt idx="708">
                  <c:v>41.27</c:v>
                </c:pt>
                <c:pt idx="709">
                  <c:v>41.3</c:v>
                </c:pt>
                <c:pt idx="710">
                  <c:v>41.33</c:v>
                </c:pt>
                <c:pt idx="711">
                  <c:v>41.36</c:v>
                </c:pt>
                <c:pt idx="712">
                  <c:v>41.39</c:v>
                </c:pt>
                <c:pt idx="713">
                  <c:v>41.42</c:v>
                </c:pt>
                <c:pt idx="714">
                  <c:v>41.45</c:v>
                </c:pt>
                <c:pt idx="715">
                  <c:v>41.48</c:v>
                </c:pt>
                <c:pt idx="716">
                  <c:v>41.51</c:v>
                </c:pt>
                <c:pt idx="717">
                  <c:v>41.54</c:v>
                </c:pt>
                <c:pt idx="718">
                  <c:v>41.57</c:v>
                </c:pt>
                <c:pt idx="719">
                  <c:v>41.6</c:v>
                </c:pt>
                <c:pt idx="720">
                  <c:v>41.63</c:v>
                </c:pt>
                <c:pt idx="721">
                  <c:v>41.66</c:v>
                </c:pt>
                <c:pt idx="722">
                  <c:v>41.69</c:v>
                </c:pt>
                <c:pt idx="723">
                  <c:v>41.72</c:v>
                </c:pt>
                <c:pt idx="724">
                  <c:v>41.75</c:v>
                </c:pt>
                <c:pt idx="725">
                  <c:v>41.78</c:v>
                </c:pt>
                <c:pt idx="726">
                  <c:v>41.81</c:v>
                </c:pt>
                <c:pt idx="727">
                  <c:v>41.84</c:v>
                </c:pt>
                <c:pt idx="728">
                  <c:v>41.87</c:v>
                </c:pt>
                <c:pt idx="729">
                  <c:v>41.9</c:v>
                </c:pt>
                <c:pt idx="730">
                  <c:v>41.93</c:v>
                </c:pt>
                <c:pt idx="731">
                  <c:v>41.96</c:v>
                </c:pt>
                <c:pt idx="732">
                  <c:v>41.99</c:v>
                </c:pt>
                <c:pt idx="733">
                  <c:v>42.02</c:v>
                </c:pt>
                <c:pt idx="734">
                  <c:v>42.05</c:v>
                </c:pt>
                <c:pt idx="735">
                  <c:v>42.08</c:v>
                </c:pt>
                <c:pt idx="736">
                  <c:v>42.11</c:v>
                </c:pt>
                <c:pt idx="737">
                  <c:v>42.14</c:v>
                </c:pt>
                <c:pt idx="738">
                  <c:v>42.17</c:v>
                </c:pt>
                <c:pt idx="739">
                  <c:v>42.2</c:v>
                </c:pt>
                <c:pt idx="740">
                  <c:v>42.23</c:v>
                </c:pt>
                <c:pt idx="741">
                  <c:v>42.26</c:v>
                </c:pt>
                <c:pt idx="742">
                  <c:v>42.29</c:v>
                </c:pt>
                <c:pt idx="743">
                  <c:v>42.32</c:v>
                </c:pt>
                <c:pt idx="744">
                  <c:v>42.35</c:v>
                </c:pt>
                <c:pt idx="745">
                  <c:v>42.38</c:v>
                </c:pt>
                <c:pt idx="746">
                  <c:v>42.41</c:v>
                </c:pt>
                <c:pt idx="747">
                  <c:v>42.44</c:v>
                </c:pt>
                <c:pt idx="748">
                  <c:v>42.47</c:v>
                </c:pt>
                <c:pt idx="749">
                  <c:v>42.5</c:v>
                </c:pt>
                <c:pt idx="750">
                  <c:v>42.53</c:v>
                </c:pt>
                <c:pt idx="751">
                  <c:v>42.56</c:v>
                </c:pt>
                <c:pt idx="752">
                  <c:v>42.59</c:v>
                </c:pt>
                <c:pt idx="753">
                  <c:v>42.62</c:v>
                </c:pt>
                <c:pt idx="754">
                  <c:v>42.65</c:v>
                </c:pt>
                <c:pt idx="755">
                  <c:v>42.68</c:v>
                </c:pt>
                <c:pt idx="756">
                  <c:v>42.71</c:v>
                </c:pt>
                <c:pt idx="757">
                  <c:v>42.74</c:v>
                </c:pt>
                <c:pt idx="758">
                  <c:v>42.77</c:v>
                </c:pt>
                <c:pt idx="759">
                  <c:v>42.8</c:v>
                </c:pt>
                <c:pt idx="760">
                  <c:v>42.83</c:v>
                </c:pt>
                <c:pt idx="761">
                  <c:v>42.86</c:v>
                </c:pt>
                <c:pt idx="762">
                  <c:v>42.89</c:v>
                </c:pt>
                <c:pt idx="763">
                  <c:v>42.92</c:v>
                </c:pt>
                <c:pt idx="764">
                  <c:v>42.95</c:v>
                </c:pt>
                <c:pt idx="765">
                  <c:v>42.98</c:v>
                </c:pt>
                <c:pt idx="766">
                  <c:v>43.01</c:v>
                </c:pt>
                <c:pt idx="767">
                  <c:v>43.04</c:v>
                </c:pt>
                <c:pt idx="768">
                  <c:v>43.07</c:v>
                </c:pt>
                <c:pt idx="769">
                  <c:v>43.1</c:v>
                </c:pt>
                <c:pt idx="770">
                  <c:v>43.13</c:v>
                </c:pt>
                <c:pt idx="771">
                  <c:v>43.16</c:v>
                </c:pt>
                <c:pt idx="772">
                  <c:v>43.19</c:v>
                </c:pt>
                <c:pt idx="773">
                  <c:v>43.22</c:v>
                </c:pt>
                <c:pt idx="774">
                  <c:v>43.25</c:v>
                </c:pt>
                <c:pt idx="775">
                  <c:v>43.28</c:v>
                </c:pt>
                <c:pt idx="776">
                  <c:v>43.31</c:v>
                </c:pt>
                <c:pt idx="777">
                  <c:v>43.34</c:v>
                </c:pt>
                <c:pt idx="778">
                  <c:v>43.37</c:v>
                </c:pt>
                <c:pt idx="779">
                  <c:v>43.4</c:v>
                </c:pt>
                <c:pt idx="780">
                  <c:v>43.43</c:v>
                </c:pt>
                <c:pt idx="781">
                  <c:v>43.46</c:v>
                </c:pt>
                <c:pt idx="782">
                  <c:v>43.49</c:v>
                </c:pt>
                <c:pt idx="783">
                  <c:v>43.52</c:v>
                </c:pt>
                <c:pt idx="784">
                  <c:v>43.55</c:v>
                </c:pt>
                <c:pt idx="785">
                  <c:v>43.58</c:v>
                </c:pt>
                <c:pt idx="786">
                  <c:v>43.61</c:v>
                </c:pt>
                <c:pt idx="787">
                  <c:v>43.64</c:v>
                </c:pt>
                <c:pt idx="788">
                  <c:v>43.67</c:v>
                </c:pt>
                <c:pt idx="789">
                  <c:v>43.7</c:v>
                </c:pt>
                <c:pt idx="790">
                  <c:v>43.73</c:v>
                </c:pt>
                <c:pt idx="791">
                  <c:v>43.76</c:v>
                </c:pt>
                <c:pt idx="792">
                  <c:v>43.79</c:v>
                </c:pt>
                <c:pt idx="793">
                  <c:v>43.82</c:v>
                </c:pt>
                <c:pt idx="794">
                  <c:v>43.85</c:v>
                </c:pt>
                <c:pt idx="795">
                  <c:v>43.88</c:v>
                </c:pt>
                <c:pt idx="796">
                  <c:v>43.91</c:v>
                </c:pt>
                <c:pt idx="797">
                  <c:v>43.94</c:v>
                </c:pt>
                <c:pt idx="798">
                  <c:v>43.97</c:v>
                </c:pt>
                <c:pt idx="799">
                  <c:v>44</c:v>
                </c:pt>
                <c:pt idx="800">
                  <c:v>44.03</c:v>
                </c:pt>
                <c:pt idx="801">
                  <c:v>44.06</c:v>
                </c:pt>
                <c:pt idx="802">
                  <c:v>44.09</c:v>
                </c:pt>
                <c:pt idx="803">
                  <c:v>44.12</c:v>
                </c:pt>
                <c:pt idx="804">
                  <c:v>44.15</c:v>
                </c:pt>
                <c:pt idx="805">
                  <c:v>44.18</c:v>
                </c:pt>
                <c:pt idx="806">
                  <c:v>44.21</c:v>
                </c:pt>
                <c:pt idx="807">
                  <c:v>44.24</c:v>
                </c:pt>
                <c:pt idx="808">
                  <c:v>44.27</c:v>
                </c:pt>
                <c:pt idx="809">
                  <c:v>44.3</c:v>
                </c:pt>
                <c:pt idx="810">
                  <c:v>44.33</c:v>
                </c:pt>
                <c:pt idx="811">
                  <c:v>44.36</c:v>
                </c:pt>
                <c:pt idx="812">
                  <c:v>44.39</c:v>
                </c:pt>
                <c:pt idx="813">
                  <c:v>44.42</c:v>
                </c:pt>
                <c:pt idx="814">
                  <c:v>44.45</c:v>
                </c:pt>
                <c:pt idx="815">
                  <c:v>44.48</c:v>
                </c:pt>
                <c:pt idx="816">
                  <c:v>44.51</c:v>
                </c:pt>
                <c:pt idx="817">
                  <c:v>44.54</c:v>
                </c:pt>
                <c:pt idx="818">
                  <c:v>44.57</c:v>
                </c:pt>
                <c:pt idx="819">
                  <c:v>44.6</c:v>
                </c:pt>
                <c:pt idx="820">
                  <c:v>44.63</c:v>
                </c:pt>
                <c:pt idx="821">
                  <c:v>44.66</c:v>
                </c:pt>
                <c:pt idx="822">
                  <c:v>44.69</c:v>
                </c:pt>
                <c:pt idx="823">
                  <c:v>44.72</c:v>
                </c:pt>
                <c:pt idx="824">
                  <c:v>44.75</c:v>
                </c:pt>
                <c:pt idx="825">
                  <c:v>44.78</c:v>
                </c:pt>
                <c:pt idx="826">
                  <c:v>44.81</c:v>
                </c:pt>
                <c:pt idx="827">
                  <c:v>44.84</c:v>
                </c:pt>
                <c:pt idx="828">
                  <c:v>44.87</c:v>
                </c:pt>
                <c:pt idx="829">
                  <c:v>44.9</c:v>
                </c:pt>
                <c:pt idx="830">
                  <c:v>44.93</c:v>
                </c:pt>
                <c:pt idx="831">
                  <c:v>44.96</c:v>
                </c:pt>
                <c:pt idx="832">
                  <c:v>44.99</c:v>
                </c:pt>
                <c:pt idx="833">
                  <c:v>45.02</c:v>
                </c:pt>
                <c:pt idx="834">
                  <c:v>45.05</c:v>
                </c:pt>
                <c:pt idx="835">
                  <c:v>45.08</c:v>
                </c:pt>
                <c:pt idx="836">
                  <c:v>45.11</c:v>
                </c:pt>
                <c:pt idx="837">
                  <c:v>45.14</c:v>
                </c:pt>
                <c:pt idx="838">
                  <c:v>45.17</c:v>
                </c:pt>
                <c:pt idx="839">
                  <c:v>45.2</c:v>
                </c:pt>
                <c:pt idx="840">
                  <c:v>45.23</c:v>
                </c:pt>
                <c:pt idx="841">
                  <c:v>45.26</c:v>
                </c:pt>
                <c:pt idx="842">
                  <c:v>45.29</c:v>
                </c:pt>
                <c:pt idx="843">
                  <c:v>45.32</c:v>
                </c:pt>
                <c:pt idx="844">
                  <c:v>45.35</c:v>
                </c:pt>
                <c:pt idx="845">
                  <c:v>45.38</c:v>
                </c:pt>
                <c:pt idx="846">
                  <c:v>45.41</c:v>
                </c:pt>
                <c:pt idx="847">
                  <c:v>45.44</c:v>
                </c:pt>
                <c:pt idx="848">
                  <c:v>45.47</c:v>
                </c:pt>
                <c:pt idx="849">
                  <c:v>45.5</c:v>
                </c:pt>
                <c:pt idx="850">
                  <c:v>45.53</c:v>
                </c:pt>
                <c:pt idx="851">
                  <c:v>45.56</c:v>
                </c:pt>
                <c:pt idx="852">
                  <c:v>45.59</c:v>
                </c:pt>
                <c:pt idx="853">
                  <c:v>45.62</c:v>
                </c:pt>
                <c:pt idx="854">
                  <c:v>45.65</c:v>
                </c:pt>
                <c:pt idx="855">
                  <c:v>45.68</c:v>
                </c:pt>
                <c:pt idx="856">
                  <c:v>45.71</c:v>
                </c:pt>
                <c:pt idx="857">
                  <c:v>45.74</c:v>
                </c:pt>
                <c:pt idx="858">
                  <c:v>45.77</c:v>
                </c:pt>
                <c:pt idx="859">
                  <c:v>45.8</c:v>
                </c:pt>
                <c:pt idx="860">
                  <c:v>45.83</c:v>
                </c:pt>
                <c:pt idx="861">
                  <c:v>45.86</c:v>
                </c:pt>
                <c:pt idx="862">
                  <c:v>45.89</c:v>
                </c:pt>
                <c:pt idx="863">
                  <c:v>45.92</c:v>
                </c:pt>
                <c:pt idx="864">
                  <c:v>45.95</c:v>
                </c:pt>
                <c:pt idx="865">
                  <c:v>45.98</c:v>
                </c:pt>
                <c:pt idx="866">
                  <c:v>46.01</c:v>
                </c:pt>
                <c:pt idx="867">
                  <c:v>46.04</c:v>
                </c:pt>
                <c:pt idx="868">
                  <c:v>46.07</c:v>
                </c:pt>
                <c:pt idx="869">
                  <c:v>46.1</c:v>
                </c:pt>
                <c:pt idx="870">
                  <c:v>46.13</c:v>
                </c:pt>
                <c:pt idx="871">
                  <c:v>46.16</c:v>
                </c:pt>
                <c:pt idx="872">
                  <c:v>46.19</c:v>
                </c:pt>
                <c:pt idx="873">
                  <c:v>46.22</c:v>
                </c:pt>
                <c:pt idx="874">
                  <c:v>46.25</c:v>
                </c:pt>
                <c:pt idx="875">
                  <c:v>46.28</c:v>
                </c:pt>
                <c:pt idx="876">
                  <c:v>46.31</c:v>
                </c:pt>
                <c:pt idx="877">
                  <c:v>46.34</c:v>
                </c:pt>
                <c:pt idx="878">
                  <c:v>46.37</c:v>
                </c:pt>
                <c:pt idx="879">
                  <c:v>46.4</c:v>
                </c:pt>
                <c:pt idx="880">
                  <c:v>46.43</c:v>
                </c:pt>
                <c:pt idx="881">
                  <c:v>46.46</c:v>
                </c:pt>
                <c:pt idx="882">
                  <c:v>46.49</c:v>
                </c:pt>
                <c:pt idx="883">
                  <c:v>46.52</c:v>
                </c:pt>
                <c:pt idx="884">
                  <c:v>46.55</c:v>
                </c:pt>
                <c:pt idx="885">
                  <c:v>46.58</c:v>
                </c:pt>
                <c:pt idx="886">
                  <c:v>46.61</c:v>
                </c:pt>
                <c:pt idx="887">
                  <c:v>46.64</c:v>
                </c:pt>
                <c:pt idx="888">
                  <c:v>46.67</c:v>
                </c:pt>
                <c:pt idx="889">
                  <c:v>46.7</c:v>
                </c:pt>
                <c:pt idx="890">
                  <c:v>46.73</c:v>
                </c:pt>
                <c:pt idx="891">
                  <c:v>46.76</c:v>
                </c:pt>
                <c:pt idx="892">
                  <c:v>46.79</c:v>
                </c:pt>
                <c:pt idx="893">
                  <c:v>46.82</c:v>
                </c:pt>
                <c:pt idx="894">
                  <c:v>46.85</c:v>
                </c:pt>
                <c:pt idx="895">
                  <c:v>46.88</c:v>
                </c:pt>
                <c:pt idx="896">
                  <c:v>46.91</c:v>
                </c:pt>
                <c:pt idx="897">
                  <c:v>46.94</c:v>
                </c:pt>
                <c:pt idx="898">
                  <c:v>46.97</c:v>
                </c:pt>
                <c:pt idx="899">
                  <c:v>47</c:v>
                </c:pt>
                <c:pt idx="900">
                  <c:v>47.03</c:v>
                </c:pt>
                <c:pt idx="901">
                  <c:v>47.06</c:v>
                </c:pt>
                <c:pt idx="902">
                  <c:v>47.09</c:v>
                </c:pt>
                <c:pt idx="903">
                  <c:v>47.12</c:v>
                </c:pt>
                <c:pt idx="904">
                  <c:v>47.15</c:v>
                </c:pt>
                <c:pt idx="905">
                  <c:v>47.18</c:v>
                </c:pt>
                <c:pt idx="906">
                  <c:v>47.21</c:v>
                </c:pt>
                <c:pt idx="907">
                  <c:v>47.24</c:v>
                </c:pt>
                <c:pt idx="908">
                  <c:v>47.27</c:v>
                </c:pt>
                <c:pt idx="909">
                  <c:v>47.3</c:v>
                </c:pt>
                <c:pt idx="910">
                  <c:v>47.33</c:v>
                </c:pt>
                <c:pt idx="911">
                  <c:v>47.36</c:v>
                </c:pt>
                <c:pt idx="912">
                  <c:v>47.39</c:v>
                </c:pt>
                <c:pt idx="913">
                  <c:v>47.42</c:v>
                </c:pt>
                <c:pt idx="914">
                  <c:v>47.45</c:v>
                </c:pt>
                <c:pt idx="915">
                  <c:v>47.48</c:v>
                </c:pt>
                <c:pt idx="916">
                  <c:v>47.51</c:v>
                </c:pt>
                <c:pt idx="917">
                  <c:v>47.54</c:v>
                </c:pt>
                <c:pt idx="918">
                  <c:v>47.57</c:v>
                </c:pt>
                <c:pt idx="919">
                  <c:v>47.6</c:v>
                </c:pt>
                <c:pt idx="920">
                  <c:v>47.63</c:v>
                </c:pt>
                <c:pt idx="921">
                  <c:v>47.66</c:v>
                </c:pt>
                <c:pt idx="922">
                  <c:v>47.69</c:v>
                </c:pt>
                <c:pt idx="923">
                  <c:v>47.72</c:v>
                </c:pt>
                <c:pt idx="924">
                  <c:v>47.75</c:v>
                </c:pt>
                <c:pt idx="925">
                  <c:v>47.78</c:v>
                </c:pt>
                <c:pt idx="926">
                  <c:v>47.81</c:v>
                </c:pt>
                <c:pt idx="927">
                  <c:v>47.84</c:v>
                </c:pt>
                <c:pt idx="928">
                  <c:v>47.87</c:v>
                </c:pt>
                <c:pt idx="929">
                  <c:v>47.9</c:v>
                </c:pt>
                <c:pt idx="930">
                  <c:v>47.93</c:v>
                </c:pt>
                <c:pt idx="931">
                  <c:v>47.96</c:v>
                </c:pt>
                <c:pt idx="932">
                  <c:v>47.99</c:v>
                </c:pt>
                <c:pt idx="933">
                  <c:v>48.02</c:v>
                </c:pt>
                <c:pt idx="934">
                  <c:v>48.05</c:v>
                </c:pt>
                <c:pt idx="935">
                  <c:v>48.08</c:v>
                </c:pt>
                <c:pt idx="936">
                  <c:v>48.11</c:v>
                </c:pt>
                <c:pt idx="937">
                  <c:v>48.14</c:v>
                </c:pt>
                <c:pt idx="938">
                  <c:v>48.17</c:v>
                </c:pt>
                <c:pt idx="939">
                  <c:v>48.2</c:v>
                </c:pt>
                <c:pt idx="940">
                  <c:v>48.23</c:v>
                </c:pt>
                <c:pt idx="941">
                  <c:v>48.26</c:v>
                </c:pt>
                <c:pt idx="942">
                  <c:v>48.29</c:v>
                </c:pt>
                <c:pt idx="943">
                  <c:v>48.32</c:v>
                </c:pt>
                <c:pt idx="944">
                  <c:v>48.35</c:v>
                </c:pt>
                <c:pt idx="945">
                  <c:v>48.38</c:v>
                </c:pt>
                <c:pt idx="946">
                  <c:v>48.41</c:v>
                </c:pt>
                <c:pt idx="947">
                  <c:v>48.44</c:v>
                </c:pt>
                <c:pt idx="948">
                  <c:v>48.47</c:v>
                </c:pt>
                <c:pt idx="949">
                  <c:v>48.5</c:v>
                </c:pt>
                <c:pt idx="950">
                  <c:v>48.53</c:v>
                </c:pt>
                <c:pt idx="951">
                  <c:v>48.56</c:v>
                </c:pt>
                <c:pt idx="952">
                  <c:v>48.59</c:v>
                </c:pt>
                <c:pt idx="953">
                  <c:v>48.62</c:v>
                </c:pt>
                <c:pt idx="954">
                  <c:v>48.65</c:v>
                </c:pt>
                <c:pt idx="955">
                  <c:v>48.68</c:v>
                </c:pt>
                <c:pt idx="956">
                  <c:v>48.71</c:v>
                </c:pt>
                <c:pt idx="957">
                  <c:v>48.74</c:v>
                </c:pt>
                <c:pt idx="958">
                  <c:v>48.77</c:v>
                </c:pt>
                <c:pt idx="959">
                  <c:v>48.8</c:v>
                </c:pt>
                <c:pt idx="960">
                  <c:v>48.83</c:v>
                </c:pt>
                <c:pt idx="961">
                  <c:v>48.86</c:v>
                </c:pt>
                <c:pt idx="962">
                  <c:v>48.89</c:v>
                </c:pt>
                <c:pt idx="963">
                  <c:v>48.92</c:v>
                </c:pt>
                <c:pt idx="964">
                  <c:v>48.95</c:v>
                </c:pt>
                <c:pt idx="965">
                  <c:v>48.98</c:v>
                </c:pt>
                <c:pt idx="966">
                  <c:v>49.01</c:v>
                </c:pt>
                <c:pt idx="967">
                  <c:v>49.04</c:v>
                </c:pt>
                <c:pt idx="968">
                  <c:v>49.07</c:v>
                </c:pt>
                <c:pt idx="969">
                  <c:v>49.1</c:v>
                </c:pt>
                <c:pt idx="970">
                  <c:v>49.13</c:v>
                </c:pt>
                <c:pt idx="971">
                  <c:v>49.16</c:v>
                </c:pt>
                <c:pt idx="972">
                  <c:v>49.19</c:v>
                </c:pt>
                <c:pt idx="973">
                  <c:v>49.22</c:v>
                </c:pt>
                <c:pt idx="974">
                  <c:v>49.25</c:v>
                </c:pt>
                <c:pt idx="975">
                  <c:v>49.28</c:v>
                </c:pt>
                <c:pt idx="976">
                  <c:v>49.31</c:v>
                </c:pt>
                <c:pt idx="977">
                  <c:v>49.34</c:v>
                </c:pt>
                <c:pt idx="978">
                  <c:v>49.37</c:v>
                </c:pt>
                <c:pt idx="979">
                  <c:v>49.4</c:v>
                </c:pt>
                <c:pt idx="980">
                  <c:v>49.43</c:v>
                </c:pt>
                <c:pt idx="981">
                  <c:v>49.46</c:v>
                </c:pt>
                <c:pt idx="982">
                  <c:v>49.49</c:v>
                </c:pt>
                <c:pt idx="983">
                  <c:v>49.52</c:v>
                </c:pt>
                <c:pt idx="984">
                  <c:v>49.55</c:v>
                </c:pt>
                <c:pt idx="985">
                  <c:v>49.58</c:v>
                </c:pt>
                <c:pt idx="986">
                  <c:v>49.61</c:v>
                </c:pt>
                <c:pt idx="987">
                  <c:v>49.64</c:v>
                </c:pt>
                <c:pt idx="988">
                  <c:v>49.67</c:v>
                </c:pt>
                <c:pt idx="989">
                  <c:v>49.7</c:v>
                </c:pt>
                <c:pt idx="990">
                  <c:v>49.73</c:v>
                </c:pt>
                <c:pt idx="991">
                  <c:v>49.76</c:v>
                </c:pt>
                <c:pt idx="992">
                  <c:v>49.79</c:v>
                </c:pt>
                <c:pt idx="993">
                  <c:v>49.82</c:v>
                </c:pt>
                <c:pt idx="994">
                  <c:v>49.85</c:v>
                </c:pt>
                <c:pt idx="995">
                  <c:v>49.88</c:v>
                </c:pt>
                <c:pt idx="996">
                  <c:v>49.91</c:v>
                </c:pt>
                <c:pt idx="997">
                  <c:v>49.94</c:v>
                </c:pt>
                <c:pt idx="998">
                  <c:v>49.97</c:v>
                </c:pt>
                <c:pt idx="999">
                  <c:v>50</c:v>
                </c:pt>
              </c:numCache>
            </c:numRef>
          </c:xVal>
          <c:yVal>
            <c:numRef>
              <c:f>'Combined A''s'!$W$2:$W$1001</c:f>
              <c:numCache>
                <c:formatCode>0.00E+00</c:formatCode>
                <c:ptCount val="1000"/>
                <c:pt idx="0">
                  <c:v>2.6762000000000001E-3</c:v>
                </c:pt>
                <c:pt idx="1">
                  <c:v>2.6966E-3</c:v>
                </c:pt>
                <c:pt idx="2">
                  <c:v>2.7174E-3</c:v>
                </c:pt>
                <c:pt idx="3">
                  <c:v>2.7385E-3</c:v>
                </c:pt>
                <c:pt idx="4">
                  <c:v>2.7601000000000001E-3</c:v>
                </c:pt>
                <c:pt idx="5">
                  <c:v>2.7820000000000002E-3</c:v>
                </c:pt>
                <c:pt idx="6">
                  <c:v>2.8043E-3</c:v>
                </c:pt>
                <c:pt idx="7">
                  <c:v>2.8270000000000001E-3</c:v>
                </c:pt>
                <c:pt idx="8">
                  <c:v>2.8502000000000002E-3</c:v>
                </c:pt>
                <c:pt idx="9">
                  <c:v>2.8738000000000001E-3</c:v>
                </c:pt>
                <c:pt idx="10">
                  <c:v>2.8977999999999999E-3</c:v>
                </c:pt>
                <c:pt idx="11">
                  <c:v>2.9223000000000001E-3</c:v>
                </c:pt>
                <c:pt idx="12">
                  <c:v>2.9472999999999999E-3</c:v>
                </c:pt>
                <c:pt idx="13">
                  <c:v>2.9727E-3</c:v>
                </c:pt>
                <c:pt idx="14">
                  <c:v>2.9987E-3</c:v>
                </c:pt>
                <c:pt idx="15">
                  <c:v>3.0252E-3</c:v>
                </c:pt>
                <c:pt idx="16">
                  <c:v>3.0522000000000001E-3</c:v>
                </c:pt>
                <c:pt idx="17">
                  <c:v>3.0796999999999999E-3</c:v>
                </c:pt>
                <c:pt idx="18">
                  <c:v>3.1078999999999998E-3</c:v>
                </c:pt>
                <c:pt idx="19">
                  <c:v>3.1365999999999998E-3</c:v>
                </c:pt>
                <c:pt idx="20">
                  <c:v>3.1659000000000001E-3</c:v>
                </c:pt>
                <c:pt idx="21">
                  <c:v>3.1957999999999999E-3</c:v>
                </c:pt>
                <c:pt idx="22">
                  <c:v>3.2263999999999999E-3</c:v>
                </c:pt>
                <c:pt idx="23">
                  <c:v>3.2577000000000001E-3</c:v>
                </c:pt>
                <c:pt idx="24">
                  <c:v>3.2896000000000002E-3</c:v>
                </c:pt>
                <c:pt idx="25">
                  <c:v>3.3222E-3</c:v>
                </c:pt>
                <c:pt idx="26">
                  <c:v>3.3555999999999998E-3</c:v>
                </c:pt>
                <c:pt idx="27">
                  <c:v>3.3896999999999998E-3</c:v>
                </c:pt>
                <c:pt idx="28">
                  <c:v>3.4245999999999999E-3</c:v>
                </c:pt>
                <c:pt idx="29">
                  <c:v>3.4602999999999999E-3</c:v>
                </c:pt>
                <c:pt idx="30">
                  <c:v>3.4968999999999998E-3</c:v>
                </c:pt>
                <c:pt idx="31">
                  <c:v>3.5343000000000002E-3</c:v>
                </c:pt>
                <c:pt idx="32">
                  <c:v>3.5726999999999998E-3</c:v>
                </c:pt>
                <c:pt idx="33">
                  <c:v>3.6118999999999999E-3</c:v>
                </c:pt>
                <c:pt idx="34">
                  <c:v>3.6521000000000001E-3</c:v>
                </c:pt>
                <c:pt idx="35">
                  <c:v>3.6933999999999999E-3</c:v>
                </c:pt>
                <c:pt idx="36">
                  <c:v>3.7355999999999999E-3</c:v>
                </c:pt>
                <c:pt idx="37">
                  <c:v>3.7789999999999998E-3</c:v>
                </c:pt>
                <c:pt idx="38">
                  <c:v>3.8235000000000001E-3</c:v>
                </c:pt>
                <c:pt idx="39">
                  <c:v>3.8690999999999999E-3</c:v>
                </c:pt>
                <c:pt idx="40">
                  <c:v>3.9160000000000002E-3</c:v>
                </c:pt>
                <c:pt idx="41">
                  <c:v>3.9640999999999999E-3</c:v>
                </c:pt>
                <c:pt idx="42">
                  <c:v>4.0134999999999997E-3</c:v>
                </c:pt>
                <c:pt idx="43">
                  <c:v>4.0644000000000001E-3</c:v>
                </c:pt>
                <c:pt idx="44">
                  <c:v>4.1165999999999998E-3</c:v>
                </c:pt>
                <c:pt idx="45">
                  <c:v>4.1703E-3</c:v>
                </c:pt>
                <c:pt idx="46">
                  <c:v>4.2256000000000004E-3</c:v>
                </c:pt>
                <c:pt idx="47">
                  <c:v>4.2824999999999998E-3</c:v>
                </c:pt>
                <c:pt idx="48">
                  <c:v>4.3410999999999996E-3</c:v>
                </c:pt>
                <c:pt idx="49">
                  <c:v>4.4015E-3</c:v>
                </c:pt>
                <c:pt idx="50">
                  <c:v>4.4637000000000001E-3</c:v>
                </c:pt>
                <c:pt idx="51">
                  <c:v>4.5278999999999996E-3</c:v>
                </c:pt>
                <c:pt idx="52">
                  <c:v>4.5941000000000003E-3</c:v>
                </c:pt>
                <c:pt idx="53">
                  <c:v>4.6625E-3</c:v>
                </c:pt>
                <c:pt idx="54">
                  <c:v>4.7330000000000002E-3</c:v>
                </c:pt>
                <c:pt idx="55">
                  <c:v>4.8060000000000004E-3</c:v>
                </c:pt>
                <c:pt idx="56">
                  <c:v>4.8814000000000001E-3</c:v>
                </c:pt>
                <c:pt idx="57">
                  <c:v>4.9594000000000001E-3</c:v>
                </c:pt>
                <c:pt idx="58">
                  <c:v>5.0400999999999996E-3</c:v>
                </c:pt>
                <c:pt idx="59">
                  <c:v>5.1237000000000001E-3</c:v>
                </c:pt>
                <c:pt idx="60">
                  <c:v>5.2103999999999996E-3</c:v>
                </c:pt>
                <c:pt idx="61">
                  <c:v>5.3001999999999997E-3</c:v>
                </c:pt>
                <c:pt idx="62">
                  <c:v>5.3934999999999999E-3</c:v>
                </c:pt>
                <c:pt idx="63">
                  <c:v>5.4903E-3</c:v>
                </c:pt>
                <c:pt idx="64">
                  <c:v>5.5909000000000002E-3</c:v>
                </c:pt>
                <c:pt idx="65">
                  <c:v>5.6955E-3</c:v>
                </c:pt>
                <c:pt idx="66">
                  <c:v>5.8044999999999998E-3</c:v>
                </c:pt>
                <c:pt idx="67">
                  <c:v>5.9179000000000002E-3</c:v>
                </c:pt>
                <c:pt idx="68">
                  <c:v>6.0362000000000002E-3</c:v>
                </c:pt>
                <c:pt idx="69">
                  <c:v>6.1596000000000003E-3</c:v>
                </c:pt>
                <c:pt idx="70">
                  <c:v>6.2884999999999998E-3</c:v>
                </c:pt>
                <c:pt idx="71">
                  <c:v>6.4231999999999996E-3</c:v>
                </c:pt>
                <c:pt idx="72">
                  <c:v>6.5642000000000001E-3</c:v>
                </c:pt>
                <c:pt idx="73">
                  <c:v>6.7120000000000001E-3</c:v>
                </c:pt>
                <c:pt idx="74">
                  <c:v>6.8668999999999996E-3</c:v>
                </c:pt>
                <c:pt idx="75">
                  <c:v>7.0296000000000004E-3</c:v>
                </c:pt>
                <c:pt idx="76">
                  <c:v>7.2005999999999997E-3</c:v>
                </c:pt>
                <c:pt idx="77">
                  <c:v>7.3806000000000002E-3</c:v>
                </c:pt>
                <c:pt idx="78">
                  <c:v>7.5703000000000003E-3</c:v>
                </c:pt>
                <c:pt idx="79">
                  <c:v>7.7705999999999999E-3</c:v>
                </c:pt>
                <c:pt idx="80">
                  <c:v>7.9822999999999995E-3</c:v>
                </c:pt>
                <c:pt idx="81">
                  <c:v>8.2065000000000003E-3</c:v>
                </c:pt>
                <c:pt idx="82">
                  <c:v>8.4442000000000007E-3</c:v>
                </c:pt>
                <c:pt idx="83">
                  <c:v>8.6967999999999993E-3</c:v>
                </c:pt>
                <c:pt idx="84">
                  <c:v>8.9657000000000001E-3</c:v>
                </c:pt>
                <c:pt idx="85">
                  <c:v>9.2525000000000003E-3</c:v>
                </c:pt>
                <c:pt idx="86">
                  <c:v>9.5590999999999992E-3</c:v>
                </c:pt>
                <c:pt idx="87">
                  <c:v>9.8875999999999999E-3</c:v>
                </c:pt>
                <c:pt idx="88">
                  <c:v>1.0240000000000001E-2</c:v>
                </c:pt>
                <c:pt idx="89">
                  <c:v>1.0619999999999999E-2</c:v>
                </c:pt>
                <c:pt idx="90">
                  <c:v>1.103E-2</c:v>
                </c:pt>
                <c:pt idx="91">
                  <c:v>1.1475000000000001E-2</c:v>
                </c:pt>
                <c:pt idx="92">
                  <c:v>1.1958E-2</c:v>
                </c:pt>
                <c:pt idx="93">
                  <c:v>1.2484E-2</c:v>
                </c:pt>
                <c:pt idx="94">
                  <c:v>1.3061E-2</c:v>
                </c:pt>
                <c:pt idx="95">
                  <c:v>1.3695000000000001E-2</c:v>
                </c:pt>
                <c:pt idx="96">
                  <c:v>1.4396000000000001E-2</c:v>
                </c:pt>
                <c:pt idx="97">
                  <c:v>1.5174E-2</c:v>
                </c:pt>
                <c:pt idx="98">
                  <c:v>1.6043000000000002E-2</c:v>
                </c:pt>
                <c:pt idx="99">
                  <c:v>1.702E-2</c:v>
                </c:pt>
                <c:pt idx="100">
                  <c:v>1.8126E-2</c:v>
                </c:pt>
                <c:pt idx="101">
                  <c:v>1.9387999999999999E-2</c:v>
                </c:pt>
                <c:pt idx="102">
                  <c:v>2.0841999999999999E-2</c:v>
                </c:pt>
                <c:pt idx="103">
                  <c:v>2.2534999999999999E-2</c:v>
                </c:pt>
                <c:pt idx="104">
                  <c:v>2.4528000000000001E-2</c:v>
                </c:pt>
                <c:pt idx="105">
                  <c:v>2.691E-2</c:v>
                </c:pt>
                <c:pt idx="106">
                  <c:v>2.9803E-2</c:v>
                </c:pt>
                <c:pt idx="107">
                  <c:v>3.3387E-2</c:v>
                </c:pt>
                <c:pt idx="108">
                  <c:v>3.7934000000000002E-2</c:v>
                </c:pt>
                <c:pt idx="109">
                  <c:v>4.3869999999999999E-2</c:v>
                </c:pt>
                <c:pt idx="110">
                  <c:v>5.1896999999999999E-2</c:v>
                </c:pt>
                <c:pt idx="111">
                  <c:v>6.3209000000000001E-2</c:v>
                </c:pt>
                <c:pt idx="112">
                  <c:v>7.9853999999999994E-2</c:v>
                </c:pt>
                <c:pt idx="113" formatCode="General">
                  <c:v>0.10475</c:v>
                </c:pt>
                <c:pt idx="114" formatCode="General">
                  <c:v>0.13671</c:v>
                </c:pt>
                <c:pt idx="115" formatCode="General">
                  <c:v>0.15049999999999999</c:v>
                </c:pt>
                <c:pt idx="116" formatCode="General">
                  <c:v>0.12564</c:v>
                </c:pt>
                <c:pt idx="117">
                  <c:v>9.4763E-2</c:v>
                </c:pt>
                <c:pt idx="118">
                  <c:v>7.2846999999999995E-2</c:v>
                </c:pt>
                <c:pt idx="119">
                  <c:v>5.8236000000000003E-2</c:v>
                </c:pt>
                <c:pt idx="120">
                  <c:v>4.8174000000000002E-2</c:v>
                </c:pt>
                <c:pt idx="121">
                  <c:v>4.0932999999999997E-2</c:v>
                </c:pt>
                <c:pt idx="122">
                  <c:v>3.5513000000000003E-2</c:v>
                </c:pt>
                <c:pt idx="123">
                  <c:v>3.1319E-2</c:v>
                </c:pt>
                <c:pt idx="124">
                  <c:v>2.7986E-2</c:v>
                </c:pt>
                <c:pt idx="125">
                  <c:v>2.5277000000000001E-2</c:v>
                </c:pt>
                <c:pt idx="126">
                  <c:v>2.3033999999999999E-2</c:v>
                </c:pt>
                <c:pt idx="127">
                  <c:v>2.1148E-2</c:v>
                </c:pt>
                <c:pt idx="128">
                  <c:v>1.9539999999999998E-2</c:v>
                </c:pt>
                <c:pt idx="129">
                  <c:v>1.8152999999999999E-2</c:v>
                </c:pt>
                <c:pt idx="130">
                  <c:v>1.6945000000000002E-2</c:v>
                </c:pt>
                <c:pt idx="131">
                  <c:v>1.5883999999999999E-2</c:v>
                </c:pt>
                <c:pt idx="132">
                  <c:v>1.4944000000000001E-2</c:v>
                </c:pt>
                <c:pt idx="133">
                  <c:v>1.4107E-2</c:v>
                </c:pt>
                <c:pt idx="134">
                  <c:v>1.3355000000000001E-2</c:v>
                </c:pt>
                <c:pt idx="135">
                  <c:v>1.2677000000000001E-2</c:v>
                </c:pt>
                <c:pt idx="136">
                  <c:v>1.2063000000000001E-2</c:v>
                </c:pt>
                <c:pt idx="137">
                  <c:v>1.1502999999999999E-2</c:v>
                </c:pt>
                <c:pt idx="138">
                  <c:v>1.0991000000000001E-2</c:v>
                </c:pt>
                <c:pt idx="139">
                  <c:v>1.0522E-2</c:v>
                </c:pt>
                <c:pt idx="140">
                  <c:v>1.0089000000000001E-2</c:v>
                </c:pt>
                <c:pt idx="141">
                  <c:v>9.6886000000000003E-3</c:v>
                </c:pt>
                <c:pt idx="142">
                  <c:v>9.3177999999999993E-3</c:v>
                </c:pt>
                <c:pt idx="143">
                  <c:v>8.9730999999999995E-3</c:v>
                </c:pt>
                <c:pt idx="144">
                  <c:v>8.6519000000000006E-3</c:v>
                </c:pt>
                <c:pt idx="145">
                  <c:v>8.3519000000000006E-3</c:v>
                </c:pt>
                <c:pt idx="146">
                  <c:v>8.0709000000000006E-3</c:v>
                </c:pt>
                <c:pt idx="147">
                  <c:v>7.8072999999999997E-3</c:v>
                </c:pt>
                <c:pt idx="148">
                  <c:v>7.5595000000000002E-3</c:v>
                </c:pt>
                <c:pt idx="149">
                  <c:v>7.3261000000000003E-3</c:v>
                </c:pt>
                <c:pt idx="150">
                  <c:v>7.1059000000000001E-3</c:v>
                </c:pt>
                <c:pt idx="151">
                  <c:v>6.8977999999999999E-3</c:v>
                </c:pt>
                <c:pt idx="152">
                  <c:v>6.7009000000000001E-3</c:v>
                </c:pt>
                <c:pt idx="153">
                  <c:v>6.5142000000000004E-3</c:v>
                </c:pt>
                <c:pt idx="154">
                  <c:v>6.3369000000000003E-3</c:v>
                </c:pt>
                <c:pt idx="155">
                  <c:v>6.1684000000000001E-3</c:v>
                </c:pt>
                <c:pt idx="156">
                  <c:v>6.0080999999999997E-3</c:v>
                </c:pt>
                <c:pt idx="157">
                  <c:v>5.8552999999999999E-3</c:v>
                </c:pt>
                <c:pt idx="158">
                  <c:v>5.7095000000000002E-3</c:v>
                </c:pt>
                <c:pt idx="159">
                  <c:v>5.5703000000000003E-3</c:v>
                </c:pt>
                <c:pt idx="160">
                  <c:v>5.4371999999999997E-3</c:v>
                </c:pt>
                <c:pt idx="161">
                  <c:v>5.3099000000000002E-3</c:v>
                </c:pt>
                <c:pt idx="162">
                  <c:v>5.1878000000000002E-3</c:v>
                </c:pt>
                <c:pt idx="163">
                  <c:v>5.0708999999999997E-3</c:v>
                </c:pt>
                <c:pt idx="164">
                  <c:v>4.9585999999999996E-3</c:v>
                </c:pt>
                <c:pt idx="165">
                  <c:v>4.8507999999999997E-3</c:v>
                </c:pt>
                <c:pt idx="166">
                  <c:v>4.7470999999999998E-3</c:v>
                </c:pt>
                <c:pt idx="167">
                  <c:v>4.6474000000000003E-3</c:v>
                </c:pt>
                <c:pt idx="168">
                  <c:v>4.5513999999999997E-3</c:v>
                </c:pt>
                <c:pt idx="169">
                  <c:v>4.4589E-3</c:v>
                </c:pt>
                <c:pt idx="170">
                  <c:v>4.3698000000000001E-3</c:v>
                </c:pt>
                <c:pt idx="171">
                  <c:v>4.2836999999999997E-3</c:v>
                </c:pt>
                <c:pt idx="172">
                  <c:v>4.2006999999999999E-3</c:v>
                </c:pt>
                <c:pt idx="173">
                  <c:v>4.1205E-3</c:v>
                </c:pt>
                <c:pt idx="174">
                  <c:v>4.0429000000000003E-3</c:v>
                </c:pt>
                <c:pt idx="175">
                  <c:v>3.9678999999999999E-3</c:v>
                </c:pt>
                <c:pt idx="176">
                  <c:v>3.8953999999999998E-3</c:v>
                </c:pt>
                <c:pt idx="177">
                  <c:v>3.8251000000000001E-3</c:v>
                </c:pt>
                <c:pt idx="178">
                  <c:v>3.7569999999999999E-3</c:v>
                </c:pt>
                <c:pt idx="179">
                  <c:v>3.6909999999999998E-3</c:v>
                </c:pt>
                <c:pt idx="180">
                  <c:v>3.627E-3</c:v>
                </c:pt>
                <c:pt idx="181">
                  <c:v>3.5649000000000002E-3</c:v>
                </c:pt>
                <c:pt idx="182">
                  <c:v>3.5046999999999999E-3</c:v>
                </c:pt>
                <c:pt idx="183">
                  <c:v>3.4461000000000001E-3</c:v>
                </c:pt>
                <c:pt idx="184">
                  <c:v>3.3893E-3</c:v>
                </c:pt>
                <c:pt idx="185">
                  <c:v>3.3340000000000002E-3</c:v>
                </c:pt>
                <c:pt idx="186">
                  <c:v>3.2802999999999999E-3</c:v>
                </c:pt>
                <c:pt idx="187">
                  <c:v>3.228E-3</c:v>
                </c:pt>
                <c:pt idx="188">
                  <c:v>3.1771E-3</c:v>
                </c:pt>
                <c:pt idx="189">
                  <c:v>3.1275999999999999E-3</c:v>
                </c:pt>
                <c:pt idx="190">
                  <c:v>3.0793000000000001E-3</c:v>
                </c:pt>
                <c:pt idx="191">
                  <c:v>3.0322999999999999E-3</c:v>
                </c:pt>
                <c:pt idx="192">
                  <c:v>2.9865E-3</c:v>
                </c:pt>
                <c:pt idx="193">
                  <c:v>2.9418000000000001E-3</c:v>
                </c:pt>
                <c:pt idx="194">
                  <c:v>2.8982000000000001E-3</c:v>
                </c:pt>
                <c:pt idx="195">
                  <c:v>2.8557000000000001E-3</c:v>
                </c:pt>
                <c:pt idx="196">
                  <c:v>2.8142000000000002E-3</c:v>
                </c:pt>
                <c:pt idx="197">
                  <c:v>2.7737E-3</c:v>
                </c:pt>
                <c:pt idx="198">
                  <c:v>2.7341000000000002E-3</c:v>
                </c:pt>
                <c:pt idx="199">
                  <c:v>2.6955E-3</c:v>
                </c:pt>
                <c:pt idx="200">
                  <c:v>2.6576999999999998E-3</c:v>
                </c:pt>
                <c:pt idx="201">
                  <c:v>2.6208E-3</c:v>
                </c:pt>
                <c:pt idx="202">
                  <c:v>2.5847000000000001E-3</c:v>
                </c:pt>
                <c:pt idx="203">
                  <c:v>2.5493999999999998E-3</c:v>
                </c:pt>
                <c:pt idx="204">
                  <c:v>2.5148000000000002E-3</c:v>
                </c:pt>
                <c:pt idx="205">
                  <c:v>2.4810000000000001E-3</c:v>
                </c:pt>
                <c:pt idx="206">
                  <c:v>2.4478999999999998E-3</c:v>
                </c:pt>
                <c:pt idx="207">
                  <c:v>2.4155000000000001E-3</c:v>
                </c:pt>
                <c:pt idx="208">
                  <c:v>2.3838000000000002E-3</c:v>
                </c:pt>
                <c:pt idx="209">
                  <c:v>2.3527000000000001E-3</c:v>
                </c:pt>
                <c:pt idx="210">
                  <c:v>2.3222E-3</c:v>
                </c:pt>
                <c:pt idx="211">
                  <c:v>2.2923000000000002E-3</c:v>
                </c:pt>
                <c:pt idx="212">
                  <c:v>2.2631000000000001E-3</c:v>
                </c:pt>
                <c:pt idx="213">
                  <c:v>2.2344000000000001E-3</c:v>
                </c:pt>
                <c:pt idx="214">
                  <c:v>2.2062000000000002E-3</c:v>
                </c:pt>
                <c:pt idx="215">
                  <c:v>2.1786000000000002E-3</c:v>
                </c:pt>
                <c:pt idx="216">
                  <c:v>2.1515000000000002E-3</c:v>
                </c:pt>
                <c:pt idx="217">
                  <c:v>2.1248999999999999E-3</c:v>
                </c:pt>
                <c:pt idx="218">
                  <c:v>2.0988000000000001E-3</c:v>
                </c:pt>
                <c:pt idx="219">
                  <c:v>2.0731E-3</c:v>
                </c:pt>
                <c:pt idx="220">
                  <c:v>2.0479000000000001E-3</c:v>
                </c:pt>
                <c:pt idx="221">
                  <c:v>2.0232000000000002E-3</c:v>
                </c:pt>
                <c:pt idx="222">
                  <c:v>1.9989000000000001E-3</c:v>
                </c:pt>
                <c:pt idx="223">
                  <c:v>1.9750000000000002E-3</c:v>
                </c:pt>
                <c:pt idx="224">
                  <c:v>1.9514999999999999E-3</c:v>
                </c:pt>
                <c:pt idx="225">
                  <c:v>1.9285000000000001E-3</c:v>
                </c:pt>
                <c:pt idx="226">
                  <c:v>1.9058E-3</c:v>
                </c:pt>
                <c:pt idx="227">
                  <c:v>1.8835E-3</c:v>
                </c:pt>
                <c:pt idx="228">
                  <c:v>1.8615000000000001E-3</c:v>
                </c:pt>
                <c:pt idx="229">
                  <c:v>1.8399E-3</c:v>
                </c:pt>
                <c:pt idx="230">
                  <c:v>1.8186999999999999E-3</c:v>
                </c:pt>
                <c:pt idx="231">
                  <c:v>1.7976999999999999E-3</c:v>
                </c:pt>
                <c:pt idx="232">
                  <c:v>1.7772E-3</c:v>
                </c:pt>
                <c:pt idx="233">
                  <c:v>1.7569E-3</c:v>
                </c:pt>
                <c:pt idx="234">
                  <c:v>1.7369E-3</c:v>
                </c:pt>
                <c:pt idx="235">
                  <c:v>1.7172999999999999E-3</c:v>
                </c:pt>
                <c:pt idx="236">
                  <c:v>1.6979E-3</c:v>
                </c:pt>
                <c:pt idx="237">
                  <c:v>1.6788E-3</c:v>
                </c:pt>
                <c:pt idx="238">
                  <c:v>1.66E-3</c:v>
                </c:pt>
                <c:pt idx="239">
                  <c:v>1.6414999999999999E-3</c:v>
                </c:pt>
                <c:pt idx="240">
                  <c:v>1.6232E-3</c:v>
                </c:pt>
                <c:pt idx="241">
                  <c:v>1.6052E-3</c:v>
                </c:pt>
                <c:pt idx="242">
                  <c:v>1.5874999999999999E-3</c:v>
                </c:pt>
                <c:pt idx="243">
                  <c:v>1.57E-3</c:v>
                </c:pt>
                <c:pt idx="244">
                  <c:v>1.5527E-3</c:v>
                </c:pt>
                <c:pt idx="245">
                  <c:v>1.5357000000000001E-3</c:v>
                </c:pt>
                <c:pt idx="246">
                  <c:v>1.5188999999999999E-3</c:v>
                </c:pt>
                <c:pt idx="247">
                  <c:v>1.5023E-3</c:v>
                </c:pt>
                <c:pt idx="248">
                  <c:v>1.4859000000000001E-3</c:v>
                </c:pt>
                <c:pt idx="249">
                  <c:v>1.4697E-3</c:v>
                </c:pt>
                <c:pt idx="250">
                  <c:v>1.4538000000000001E-3</c:v>
                </c:pt>
                <c:pt idx="251">
                  <c:v>1.438E-3</c:v>
                </c:pt>
                <c:pt idx="252">
                  <c:v>1.4224999999999999E-3</c:v>
                </c:pt>
                <c:pt idx="253">
                  <c:v>1.4071000000000001E-3</c:v>
                </c:pt>
                <c:pt idx="254">
                  <c:v>1.3919E-3</c:v>
                </c:pt>
                <c:pt idx="255">
                  <c:v>1.3768999999999999E-3</c:v>
                </c:pt>
                <c:pt idx="256">
                  <c:v>1.3621E-3</c:v>
                </c:pt>
                <c:pt idx="257">
                  <c:v>1.3475E-3</c:v>
                </c:pt>
                <c:pt idx="258">
                  <c:v>1.333E-3</c:v>
                </c:pt>
                <c:pt idx="259">
                  <c:v>1.3186999999999999E-3</c:v>
                </c:pt>
                <c:pt idx="260">
                  <c:v>1.3045000000000001E-3</c:v>
                </c:pt>
                <c:pt idx="261">
                  <c:v>1.2905E-3</c:v>
                </c:pt>
                <c:pt idx="262">
                  <c:v>1.2767E-3</c:v>
                </c:pt>
                <c:pt idx="263">
                  <c:v>1.263E-3</c:v>
                </c:pt>
                <c:pt idx="264">
                  <c:v>1.2493999999999999E-3</c:v>
                </c:pt>
                <c:pt idx="265">
                  <c:v>1.2361E-3</c:v>
                </c:pt>
                <c:pt idx="266">
                  <c:v>1.2228E-3</c:v>
                </c:pt>
                <c:pt idx="267">
                  <c:v>1.2097E-3</c:v>
                </c:pt>
                <c:pt idx="268">
                  <c:v>1.1967E-3</c:v>
                </c:pt>
                <c:pt idx="269">
                  <c:v>1.1838E-3</c:v>
                </c:pt>
                <c:pt idx="270">
                  <c:v>1.1711E-3</c:v>
                </c:pt>
                <c:pt idx="271">
                  <c:v>1.1585E-3</c:v>
                </c:pt>
                <c:pt idx="272">
                  <c:v>1.1460000000000001E-3</c:v>
                </c:pt>
                <c:pt idx="273">
                  <c:v>1.1336E-3</c:v>
                </c:pt>
                <c:pt idx="274">
                  <c:v>1.1214E-3</c:v>
                </c:pt>
                <c:pt idx="275">
                  <c:v>1.1092000000000001E-3</c:v>
                </c:pt>
                <c:pt idx="276">
                  <c:v>1.0972E-3</c:v>
                </c:pt>
                <c:pt idx="277">
                  <c:v>1.0853E-3</c:v>
                </c:pt>
                <c:pt idx="278">
                  <c:v>1.0735E-3</c:v>
                </c:pt>
                <c:pt idx="279">
                  <c:v>1.0617999999999999E-3</c:v>
                </c:pt>
                <c:pt idx="280">
                  <c:v>1.0501E-3</c:v>
                </c:pt>
                <c:pt idx="281">
                  <c:v>1.0386E-3</c:v>
                </c:pt>
                <c:pt idx="282">
                  <c:v>1.0272E-3</c:v>
                </c:pt>
                <c:pt idx="283">
                  <c:v>1.0158999999999999E-3</c:v>
                </c:pt>
                <c:pt idx="284">
                  <c:v>1.0046E-3</c:v>
                </c:pt>
                <c:pt idx="285">
                  <c:v>9.9349000000000008E-4</c:v>
                </c:pt>
                <c:pt idx="286">
                  <c:v>9.8243000000000007E-4</c:v>
                </c:pt>
                <c:pt idx="287">
                  <c:v>9.7145E-4</c:v>
                </c:pt>
                <c:pt idx="288">
                  <c:v>9.6055000000000001E-4</c:v>
                </c:pt>
                <c:pt idx="289">
                  <c:v>9.4974000000000002E-4</c:v>
                </c:pt>
                <c:pt idx="290">
                  <c:v>9.3899999999999995E-4</c:v>
                </c:pt>
                <c:pt idx="291">
                  <c:v>9.2834000000000005E-4</c:v>
                </c:pt>
                <c:pt idx="292">
                  <c:v>9.1776E-4</c:v>
                </c:pt>
                <c:pt idx="293">
                  <c:v>9.0724000000000002E-4</c:v>
                </c:pt>
                <c:pt idx="294">
                  <c:v>8.9680000000000001E-4</c:v>
                </c:pt>
                <c:pt idx="295">
                  <c:v>8.8643000000000001E-4</c:v>
                </c:pt>
                <c:pt idx="296">
                  <c:v>8.7611999999999998E-4</c:v>
                </c:pt>
                <c:pt idx="297">
                  <c:v>8.6587999999999997E-4</c:v>
                </c:pt>
                <c:pt idx="298">
                  <c:v>8.5570000000000004E-4</c:v>
                </c:pt>
                <c:pt idx="299">
                  <c:v>8.4559000000000001E-4</c:v>
                </c:pt>
                <c:pt idx="300">
                  <c:v>8.3553000000000002E-4</c:v>
                </c:pt>
                <c:pt idx="301">
                  <c:v>8.2554000000000004E-4</c:v>
                </c:pt>
                <c:pt idx="302">
                  <c:v>8.1559999999999998E-4</c:v>
                </c:pt>
                <c:pt idx="303">
                  <c:v>8.0572E-4</c:v>
                </c:pt>
                <c:pt idx="304">
                  <c:v>7.9589000000000005E-4</c:v>
                </c:pt>
                <c:pt idx="305">
                  <c:v>7.8611999999999996E-4</c:v>
                </c:pt>
                <c:pt idx="306">
                  <c:v>7.7640000000000001E-4</c:v>
                </c:pt>
                <c:pt idx="307">
                  <c:v>7.6672999999999997E-4</c:v>
                </c:pt>
                <c:pt idx="308">
                  <c:v>7.5710999999999997E-4</c:v>
                </c:pt>
                <c:pt idx="309">
                  <c:v>7.4753999999999999E-4</c:v>
                </c:pt>
                <c:pt idx="310">
                  <c:v>7.3802000000000004E-4</c:v>
                </c:pt>
                <c:pt idx="311">
                  <c:v>7.2853999999999996E-4</c:v>
                </c:pt>
                <c:pt idx="312">
                  <c:v>7.1911000000000002E-4</c:v>
                </c:pt>
                <c:pt idx="313">
                  <c:v>7.0971999999999995E-4</c:v>
                </c:pt>
                <c:pt idx="314">
                  <c:v>7.0038000000000001E-4</c:v>
                </c:pt>
                <c:pt idx="315">
                  <c:v>6.9107999999999995E-4</c:v>
                </c:pt>
                <c:pt idx="316">
                  <c:v>6.8181999999999997E-4</c:v>
                </c:pt>
                <c:pt idx="317">
                  <c:v>6.7259999999999998E-4</c:v>
                </c:pt>
                <c:pt idx="318">
                  <c:v>6.6343000000000001E-4</c:v>
                </c:pt>
                <c:pt idx="319">
                  <c:v>6.5428999999999997E-4</c:v>
                </c:pt>
                <c:pt idx="320">
                  <c:v>6.4519999999999996E-4</c:v>
                </c:pt>
                <c:pt idx="321">
                  <c:v>6.3613999999999999E-4</c:v>
                </c:pt>
                <c:pt idx="322">
                  <c:v>6.2712E-4</c:v>
                </c:pt>
                <c:pt idx="323">
                  <c:v>6.1813999999999999E-4</c:v>
                </c:pt>
                <c:pt idx="324">
                  <c:v>6.0921E-4</c:v>
                </c:pt>
                <c:pt idx="325">
                  <c:v>6.0030999999999995E-4</c:v>
                </c:pt>
                <c:pt idx="326">
                  <c:v>5.9144999999999998E-4</c:v>
                </c:pt>
                <c:pt idx="327">
                  <c:v>5.8263E-4</c:v>
                </c:pt>
                <c:pt idx="328">
                  <c:v>5.7384999999999999E-4</c:v>
                </c:pt>
                <c:pt idx="329">
                  <c:v>5.6512000000000001E-4</c:v>
                </c:pt>
                <c:pt idx="330">
                  <c:v>5.5643000000000001E-4</c:v>
                </c:pt>
                <c:pt idx="331">
                  <c:v>5.4777999999999999E-4</c:v>
                </c:pt>
                <c:pt idx="332">
                  <c:v>5.3918E-4</c:v>
                </c:pt>
                <c:pt idx="333">
                  <c:v>5.3063000000000003E-4</c:v>
                </c:pt>
                <c:pt idx="334">
                  <c:v>5.2212999999999999E-4</c:v>
                </c:pt>
                <c:pt idx="335">
                  <c:v>5.1367999999999997E-4</c:v>
                </c:pt>
                <c:pt idx="336">
                  <c:v>5.0527999999999999E-4</c:v>
                </c:pt>
                <c:pt idx="337">
                  <c:v>4.9695000000000002E-4</c:v>
                </c:pt>
                <c:pt idx="338">
                  <c:v>4.8866999999999997E-4</c:v>
                </c:pt>
                <c:pt idx="339">
                  <c:v>4.8046999999999999E-4</c:v>
                </c:pt>
                <c:pt idx="340">
                  <c:v>4.7234000000000002E-4</c:v>
                </c:pt>
                <c:pt idx="341">
                  <c:v>4.6428000000000002E-4</c:v>
                </c:pt>
                <c:pt idx="342">
                  <c:v>4.5629999999999998E-4</c:v>
                </c:pt>
                <c:pt idx="343">
                  <c:v>4.4841999999999999E-4</c:v>
                </c:pt>
                <c:pt idx="344">
                  <c:v>4.4063000000000001E-4</c:v>
                </c:pt>
                <c:pt idx="345">
                  <c:v>4.3294999999999998E-4</c:v>
                </c:pt>
                <c:pt idx="346">
                  <c:v>4.2538E-4</c:v>
                </c:pt>
                <c:pt idx="347">
                  <c:v>4.1793000000000001E-4</c:v>
                </c:pt>
                <c:pt idx="348">
                  <c:v>4.1062E-4</c:v>
                </c:pt>
                <c:pt idx="349">
                  <c:v>4.0346000000000002E-4</c:v>
                </c:pt>
                <c:pt idx="350">
                  <c:v>3.9646000000000001E-4</c:v>
                </c:pt>
                <c:pt idx="351">
                  <c:v>3.8963000000000002E-4</c:v>
                </c:pt>
                <c:pt idx="352">
                  <c:v>3.8299999999999999E-4</c:v>
                </c:pt>
                <c:pt idx="353">
                  <c:v>3.7657000000000001E-4</c:v>
                </c:pt>
                <c:pt idx="354">
                  <c:v>3.7037000000000002E-4</c:v>
                </c:pt>
                <c:pt idx="355">
                  <c:v>3.6442000000000001E-4</c:v>
                </c:pt>
                <c:pt idx="356">
                  <c:v>3.5875000000000002E-4</c:v>
                </c:pt>
                <c:pt idx="357">
                  <c:v>3.5336999999999999E-4</c:v>
                </c:pt>
                <c:pt idx="358">
                  <c:v>3.4831E-4</c:v>
                </c:pt>
                <c:pt idx="359">
                  <c:v>3.4359000000000001E-4</c:v>
                </c:pt>
                <c:pt idx="360">
                  <c:v>3.3925999999999997E-4</c:v>
                </c:pt>
                <c:pt idx="361">
                  <c:v>3.3533E-4</c:v>
                </c:pt>
                <c:pt idx="362">
                  <c:v>3.3184000000000002E-4</c:v>
                </c:pt>
                <c:pt idx="363">
                  <c:v>3.2882000000000001E-4</c:v>
                </c:pt>
                <c:pt idx="364">
                  <c:v>3.2631000000000001E-4</c:v>
                </c:pt>
                <c:pt idx="365">
                  <c:v>3.2433000000000001E-4</c:v>
                </c:pt>
                <c:pt idx="366">
                  <c:v>3.2290999999999998E-4</c:v>
                </c:pt>
                <c:pt idx="367">
                  <c:v>3.2210000000000002E-4</c:v>
                </c:pt>
                <c:pt idx="368">
                  <c:v>3.2193E-4</c:v>
                </c:pt>
                <c:pt idx="369">
                  <c:v>3.2241000000000003E-4</c:v>
                </c:pt>
                <c:pt idx="370">
                  <c:v>3.2358000000000002E-4</c:v>
                </c:pt>
                <c:pt idx="371">
                  <c:v>3.2547000000000001E-4</c:v>
                </c:pt>
                <c:pt idx="372">
                  <c:v>3.2809000000000001E-4</c:v>
                </c:pt>
                <c:pt idx="373">
                  <c:v>3.3147E-4</c:v>
                </c:pt>
                <c:pt idx="374">
                  <c:v>3.3562000000000002E-4</c:v>
                </c:pt>
                <c:pt idx="375">
                  <c:v>3.4055000000000001E-4</c:v>
                </c:pt>
                <c:pt idx="376">
                  <c:v>3.4628000000000003E-4</c:v>
                </c:pt>
                <c:pt idx="377">
                  <c:v>3.5280000000000001E-4</c:v>
                </c:pt>
                <c:pt idx="378">
                  <c:v>3.6013000000000001E-4</c:v>
                </c:pt>
                <c:pt idx="379">
                  <c:v>3.6827000000000002E-4</c:v>
                </c:pt>
                <c:pt idx="380">
                  <c:v>3.7721E-4</c:v>
                </c:pt>
                <c:pt idx="381">
                  <c:v>3.8695999999999999E-4</c:v>
                </c:pt>
                <c:pt idx="382">
                  <c:v>3.9751000000000001E-4</c:v>
                </c:pt>
                <c:pt idx="383">
                  <c:v>4.0886999999999998E-4</c:v>
                </c:pt>
                <c:pt idx="384">
                  <c:v>4.2103000000000003E-4</c:v>
                </c:pt>
                <c:pt idx="385">
                  <c:v>4.3397999999999999E-4</c:v>
                </c:pt>
                <c:pt idx="386">
                  <c:v>4.4774000000000002E-4</c:v>
                </c:pt>
                <c:pt idx="387">
                  <c:v>4.6229000000000002E-4</c:v>
                </c:pt>
                <c:pt idx="388">
                  <c:v>4.7764999999999998E-4</c:v>
                </c:pt>
                <c:pt idx="389">
                  <c:v>4.9381000000000002E-4</c:v>
                </c:pt>
                <c:pt idx="390">
                  <c:v>5.1077999999999996E-4</c:v>
                </c:pt>
                <c:pt idx="391">
                  <c:v>5.2855999999999997E-4</c:v>
                </c:pt>
                <c:pt idx="392">
                  <c:v>5.4717000000000003E-4</c:v>
                </c:pt>
                <c:pt idx="393">
                  <c:v>5.6661999999999999E-4</c:v>
                </c:pt>
                <c:pt idx="394">
                  <c:v>5.8690999999999995E-4</c:v>
                </c:pt>
                <c:pt idx="395">
                  <c:v>6.0807000000000005E-4</c:v>
                </c:pt>
                <c:pt idx="396">
                  <c:v>6.3011000000000002E-4</c:v>
                </c:pt>
                <c:pt idx="397">
                  <c:v>6.5304000000000002E-4</c:v>
                </c:pt>
                <c:pt idx="398">
                  <c:v>6.7690000000000003E-4</c:v>
                </c:pt>
                <c:pt idx="399">
                  <c:v>7.0171000000000003E-4</c:v>
                </c:pt>
                <c:pt idx="400">
                  <c:v>7.2749000000000002E-4</c:v>
                </c:pt>
                <c:pt idx="401">
                  <c:v>7.5427000000000003E-4</c:v>
                </c:pt>
                <c:pt idx="402">
                  <c:v>7.8209000000000004E-4</c:v>
                </c:pt>
                <c:pt idx="403">
                  <c:v>8.1097000000000005E-4</c:v>
                </c:pt>
                <c:pt idx="404">
                  <c:v>8.4095000000000003E-4</c:v>
                </c:pt>
                <c:pt idx="405">
                  <c:v>8.7206999999999996E-4</c:v>
                </c:pt>
                <c:pt idx="406">
                  <c:v>9.0437000000000004E-4</c:v>
                </c:pt>
                <c:pt idx="407">
                  <c:v>9.3789000000000003E-4</c:v>
                </c:pt>
                <c:pt idx="408">
                  <c:v>9.7267999999999996E-4</c:v>
                </c:pt>
                <c:pt idx="409">
                  <c:v>1.0088E-3</c:v>
                </c:pt>
                <c:pt idx="410">
                  <c:v>1.0462E-3</c:v>
                </c:pt>
                <c:pt idx="411">
                  <c:v>1.0851000000000001E-3</c:v>
                </c:pt>
                <c:pt idx="412">
                  <c:v>1.1253999999999999E-3</c:v>
                </c:pt>
                <c:pt idx="413">
                  <c:v>1.1672E-3</c:v>
                </c:pt>
                <c:pt idx="414">
                  <c:v>1.2106E-3</c:v>
                </c:pt>
                <c:pt idx="415">
                  <c:v>1.2555000000000001E-3</c:v>
                </c:pt>
                <c:pt idx="416">
                  <c:v>1.3021E-3</c:v>
                </c:pt>
                <c:pt idx="417">
                  <c:v>1.3504000000000001E-3</c:v>
                </c:pt>
                <c:pt idx="418">
                  <c:v>1.4004E-3</c:v>
                </c:pt>
                <c:pt idx="419">
                  <c:v>1.4522000000000001E-3</c:v>
                </c:pt>
                <c:pt idx="420">
                  <c:v>1.5057E-3</c:v>
                </c:pt>
                <c:pt idx="421">
                  <c:v>1.5610000000000001E-3</c:v>
                </c:pt>
                <c:pt idx="422">
                  <c:v>1.6180000000000001E-3</c:v>
                </c:pt>
                <c:pt idx="423">
                  <c:v>1.6769E-3</c:v>
                </c:pt>
                <c:pt idx="424">
                  <c:v>1.7374000000000001E-3</c:v>
                </c:pt>
                <c:pt idx="425">
                  <c:v>1.7995999999999999E-3</c:v>
                </c:pt>
                <c:pt idx="426">
                  <c:v>1.8633E-3</c:v>
                </c:pt>
                <c:pt idx="427">
                  <c:v>1.9285000000000001E-3</c:v>
                </c:pt>
                <c:pt idx="428">
                  <c:v>1.9949999999999998E-3</c:v>
                </c:pt>
                <c:pt idx="429">
                  <c:v>2.0625000000000001E-3</c:v>
                </c:pt>
                <c:pt idx="430">
                  <c:v>2.1308E-3</c:v>
                </c:pt>
                <c:pt idx="431">
                  <c:v>2.1997000000000002E-3</c:v>
                </c:pt>
                <c:pt idx="432">
                  <c:v>2.2686999999999998E-3</c:v>
                </c:pt>
                <c:pt idx="433">
                  <c:v>2.3375000000000002E-3</c:v>
                </c:pt>
                <c:pt idx="434">
                  <c:v>2.4055999999999999E-3</c:v>
                </c:pt>
                <c:pt idx="435">
                  <c:v>2.4724E-3</c:v>
                </c:pt>
                <c:pt idx="436">
                  <c:v>2.5374999999999998E-3</c:v>
                </c:pt>
                <c:pt idx="437">
                  <c:v>2.6002E-3</c:v>
                </c:pt>
                <c:pt idx="438">
                  <c:v>2.6599000000000002E-3</c:v>
                </c:pt>
                <c:pt idx="439">
                  <c:v>2.7158999999999998E-3</c:v>
                </c:pt>
                <c:pt idx="440">
                  <c:v>2.7677999999999999E-3</c:v>
                </c:pt>
                <c:pt idx="441">
                  <c:v>2.8148000000000001E-3</c:v>
                </c:pt>
                <c:pt idx="442">
                  <c:v>2.8565000000000001E-3</c:v>
                </c:pt>
                <c:pt idx="443">
                  <c:v>2.8925000000000001E-3</c:v>
                </c:pt>
                <c:pt idx="444">
                  <c:v>2.9223000000000001E-3</c:v>
                </c:pt>
                <c:pt idx="445">
                  <c:v>2.9458000000000002E-3</c:v>
                </c:pt>
                <c:pt idx="446">
                  <c:v>2.9629000000000001E-3</c:v>
                </c:pt>
                <c:pt idx="447">
                  <c:v>2.9735E-3</c:v>
                </c:pt>
                <c:pt idx="448">
                  <c:v>2.9778000000000001E-3</c:v>
                </c:pt>
                <c:pt idx="449">
                  <c:v>2.9759999999999999E-3</c:v>
                </c:pt>
                <c:pt idx="450">
                  <c:v>2.9684999999999998E-3</c:v>
                </c:pt>
                <c:pt idx="451">
                  <c:v>2.9556000000000001E-3</c:v>
                </c:pt>
                <c:pt idx="452">
                  <c:v>2.9378E-3</c:v>
                </c:pt>
                <c:pt idx="453">
                  <c:v>2.9156E-3</c:v>
                </c:pt>
                <c:pt idx="454">
                  <c:v>2.8895000000000001E-3</c:v>
                </c:pt>
                <c:pt idx="455">
                  <c:v>2.8601E-3</c:v>
                </c:pt>
                <c:pt idx="456">
                  <c:v>2.8278000000000001E-3</c:v>
                </c:pt>
                <c:pt idx="457">
                  <c:v>2.7931000000000002E-3</c:v>
                </c:pt>
                <c:pt idx="458">
                  <c:v>2.7564999999999998E-3</c:v>
                </c:pt>
                <c:pt idx="459">
                  <c:v>2.7184000000000002E-3</c:v>
                </c:pt>
                <c:pt idx="460">
                  <c:v>2.6792000000000001E-3</c:v>
                </c:pt>
                <c:pt idx="461">
                  <c:v>2.6392E-3</c:v>
                </c:pt>
                <c:pt idx="462">
                  <c:v>2.5986999999999998E-3</c:v>
                </c:pt>
                <c:pt idx="463">
                  <c:v>2.5579999999999999E-3</c:v>
                </c:pt>
                <c:pt idx="464">
                  <c:v>2.5173000000000001E-3</c:v>
                </c:pt>
                <c:pt idx="465">
                  <c:v>2.4767000000000001E-3</c:v>
                </c:pt>
                <c:pt idx="466">
                  <c:v>2.4364999999999999E-3</c:v>
                </c:pt>
                <c:pt idx="467">
                  <c:v>2.3968000000000001E-3</c:v>
                </c:pt>
                <c:pt idx="468">
                  <c:v>2.3576000000000001E-3</c:v>
                </c:pt>
                <c:pt idx="469">
                  <c:v>2.3191000000000002E-3</c:v>
                </c:pt>
                <c:pt idx="470">
                  <c:v>2.2813E-3</c:v>
                </c:pt>
                <c:pt idx="471">
                  <c:v>2.2442999999999999E-3</c:v>
                </c:pt>
                <c:pt idx="472">
                  <c:v>2.2081000000000002E-3</c:v>
                </c:pt>
                <c:pt idx="473">
                  <c:v>2.1727999999999999E-3</c:v>
                </c:pt>
                <c:pt idx="474">
                  <c:v>2.1383000000000001E-3</c:v>
                </c:pt>
                <c:pt idx="475">
                  <c:v>2.1047000000000001E-3</c:v>
                </c:pt>
                <c:pt idx="476">
                  <c:v>2.0718999999999998E-3</c:v>
                </c:pt>
                <c:pt idx="477">
                  <c:v>2.0400000000000001E-3</c:v>
                </c:pt>
                <c:pt idx="478">
                  <c:v>2.0089999999999999E-3</c:v>
                </c:pt>
                <c:pt idx="479">
                  <c:v>1.9788000000000002E-3</c:v>
                </c:pt>
                <c:pt idx="480">
                  <c:v>1.9494E-3</c:v>
                </c:pt>
                <c:pt idx="481">
                  <c:v>1.9208999999999999E-3</c:v>
                </c:pt>
                <c:pt idx="482">
                  <c:v>1.8931E-3</c:v>
                </c:pt>
                <c:pt idx="483">
                  <c:v>1.8661999999999999E-3</c:v>
                </c:pt>
                <c:pt idx="484">
                  <c:v>1.8399E-3</c:v>
                </c:pt>
                <c:pt idx="485">
                  <c:v>1.8144000000000001E-3</c:v>
                </c:pt>
                <c:pt idx="486">
                  <c:v>1.7895999999999999E-3</c:v>
                </c:pt>
                <c:pt idx="487">
                  <c:v>1.7654999999999999E-3</c:v>
                </c:pt>
                <c:pt idx="488">
                  <c:v>1.7420999999999999E-3</c:v>
                </c:pt>
                <c:pt idx="489">
                  <c:v>1.7193E-3</c:v>
                </c:pt>
                <c:pt idx="490">
                  <c:v>1.6972000000000001E-3</c:v>
                </c:pt>
                <c:pt idx="491">
                  <c:v>1.6756E-3</c:v>
                </c:pt>
                <c:pt idx="492">
                  <c:v>1.6546E-3</c:v>
                </c:pt>
                <c:pt idx="493">
                  <c:v>1.6341999999999999E-3</c:v>
                </c:pt>
                <c:pt idx="494">
                  <c:v>1.6142999999999999E-3</c:v>
                </c:pt>
                <c:pt idx="495">
                  <c:v>1.5950000000000001E-3</c:v>
                </c:pt>
                <c:pt idx="496">
                  <c:v>1.5761E-3</c:v>
                </c:pt>
                <c:pt idx="497">
                  <c:v>1.5577E-3</c:v>
                </c:pt>
                <c:pt idx="498">
                  <c:v>1.5398E-3</c:v>
                </c:pt>
                <c:pt idx="499">
                  <c:v>1.5223999999999999E-3</c:v>
                </c:pt>
                <c:pt idx="500">
                  <c:v>1.5054000000000001E-3</c:v>
                </c:pt>
                <c:pt idx="501">
                  <c:v>1.4888E-3</c:v>
                </c:pt>
                <c:pt idx="502">
                  <c:v>1.4727E-3</c:v>
                </c:pt>
                <c:pt idx="503">
                  <c:v>1.4568999999999999E-3</c:v>
                </c:pt>
                <c:pt idx="504">
                  <c:v>1.4415000000000001E-3</c:v>
                </c:pt>
                <c:pt idx="505">
                  <c:v>1.4265E-3</c:v>
                </c:pt>
                <c:pt idx="506">
                  <c:v>1.4117999999999999E-3</c:v>
                </c:pt>
                <c:pt idx="507">
                  <c:v>1.3974E-3</c:v>
                </c:pt>
                <c:pt idx="508">
                  <c:v>1.3833999999999999E-3</c:v>
                </c:pt>
                <c:pt idx="509">
                  <c:v>1.3698E-3</c:v>
                </c:pt>
                <c:pt idx="510">
                  <c:v>1.3564E-3</c:v>
                </c:pt>
                <c:pt idx="511">
                  <c:v>1.3433E-3</c:v>
                </c:pt>
                <c:pt idx="512">
                  <c:v>1.3305000000000001E-3</c:v>
                </c:pt>
                <c:pt idx="513">
                  <c:v>1.3179999999999999E-3</c:v>
                </c:pt>
                <c:pt idx="514">
                  <c:v>1.3058E-3</c:v>
                </c:pt>
                <c:pt idx="515">
                  <c:v>1.2937999999999999E-3</c:v>
                </c:pt>
                <c:pt idx="516">
                  <c:v>1.2821E-3</c:v>
                </c:pt>
                <c:pt idx="517">
                  <c:v>1.2706E-3</c:v>
                </c:pt>
                <c:pt idx="518">
                  <c:v>1.2593999999999999E-3</c:v>
                </c:pt>
                <c:pt idx="519">
                  <c:v>1.2484E-3</c:v>
                </c:pt>
                <c:pt idx="520">
                  <c:v>1.2375999999999999E-3</c:v>
                </c:pt>
                <c:pt idx="521">
                  <c:v>1.227E-3</c:v>
                </c:pt>
                <c:pt idx="522">
                  <c:v>1.2166E-3</c:v>
                </c:pt>
                <c:pt idx="523">
                  <c:v>1.2065000000000001E-3</c:v>
                </c:pt>
                <c:pt idx="524">
                  <c:v>1.1965000000000001E-3</c:v>
                </c:pt>
                <c:pt idx="525">
                  <c:v>1.1867E-3</c:v>
                </c:pt>
                <c:pt idx="526">
                  <c:v>1.1770999999999999E-3</c:v>
                </c:pt>
                <c:pt idx="527">
                  <c:v>1.1677E-3</c:v>
                </c:pt>
                <c:pt idx="528">
                  <c:v>1.1585E-3</c:v>
                </c:pt>
                <c:pt idx="529">
                  <c:v>1.1494000000000001E-3</c:v>
                </c:pt>
                <c:pt idx="530">
                  <c:v>1.1405E-3</c:v>
                </c:pt>
                <c:pt idx="531">
                  <c:v>1.1318000000000001E-3</c:v>
                </c:pt>
                <c:pt idx="532">
                  <c:v>1.1232E-3</c:v>
                </c:pt>
                <c:pt idx="533">
                  <c:v>1.1148E-3</c:v>
                </c:pt>
                <c:pt idx="534">
                  <c:v>1.1065000000000001E-3</c:v>
                </c:pt>
                <c:pt idx="535">
                  <c:v>1.0983E-3</c:v>
                </c:pt>
                <c:pt idx="536">
                  <c:v>1.0903E-3</c:v>
                </c:pt>
                <c:pt idx="537">
                  <c:v>1.0824999999999999E-3</c:v>
                </c:pt>
                <c:pt idx="538">
                  <c:v>1.0747E-3</c:v>
                </c:pt>
                <c:pt idx="539">
                  <c:v>1.0671000000000001E-3</c:v>
                </c:pt>
                <c:pt idx="540">
                  <c:v>1.0596E-3</c:v>
                </c:pt>
                <c:pt idx="541">
                  <c:v>1.0522999999999999E-3</c:v>
                </c:pt>
                <c:pt idx="542">
                  <c:v>1.0449999999999999E-3</c:v>
                </c:pt>
                <c:pt idx="543">
                  <c:v>1.0379E-3</c:v>
                </c:pt>
                <c:pt idx="544">
                  <c:v>1.0309E-3</c:v>
                </c:pt>
                <c:pt idx="545">
                  <c:v>1.024E-3</c:v>
                </c:pt>
                <c:pt idx="546">
                  <c:v>1.0172E-3</c:v>
                </c:pt>
                <c:pt idx="547">
                  <c:v>1.0104999999999999E-3</c:v>
                </c:pt>
                <c:pt idx="548">
                  <c:v>1.0039000000000001E-3</c:v>
                </c:pt>
                <c:pt idx="549">
                  <c:v>9.9736000000000009E-4</c:v>
                </c:pt>
                <c:pt idx="550">
                  <c:v>9.9095999999999993E-4</c:v>
                </c:pt>
                <c:pt idx="551">
                  <c:v>9.8464999999999989E-4</c:v>
                </c:pt>
                <c:pt idx="552">
                  <c:v>9.7843999999999991E-4</c:v>
                </c:pt>
                <c:pt idx="553">
                  <c:v>9.7230999999999999E-4</c:v>
                </c:pt>
                <c:pt idx="554">
                  <c:v>9.6626999999999998E-4</c:v>
                </c:pt>
                <c:pt idx="555">
                  <c:v>9.6031999999999997E-4</c:v>
                </c:pt>
                <c:pt idx="556">
                  <c:v>9.5445000000000002E-4</c:v>
                </c:pt>
                <c:pt idx="557">
                  <c:v>9.4866999999999998E-4</c:v>
                </c:pt>
                <c:pt idx="558">
                  <c:v>9.4295999999999996E-4</c:v>
                </c:pt>
                <c:pt idx="559">
                  <c:v>9.3733E-4</c:v>
                </c:pt>
                <c:pt idx="560">
                  <c:v>9.3178E-4</c:v>
                </c:pt>
                <c:pt idx="561">
                  <c:v>9.2630000000000002E-4</c:v>
                </c:pt>
                <c:pt idx="562">
                  <c:v>9.209E-4</c:v>
                </c:pt>
                <c:pt idx="563">
                  <c:v>9.1556999999999999E-4</c:v>
                </c:pt>
                <c:pt idx="564">
                  <c:v>9.1029999999999995E-4</c:v>
                </c:pt>
                <c:pt idx="565">
                  <c:v>9.0510999999999999E-4</c:v>
                </c:pt>
                <c:pt idx="566">
                  <c:v>8.9997999999999999E-4</c:v>
                </c:pt>
                <c:pt idx="567">
                  <c:v>8.9492E-4</c:v>
                </c:pt>
                <c:pt idx="568">
                  <c:v>8.8991999999999999E-4</c:v>
                </c:pt>
                <c:pt idx="569">
                  <c:v>8.8499E-4</c:v>
                </c:pt>
                <c:pt idx="570">
                  <c:v>8.8011000000000003E-4</c:v>
                </c:pt>
                <c:pt idx="571">
                  <c:v>8.7529999999999997E-4</c:v>
                </c:pt>
                <c:pt idx="572">
                  <c:v>8.7054999999999999E-4</c:v>
                </c:pt>
                <c:pt idx="573">
                  <c:v>8.6585000000000004E-4</c:v>
                </c:pt>
                <c:pt idx="574">
                  <c:v>8.6120999999999995E-4</c:v>
                </c:pt>
                <c:pt idx="575">
                  <c:v>8.5663000000000004E-4</c:v>
                </c:pt>
                <c:pt idx="576">
                  <c:v>8.5209999999999995E-4</c:v>
                </c:pt>
                <c:pt idx="577">
                  <c:v>8.4761999999999999E-4</c:v>
                </c:pt>
                <c:pt idx="578">
                  <c:v>8.432E-4</c:v>
                </c:pt>
                <c:pt idx="579">
                  <c:v>8.3883000000000004E-4</c:v>
                </c:pt>
                <c:pt idx="580">
                  <c:v>8.3449999999999996E-4</c:v>
                </c:pt>
                <c:pt idx="581">
                  <c:v>8.3023000000000005E-4</c:v>
                </c:pt>
                <c:pt idx="582">
                  <c:v>8.2600999999999996E-4</c:v>
                </c:pt>
                <c:pt idx="583">
                  <c:v>8.2182999999999996E-4</c:v>
                </c:pt>
                <c:pt idx="584">
                  <c:v>8.1769999999999998E-4</c:v>
                </c:pt>
                <c:pt idx="585">
                  <c:v>8.1362000000000003E-4</c:v>
                </c:pt>
                <c:pt idx="586">
                  <c:v>8.0957999999999996E-4</c:v>
                </c:pt>
                <c:pt idx="587">
                  <c:v>8.0557999999999997E-4</c:v>
                </c:pt>
                <c:pt idx="588">
                  <c:v>8.0163000000000001E-4</c:v>
                </c:pt>
                <c:pt idx="589">
                  <c:v>7.9772000000000003E-4</c:v>
                </c:pt>
                <c:pt idx="590">
                  <c:v>7.9385000000000002E-4</c:v>
                </c:pt>
                <c:pt idx="591">
                  <c:v>7.9003000000000005E-4</c:v>
                </c:pt>
                <c:pt idx="592">
                  <c:v>7.8624000000000001E-4</c:v>
                </c:pt>
                <c:pt idx="593">
                  <c:v>7.8249000000000005E-4</c:v>
                </c:pt>
                <c:pt idx="594">
                  <c:v>7.7877999999999997E-4</c:v>
                </c:pt>
                <c:pt idx="595">
                  <c:v>7.7510999999999997E-4</c:v>
                </c:pt>
                <c:pt idx="596">
                  <c:v>7.7147999999999995E-4</c:v>
                </c:pt>
                <c:pt idx="597">
                  <c:v>7.6789000000000002E-4</c:v>
                </c:pt>
                <c:pt idx="598">
                  <c:v>7.6433000000000002E-4</c:v>
                </c:pt>
                <c:pt idx="599">
                  <c:v>7.6079999999999995E-4</c:v>
                </c:pt>
                <c:pt idx="600">
                  <c:v>7.5732000000000002E-4</c:v>
                </c:pt>
                <c:pt idx="601">
                  <c:v>7.5385999999999997E-4</c:v>
                </c:pt>
                <c:pt idx="602">
                  <c:v>7.5044E-4</c:v>
                </c:pt>
                <c:pt idx="603">
                  <c:v>7.4706000000000002E-4</c:v>
                </c:pt>
                <c:pt idx="604">
                  <c:v>7.4370000000000003E-4</c:v>
                </c:pt>
                <c:pt idx="605">
                  <c:v>7.4038000000000001E-4</c:v>
                </c:pt>
                <c:pt idx="606">
                  <c:v>7.3709000000000003E-4</c:v>
                </c:pt>
                <c:pt idx="607">
                  <c:v>7.3382999999999999E-4</c:v>
                </c:pt>
                <c:pt idx="608">
                  <c:v>7.3061000000000003E-4</c:v>
                </c:pt>
                <c:pt idx="609">
                  <c:v>7.2740999999999995E-4</c:v>
                </c:pt>
                <c:pt idx="610">
                  <c:v>7.2424000000000002E-4</c:v>
                </c:pt>
                <c:pt idx="611">
                  <c:v>7.2110000000000002E-4</c:v>
                </c:pt>
                <c:pt idx="612">
                  <c:v>7.1798999999999995E-4</c:v>
                </c:pt>
                <c:pt idx="613">
                  <c:v>7.1491000000000002E-4</c:v>
                </c:pt>
                <c:pt idx="614">
                  <c:v>7.1186000000000003E-4</c:v>
                </c:pt>
                <c:pt idx="615">
                  <c:v>7.0883999999999997E-4</c:v>
                </c:pt>
                <c:pt idx="616">
                  <c:v>7.0584E-4</c:v>
                </c:pt>
                <c:pt idx="617">
                  <c:v>7.0286999999999997E-4</c:v>
                </c:pt>
                <c:pt idx="618">
                  <c:v>6.9992000000000003E-4</c:v>
                </c:pt>
                <c:pt idx="619">
                  <c:v>6.9700000000000003E-4</c:v>
                </c:pt>
                <c:pt idx="620">
                  <c:v>6.9410999999999995E-4</c:v>
                </c:pt>
                <c:pt idx="621">
                  <c:v>6.9123999999999998E-4</c:v>
                </c:pt>
                <c:pt idx="622">
                  <c:v>6.8840000000000004E-4</c:v>
                </c:pt>
                <c:pt idx="623">
                  <c:v>6.8557999999999998E-4</c:v>
                </c:pt>
                <c:pt idx="624">
                  <c:v>6.8278000000000002E-4</c:v>
                </c:pt>
                <c:pt idx="625">
                  <c:v>6.8000999999999999E-4</c:v>
                </c:pt>
                <c:pt idx="626">
                  <c:v>6.7725999999999995E-4</c:v>
                </c:pt>
                <c:pt idx="627">
                  <c:v>6.7453999999999995E-4</c:v>
                </c:pt>
                <c:pt idx="628">
                  <c:v>6.7184000000000005E-4</c:v>
                </c:pt>
                <c:pt idx="629">
                  <c:v>6.6916000000000002E-4</c:v>
                </c:pt>
                <c:pt idx="630">
                  <c:v>6.6649999999999999E-4</c:v>
                </c:pt>
                <c:pt idx="631">
                  <c:v>6.6387E-4</c:v>
                </c:pt>
                <c:pt idx="632">
                  <c:v>6.6125000000000005E-4</c:v>
                </c:pt>
                <c:pt idx="633">
                  <c:v>6.5866000000000004E-4</c:v>
                </c:pt>
                <c:pt idx="634">
                  <c:v>6.5609000000000002E-4</c:v>
                </c:pt>
                <c:pt idx="635">
                  <c:v>6.5353999999999998E-4</c:v>
                </c:pt>
                <c:pt idx="636">
                  <c:v>6.5101000000000004E-4</c:v>
                </c:pt>
                <c:pt idx="637">
                  <c:v>6.4849999999999999E-4</c:v>
                </c:pt>
                <c:pt idx="638">
                  <c:v>6.4601000000000003E-4</c:v>
                </c:pt>
                <c:pt idx="639">
                  <c:v>6.4353999999999995E-4</c:v>
                </c:pt>
                <c:pt idx="640">
                  <c:v>6.4108999999999998E-4</c:v>
                </c:pt>
                <c:pt idx="641">
                  <c:v>6.3865000000000005E-4</c:v>
                </c:pt>
                <c:pt idx="642">
                  <c:v>6.3624000000000005E-4</c:v>
                </c:pt>
                <c:pt idx="643">
                  <c:v>6.3383999999999999E-4</c:v>
                </c:pt>
                <c:pt idx="644">
                  <c:v>6.3146999999999997E-4</c:v>
                </c:pt>
                <c:pt idx="645">
                  <c:v>6.2911E-4</c:v>
                </c:pt>
                <c:pt idx="646">
                  <c:v>6.2677000000000002E-4</c:v>
                </c:pt>
                <c:pt idx="647">
                  <c:v>6.2445000000000003E-4</c:v>
                </c:pt>
                <c:pt idx="648">
                  <c:v>6.2213999999999998E-4</c:v>
                </c:pt>
                <c:pt idx="649">
                  <c:v>6.1985000000000002E-4</c:v>
                </c:pt>
                <c:pt idx="650">
                  <c:v>6.1757999999999995E-4</c:v>
                </c:pt>
                <c:pt idx="651">
                  <c:v>6.1532999999999998E-4</c:v>
                </c:pt>
                <c:pt idx="652">
                  <c:v>6.1308999999999995E-4</c:v>
                </c:pt>
                <c:pt idx="653">
                  <c:v>6.1087000000000001E-4</c:v>
                </c:pt>
                <c:pt idx="654">
                  <c:v>6.0866000000000002E-4</c:v>
                </c:pt>
                <c:pt idx="655">
                  <c:v>6.0647000000000001E-4</c:v>
                </c:pt>
                <c:pt idx="656">
                  <c:v>6.043E-4</c:v>
                </c:pt>
                <c:pt idx="657">
                  <c:v>6.0214000000000003E-4</c:v>
                </c:pt>
                <c:pt idx="658">
                  <c:v>5.9999999999999995E-4</c:v>
                </c:pt>
                <c:pt idx="659">
                  <c:v>5.9787000000000002E-4</c:v>
                </c:pt>
                <c:pt idx="660">
                  <c:v>5.9575999999999997E-4</c:v>
                </c:pt>
                <c:pt idx="661">
                  <c:v>5.9365999999999998E-4</c:v>
                </c:pt>
                <c:pt idx="662">
                  <c:v>5.9157999999999997E-4</c:v>
                </c:pt>
                <c:pt idx="663">
                  <c:v>5.8951000000000001E-4</c:v>
                </c:pt>
                <c:pt idx="664">
                  <c:v>5.8744999999999999E-4</c:v>
                </c:pt>
                <c:pt idx="665">
                  <c:v>5.8540999999999997E-4</c:v>
                </c:pt>
                <c:pt idx="666">
                  <c:v>5.8339000000000004E-4</c:v>
                </c:pt>
                <c:pt idx="667">
                  <c:v>5.8138000000000005E-4</c:v>
                </c:pt>
                <c:pt idx="668">
                  <c:v>5.7938E-4</c:v>
                </c:pt>
                <c:pt idx="669">
                  <c:v>5.7739E-4</c:v>
                </c:pt>
                <c:pt idx="670">
                  <c:v>5.7541999999999999E-4</c:v>
                </c:pt>
                <c:pt idx="671">
                  <c:v>5.7346000000000003E-4</c:v>
                </c:pt>
                <c:pt idx="672">
                  <c:v>5.7151999999999995E-4</c:v>
                </c:pt>
                <c:pt idx="673">
                  <c:v>5.6959000000000003E-4</c:v>
                </c:pt>
                <c:pt idx="674">
                  <c:v>5.6767000000000005E-4</c:v>
                </c:pt>
                <c:pt idx="675">
                  <c:v>5.6576E-4</c:v>
                </c:pt>
                <c:pt idx="676">
                  <c:v>5.6386999999999995E-4</c:v>
                </c:pt>
                <c:pt idx="677">
                  <c:v>5.6198999999999995E-4</c:v>
                </c:pt>
                <c:pt idx="678">
                  <c:v>5.6012E-4</c:v>
                </c:pt>
                <c:pt idx="679">
                  <c:v>5.5825999999999998E-4</c:v>
                </c:pt>
                <c:pt idx="680">
                  <c:v>5.5641000000000002E-4</c:v>
                </c:pt>
                <c:pt idx="681">
                  <c:v>5.5458000000000005E-4</c:v>
                </c:pt>
                <c:pt idx="682">
                  <c:v>5.5276000000000001E-4</c:v>
                </c:pt>
                <c:pt idx="683">
                  <c:v>5.5095000000000003E-4</c:v>
                </c:pt>
                <c:pt idx="684">
                  <c:v>5.4914999999999999E-4</c:v>
                </c:pt>
                <c:pt idx="685">
                  <c:v>5.4735999999999999E-4</c:v>
                </c:pt>
                <c:pt idx="686">
                  <c:v>5.4558999999999999E-4</c:v>
                </c:pt>
                <c:pt idx="687">
                  <c:v>5.4381999999999998E-4</c:v>
                </c:pt>
                <c:pt idx="688">
                  <c:v>5.4206999999999997E-4</c:v>
                </c:pt>
                <c:pt idx="689">
                  <c:v>5.4033E-4</c:v>
                </c:pt>
                <c:pt idx="690">
                  <c:v>5.3859000000000003E-4</c:v>
                </c:pt>
                <c:pt idx="691">
                  <c:v>5.3686999999999995E-4</c:v>
                </c:pt>
                <c:pt idx="692">
                  <c:v>5.3516000000000002E-4</c:v>
                </c:pt>
                <c:pt idx="693">
                  <c:v>5.3346000000000003E-4</c:v>
                </c:pt>
                <c:pt idx="694">
                  <c:v>5.3176999999999999E-4</c:v>
                </c:pt>
                <c:pt idx="695">
                  <c:v>5.3008999999999999E-4</c:v>
                </c:pt>
                <c:pt idx="696">
                  <c:v>5.2842000000000004E-4</c:v>
                </c:pt>
                <c:pt idx="697">
                  <c:v>5.2676000000000003E-4</c:v>
                </c:pt>
                <c:pt idx="698">
                  <c:v>5.2510999999999996E-4</c:v>
                </c:pt>
                <c:pt idx="699">
                  <c:v>5.2346999999999995E-4</c:v>
                </c:pt>
                <c:pt idx="700">
                  <c:v>5.2183999999999998E-4</c:v>
                </c:pt>
                <c:pt idx="701">
                  <c:v>5.2021999999999995E-4</c:v>
                </c:pt>
                <c:pt idx="702">
                  <c:v>5.1860999999999997E-4</c:v>
                </c:pt>
                <c:pt idx="703">
                  <c:v>5.1701000000000004E-4</c:v>
                </c:pt>
                <c:pt idx="704">
                  <c:v>5.1542000000000005E-4</c:v>
                </c:pt>
                <c:pt idx="705">
                  <c:v>5.1384E-4</c:v>
                </c:pt>
                <c:pt idx="706">
                  <c:v>5.1225999999999995E-4</c:v>
                </c:pt>
                <c:pt idx="707">
                  <c:v>5.107E-4</c:v>
                </c:pt>
                <c:pt idx="708">
                  <c:v>5.0914999999999999E-4</c:v>
                </c:pt>
                <c:pt idx="709">
                  <c:v>5.0759999999999998E-4</c:v>
                </c:pt>
                <c:pt idx="710">
                  <c:v>5.0606000000000002E-4</c:v>
                </c:pt>
                <c:pt idx="711">
                  <c:v>5.0453E-4</c:v>
                </c:pt>
                <c:pt idx="712">
                  <c:v>5.0301000000000002E-4</c:v>
                </c:pt>
                <c:pt idx="713">
                  <c:v>5.0149999999999999E-4</c:v>
                </c:pt>
                <c:pt idx="714">
                  <c:v>5.0000000000000001E-4</c:v>
                </c:pt>
                <c:pt idx="715">
                  <c:v>4.9850000000000003E-4</c:v>
                </c:pt>
                <c:pt idx="716">
                  <c:v>4.9702000000000004E-4</c:v>
                </c:pt>
                <c:pt idx="717">
                  <c:v>4.9554000000000004E-4</c:v>
                </c:pt>
                <c:pt idx="718">
                  <c:v>4.9406999999999999E-4</c:v>
                </c:pt>
                <c:pt idx="719">
                  <c:v>4.9260999999999999E-4</c:v>
                </c:pt>
                <c:pt idx="720">
                  <c:v>4.9116000000000003E-4</c:v>
                </c:pt>
                <c:pt idx="721">
                  <c:v>4.8970999999999997E-4</c:v>
                </c:pt>
                <c:pt idx="722">
                  <c:v>4.8827000000000001E-4</c:v>
                </c:pt>
                <c:pt idx="723">
                  <c:v>4.8683999999999999E-4</c:v>
                </c:pt>
                <c:pt idx="724">
                  <c:v>4.8542000000000002E-4</c:v>
                </c:pt>
                <c:pt idx="725">
                  <c:v>4.8401E-4</c:v>
                </c:pt>
                <c:pt idx="726">
                  <c:v>4.8260000000000002E-4</c:v>
                </c:pt>
                <c:pt idx="727">
                  <c:v>4.8119999999999999E-4</c:v>
                </c:pt>
                <c:pt idx="728">
                  <c:v>4.7981E-4</c:v>
                </c:pt>
                <c:pt idx="729">
                  <c:v>4.7843000000000001E-4</c:v>
                </c:pt>
                <c:pt idx="730">
                  <c:v>4.7705000000000002E-4</c:v>
                </c:pt>
                <c:pt idx="731">
                  <c:v>4.7568000000000003E-4</c:v>
                </c:pt>
                <c:pt idx="732">
                  <c:v>4.7432000000000003E-4</c:v>
                </c:pt>
                <c:pt idx="733">
                  <c:v>4.7297000000000002E-4</c:v>
                </c:pt>
                <c:pt idx="734">
                  <c:v>4.7162000000000001E-4</c:v>
                </c:pt>
                <c:pt idx="735">
                  <c:v>4.7028E-4</c:v>
                </c:pt>
                <c:pt idx="736">
                  <c:v>4.6894999999999999E-4</c:v>
                </c:pt>
                <c:pt idx="737">
                  <c:v>4.6762000000000003E-4</c:v>
                </c:pt>
                <c:pt idx="738">
                  <c:v>4.663E-4</c:v>
                </c:pt>
                <c:pt idx="739">
                  <c:v>4.6498999999999998E-4</c:v>
                </c:pt>
                <c:pt idx="740">
                  <c:v>4.6368000000000001E-4</c:v>
                </c:pt>
                <c:pt idx="741">
                  <c:v>4.6237999999999997E-4</c:v>
                </c:pt>
                <c:pt idx="742">
                  <c:v>4.6108999999999999E-4</c:v>
                </c:pt>
                <c:pt idx="743">
                  <c:v>4.5980000000000001E-4</c:v>
                </c:pt>
                <c:pt idx="744">
                  <c:v>4.5852000000000002E-4</c:v>
                </c:pt>
                <c:pt idx="745">
                  <c:v>4.5724999999999997E-4</c:v>
                </c:pt>
                <c:pt idx="746">
                  <c:v>4.5597999999999998E-4</c:v>
                </c:pt>
                <c:pt idx="747">
                  <c:v>4.5471999999999998E-4</c:v>
                </c:pt>
                <c:pt idx="748">
                  <c:v>4.5346999999999998E-4</c:v>
                </c:pt>
                <c:pt idx="749">
                  <c:v>4.5221999999999998E-4</c:v>
                </c:pt>
                <c:pt idx="750">
                  <c:v>4.5098000000000002E-4</c:v>
                </c:pt>
                <c:pt idx="751">
                  <c:v>4.4975000000000001E-4</c:v>
                </c:pt>
                <c:pt idx="752">
                  <c:v>4.4852E-4</c:v>
                </c:pt>
                <c:pt idx="753">
                  <c:v>4.4729999999999998E-4</c:v>
                </c:pt>
                <c:pt idx="754">
                  <c:v>4.4608000000000001E-4</c:v>
                </c:pt>
                <c:pt idx="755">
                  <c:v>4.4486999999999999E-4</c:v>
                </c:pt>
                <c:pt idx="756">
                  <c:v>4.4366000000000002E-4</c:v>
                </c:pt>
                <c:pt idx="757">
                  <c:v>4.4245999999999999E-4</c:v>
                </c:pt>
                <c:pt idx="758">
                  <c:v>4.4127000000000001E-4</c:v>
                </c:pt>
                <c:pt idx="759">
                  <c:v>4.4007999999999997E-4</c:v>
                </c:pt>
                <c:pt idx="760">
                  <c:v>4.3889999999999999E-4</c:v>
                </c:pt>
                <c:pt idx="761">
                  <c:v>4.3773E-4</c:v>
                </c:pt>
                <c:pt idx="762">
                  <c:v>4.3656000000000001E-4</c:v>
                </c:pt>
                <c:pt idx="763">
                  <c:v>4.3539000000000002E-4</c:v>
                </c:pt>
                <c:pt idx="764">
                  <c:v>4.3423000000000002E-4</c:v>
                </c:pt>
                <c:pt idx="765">
                  <c:v>4.3308000000000002E-4</c:v>
                </c:pt>
                <c:pt idx="766">
                  <c:v>4.3193000000000002E-4</c:v>
                </c:pt>
                <c:pt idx="767">
                  <c:v>4.3079000000000001E-4</c:v>
                </c:pt>
                <c:pt idx="768">
                  <c:v>4.2965000000000001E-4</c:v>
                </c:pt>
                <c:pt idx="769">
                  <c:v>4.2852E-4</c:v>
                </c:pt>
                <c:pt idx="770">
                  <c:v>4.2738999999999999E-4</c:v>
                </c:pt>
                <c:pt idx="771">
                  <c:v>4.2627000000000002E-4</c:v>
                </c:pt>
                <c:pt idx="772">
                  <c:v>4.2516E-4</c:v>
                </c:pt>
                <c:pt idx="773">
                  <c:v>4.2404999999999998E-4</c:v>
                </c:pt>
                <c:pt idx="774">
                  <c:v>4.2294000000000001E-4</c:v>
                </c:pt>
                <c:pt idx="775">
                  <c:v>4.2183999999999999E-4</c:v>
                </c:pt>
                <c:pt idx="776">
                  <c:v>4.2074000000000001E-4</c:v>
                </c:pt>
                <c:pt idx="777">
                  <c:v>4.1964999999999998E-4</c:v>
                </c:pt>
                <c:pt idx="778">
                  <c:v>4.1857E-4</c:v>
                </c:pt>
                <c:pt idx="779">
                  <c:v>4.1749000000000002E-4</c:v>
                </c:pt>
                <c:pt idx="780">
                  <c:v>4.1640999999999998E-4</c:v>
                </c:pt>
                <c:pt idx="781">
                  <c:v>4.1533999999999999E-4</c:v>
                </c:pt>
                <c:pt idx="782">
                  <c:v>4.1428E-4</c:v>
                </c:pt>
                <c:pt idx="783">
                  <c:v>4.1322E-4</c:v>
                </c:pt>
                <c:pt idx="784">
                  <c:v>4.1216000000000001E-4</c:v>
                </c:pt>
                <c:pt idx="785">
                  <c:v>4.1111000000000001E-4</c:v>
                </c:pt>
                <c:pt idx="786">
                  <c:v>4.1006000000000001E-4</c:v>
                </c:pt>
                <c:pt idx="787">
                  <c:v>4.0902000000000001E-4</c:v>
                </c:pt>
                <c:pt idx="788">
                  <c:v>4.0798000000000001E-4</c:v>
                </c:pt>
                <c:pt idx="789">
                  <c:v>4.0695E-4</c:v>
                </c:pt>
                <c:pt idx="790">
                  <c:v>4.0591999999999999E-4</c:v>
                </c:pt>
                <c:pt idx="791">
                  <c:v>4.0489999999999998E-4</c:v>
                </c:pt>
                <c:pt idx="792">
                  <c:v>4.0388000000000002E-4</c:v>
                </c:pt>
                <c:pt idx="793">
                  <c:v>4.0287E-4</c:v>
                </c:pt>
                <c:pt idx="794">
                  <c:v>4.0185999999999998E-4</c:v>
                </c:pt>
                <c:pt idx="795">
                  <c:v>4.0085000000000001E-4</c:v>
                </c:pt>
                <c:pt idx="796">
                  <c:v>3.9984999999999999E-4</c:v>
                </c:pt>
                <c:pt idx="797">
                  <c:v>3.9886000000000001E-4</c:v>
                </c:pt>
                <c:pt idx="798">
                  <c:v>3.9785999999999999E-4</c:v>
                </c:pt>
                <c:pt idx="799">
                  <c:v>3.9688000000000001E-4</c:v>
                </c:pt>
                <c:pt idx="800">
                  <c:v>3.9588999999999998E-4</c:v>
                </c:pt>
                <c:pt idx="801">
                  <c:v>3.9491E-4</c:v>
                </c:pt>
                <c:pt idx="802">
                  <c:v>3.9394000000000001E-4</c:v>
                </c:pt>
                <c:pt idx="803">
                  <c:v>3.9296999999999997E-4</c:v>
                </c:pt>
                <c:pt idx="804">
                  <c:v>3.9199999999999999E-4</c:v>
                </c:pt>
                <c:pt idx="805">
                  <c:v>3.9104E-4</c:v>
                </c:pt>
                <c:pt idx="806">
                  <c:v>3.9008000000000001E-4</c:v>
                </c:pt>
                <c:pt idx="807">
                  <c:v>3.8913000000000001E-4</c:v>
                </c:pt>
                <c:pt idx="808">
                  <c:v>3.8818000000000001E-4</c:v>
                </c:pt>
                <c:pt idx="809">
                  <c:v>3.8723000000000002E-4</c:v>
                </c:pt>
                <c:pt idx="810">
                  <c:v>3.8629000000000002E-4</c:v>
                </c:pt>
                <c:pt idx="811">
                  <c:v>3.8535000000000002E-4</c:v>
                </c:pt>
                <c:pt idx="812">
                  <c:v>3.8441000000000001E-4</c:v>
                </c:pt>
                <c:pt idx="813">
                  <c:v>3.8348000000000001E-4</c:v>
                </c:pt>
                <c:pt idx="814">
                  <c:v>3.8256E-4</c:v>
                </c:pt>
                <c:pt idx="815">
                  <c:v>3.8162999999999999E-4</c:v>
                </c:pt>
                <c:pt idx="816">
                  <c:v>3.8071999999999997E-4</c:v>
                </c:pt>
                <c:pt idx="817">
                  <c:v>3.7980000000000002E-4</c:v>
                </c:pt>
                <c:pt idx="818">
                  <c:v>3.7889E-4</c:v>
                </c:pt>
                <c:pt idx="819">
                  <c:v>3.7797999999999998E-4</c:v>
                </c:pt>
                <c:pt idx="820">
                  <c:v>3.7708000000000001E-4</c:v>
                </c:pt>
                <c:pt idx="821">
                  <c:v>3.7617999999999999E-4</c:v>
                </c:pt>
                <c:pt idx="822">
                  <c:v>3.7528000000000003E-4</c:v>
                </c:pt>
                <c:pt idx="823">
                  <c:v>3.7439E-4</c:v>
                </c:pt>
                <c:pt idx="824">
                  <c:v>3.7350000000000003E-4</c:v>
                </c:pt>
                <c:pt idx="825">
                  <c:v>3.7261999999999999E-4</c:v>
                </c:pt>
                <c:pt idx="826">
                  <c:v>3.7173000000000002E-4</c:v>
                </c:pt>
                <c:pt idx="827">
                  <c:v>3.7085999999999998E-4</c:v>
                </c:pt>
                <c:pt idx="828">
                  <c:v>3.6998000000000001E-4</c:v>
                </c:pt>
                <c:pt idx="829">
                  <c:v>3.6911000000000002E-4</c:v>
                </c:pt>
                <c:pt idx="830">
                  <c:v>3.6823999999999998E-4</c:v>
                </c:pt>
                <c:pt idx="831">
                  <c:v>3.6738E-4</c:v>
                </c:pt>
                <c:pt idx="832">
                  <c:v>3.6652000000000001E-4</c:v>
                </c:pt>
                <c:pt idx="833">
                  <c:v>3.6566000000000002E-4</c:v>
                </c:pt>
                <c:pt idx="834">
                  <c:v>3.6481000000000003E-4</c:v>
                </c:pt>
                <c:pt idx="835">
                  <c:v>3.6395999999999998E-4</c:v>
                </c:pt>
                <c:pt idx="836">
                  <c:v>3.6310999999999998E-4</c:v>
                </c:pt>
                <c:pt idx="837">
                  <c:v>3.6226999999999999E-4</c:v>
                </c:pt>
                <c:pt idx="838">
                  <c:v>3.6142999999999999E-4</c:v>
                </c:pt>
                <c:pt idx="839">
                  <c:v>3.6058999999999999E-4</c:v>
                </c:pt>
                <c:pt idx="840">
                  <c:v>3.5975999999999998E-4</c:v>
                </c:pt>
                <c:pt idx="841">
                  <c:v>3.5891999999999999E-4</c:v>
                </c:pt>
                <c:pt idx="842">
                  <c:v>3.5809999999999998E-4</c:v>
                </c:pt>
                <c:pt idx="843">
                  <c:v>3.5727000000000003E-4</c:v>
                </c:pt>
                <c:pt idx="844">
                  <c:v>3.5645000000000002E-4</c:v>
                </c:pt>
                <c:pt idx="845">
                  <c:v>3.5564E-4</c:v>
                </c:pt>
                <c:pt idx="846">
                  <c:v>3.5481999999999999E-4</c:v>
                </c:pt>
                <c:pt idx="847">
                  <c:v>3.5400999999999998E-4</c:v>
                </c:pt>
                <c:pt idx="848">
                  <c:v>3.5320000000000002E-4</c:v>
                </c:pt>
                <c:pt idx="849">
                  <c:v>3.524E-4</c:v>
                </c:pt>
                <c:pt idx="850">
                  <c:v>3.5159999999999998E-4</c:v>
                </c:pt>
                <c:pt idx="851">
                  <c:v>3.5080000000000002E-4</c:v>
                </c:pt>
                <c:pt idx="852">
                  <c:v>3.5E-4</c:v>
                </c:pt>
                <c:pt idx="853">
                  <c:v>3.4921000000000003E-4</c:v>
                </c:pt>
                <c:pt idx="854">
                  <c:v>3.4842E-4</c:v>
                </c:pt>
                <c:pt idx="855">
                  <c:v>3.4762999999999998E-4</c:v>
                </c:pt>
                <c:pt idx="856">
                  <c:v>3.4685E-4</c:v>
                </c:pt>
                <c:pt idx="857">
                  <c:v>3.4607000000000003E-4</c:v>
                </c:pt>
                <c:pt idx="858">
                  <c:v>3.4529E-4</c:v>
                </c:pt>
                <c:pt idx="859">
                  <c:v>3.4452000000000002E-4</c:v>
                </c:pt>
                <c:pt idx="860">
                  <c:v>3.4374999999999998E-4</c:v>
                </c:pt>
                <c:pt idx="861">
                  <c:v>3.4298E-4</c:v>
                </c:pt>
                <c:pt idx="862">
                  <c:v>3.4221000000000002E-4</c:v>
                </c:pt>
                <c:pt idx="863">
                  <c:v>3.4144999999999998E-4</c:v>
                </c:pt>
                <c:pt idx="864">
                  <c:v>3.4068999999999999E-4</c:v>
                </c:pt>
                <c:pt idx="865">
                  <c:v>3.3993000000000001E-4</c:v>
                </c:pt>
                <c:pt idx="866">
                  <c:v>3.3918000000000002E-4</c:v>
                </c:pt>
                <c:pt idx="867">
                  <c:v>3.3841999999999998E-4</c:v>
                </c:pt>
                <c:pt idx="868">
                  <c:v>3.3766999999999998E-4</c:v>
                </c:pt>
                <c:pt idx="869">
                  <c:v>3.3692999999999999E-4</c:v>
                </c:pt>
                <c:pt idx="870">
                  <c:v>3.3618E-4</c:v>
                </c:pt>
                <c:pt idx="871">
                  <c:v>3.3544E-4</c:v>
                </c:pt>
                <c:pt idx="872">
                  <c:v>3.3471E-4</c:v>
                </c:pt>
                <c:pt idx="873">
                  <c:v>3.3397E-4</c:v>
                </c:pt>
                <c:pt idx="874">
                  <c:v>3.3324E-4</c:v>
                </c:pt>
                <c:pt idx="875">
                  <c:v>3.3251E-4</c:v>
                </c:pt>
                <c:pt idx="876">
                  <c:v>3.3178E-4</c:v>
                </c:pt>
                <c:pt idx="877">
                  <c:v>3.3105999999999999E-4</c:v>
                </c:pt>
                <c:pt idx="878">
                  <c:v>3.3032999999999999E-4</c:v>
                </c:pt>
                <c:pt idx="879">
                  <c:v>3.2961999999999998E-4</c:v>
                </c:pt>
                <c:pt idx="880">
                  <c:v>3.2890000000000003E-4</c:v>
                </c:pt>
                <c:pt idx="881">
                  <c:v>3.2818000000000002E-4</c:v>
                </c:pt>
                <c:pt idx="882">
                  <c:v>3.2747000000000001E-4</c:v>
                </c:pt>
                <c:pt idx="883">
                  <c:v>3.2676E-4</c:v>
                </c:pt>
                <c:pt idx="884">
                  <c:v>3.2605999999999998E-4</c:v>
                </c:pt>
                <c:pt idx="885">
                  <c:v>3.2535000000000002E-4</c:v>
                </c:pt>
                <c:pt idx="886">
                  <c:v>3.2465E-4</c:v>
                </c:pt>
                <c:pt idx="887">
                  <c:v>3.2394999999999999E-4</c:v>
                </c:pt>
                <c:pt idx="888">
                  <c:v>3.2326000000000002E-4</c:v>
                </c:pt>
                <c:pt idx="889">
                  <c:v>3.2256E-4</c:v>
                </c:pt>
                <c:pt idx="890">
                  <c:v>3.2186999999999998E-4</c:v>
                </c:pt>
                <c:pt idx="891">
                  <c:v>3.2118000000000001E-4</c:v>
                </c:pt>
                <c:pt idx="892">
                  <c:v>3.2049999999999998E-4</c:v>
                </c:pt>
                <c:pt idx="893">
                  <c:v>3.1981000000000002E-4</c:v>
                </c:pt>
                <c:pt idx="894">
                  <c:v>3.1912999999999999E-4</c:v>
                </c:pt>
                <c:pt idx="895">
                  <c:v>3.1845000000000002E-4</c:v>
                </c:pt>
                <c:pt idx="896">
                  <c:v>3.1776999999999999E-4</c:v>
                </c:pt>
                <c:pt idx="897">
                  <c:v>3.1710000000000001E-4</c:v>
                </c:pt>
                <c:pt idx="898">
                  <c:v>3.1642999999999998E-4</c:v>
                </c:pt>
                <c:pt idx="899">
                  <c:v>3.1576E-4</c:v>
                </c:pt>
                <c:pt idx="900">
                  <c:v>3.1509000000000002E-4</c:v>
                </c:pt>
                <c:pt idx="901">
                  <c:v>3.1441999999999999E-4</c:v>
                </c:pt>
                <c:pt idx="902">
                  <c:v>3.1376E-4</c:v>
                </c:pt>
                <c:pt idx="903">
                  <c:v>3.1310000000000002E-4</c:v>
                </c:pt>
                <c:pt idx="904">
                  <c:v>3.1243999999999998E-4</c:v>
                </c:pt>
                <c:pt idx="905">
                  <c:v>3.1178E-4</c:v>
                </c:pt>
                <c:pt idx="906">
                  <c:v>3.1113000000000001E-4</c:v>
                </c:pt>
                <c:pt idx="907">
                  <c:v>3.1048000000000002E-4</c:v>
                </c:pt>
                <c:pt idx="908">
                  <c:v>3.0982999999999998E-4</c:v>
                </c:pt>
                <c:pt idx="909">
                  <c:v>3.0917999999999999E-4</c:v>
                </c:pt>
                <c:pt idx="910">
                  <c:v>3.0854E-4</c:v>
                </c:pt>
                <c:pt idx="911">
                  <c:v>3.079E-4</c:v>
                </c:pt>
                <c:pt idx="912">
                  <c:v>3.0725000000000001E-4</c:v>
                </c:pt>
                <c:pt idx="913">
                  <c:v>3.0662000000000002E-4</c:v>
                </c:pt>
                <c:pt idx="914">
                  <c:v>3.0598000000000002E-4</c:v>
                </c:pt>
                <c:pt idx="915">
                  <c:v>3.0535000000000002E-4</c:v>
                </c:pt>
                <c:pt idx="916">
                  <c:v>3.0470999999999997E-4</c:v>
                </c:pt>
                <c:pt idx="917">
                  <c:v>3.0407999999999998E-4</c:v>
                </c:pt>
                <c:pt idx="918">
                  <c:v>3.0346000000000003E-4</c:v>
                </c:pt>
                <c:pt idx="919">
                  <c:v>3.0283000000000003E-4</c:v>
                </c:pt>
                <c:pt idx="920">
                  <c:v>3.0221000000000002E-4</c:v>
                </c:pt>
                <c:pt idx="921">
                  <c:v>3.0159000000000002E-4</c:v>
                </c:pt>
                <c:pt idx="922">
                  <c:v>3.0097000000000001E-4</c:v>
                </c:pt>
                <c:pt idx="923">
                  <c:v>3.0035000000000001E-4</c:v>
                </c:pt>
                <c:pt idx="924">
                  <c:v>2.9973000000000001E-4</c:v>
                </c:pt>
                <c:pt idx="925">
                  <c:v>2.9912E-4</c:v>
                </c:pt>
                <c:pt idx="926">
                  <c:v>2.9850999999999999E-4</c:v>
                </c:pt>
                <c:pt idx="927">
                  <c:v>2.9789999999999998E-4</c:v>
                </c:pt>
                <c:pt idx="928">
                  <c:v>2.9729000000000002E-4</c:v>
                </c:pt>
                <c:pt idx="929">
                  <c:v>2.9669000000000001E-4</c:v>
                </c:pt>
                <c:pt idx="930">
                  <c:v>2.9608999999999999E-4</c:v>
                </c:pt>
                <c:pt idx="931">
                  <c:v>2.9547999999999998E-4</c:v>
                </c:pt>
                <c:pt idx="932">
                  <c:v>2.9489000000000002E-4</c:v>
                </c:pt>
                <c:pt idx="933">
                  <c:v>2.9429E-4</c:v>
                </c:pt>
                <c:pt idx="934">
                  <c:v>2.9368999999999999E-4</c:v>
                </c:pt>
                <c:pt idx="935">
                  <c:v>2.9310000000000002E-4</c:v>
                </c:pt>
                <c:pt idx="936">
                  <c:v>2.9251E-4</c:v>
                </c:pt>
                <c:pt idx="937">
                  <c:v>2.9191999999999998E-4</c:v>
                </c:pt>
                <c:pt idx="938">
                  <c:v>2.9133000000000002E-4</c:v>
                </c:pt>
                <c:pt idx="939">
                  <c:v>2.9074999999999999E-4</c:v>
                </c:pt>
                <c:pt idx="940">
                  <c:v>2.9015999999999997E-4</c:v>
                </c:pt>
                <c:pt idx="941">
                  <c:v>2.8958E-4</c:v>
                </c:pt>
                <c:pt idx="942">
                  <c:v>2.8899999999999998E-4</c:v>
                </c:pt>
                <c:pt idx="943">
                  <c:v>2.8842000000000001E-4</c:v>
                </c:pt>
                <c:pt idx="944">
                  <c:v>2.8784999999999998E-4</c:v>
                </c:pt>
                <c:pt idx="945">
                  <c:v>2.8727000000000001E-4</c:v>
                </c:pt>
                <c:pt idx="946">
                  <c:v>2.8669999999999998E-4</c:v>
                </c:pt>
                <c:pt idx="947">
                  <c:v>2.8613E-4</c:v>
                </c:pt>
                <c:pt idx="948">
                  <c:v>2.8556000000000002E-4</c:v>
                </c:pt>
                <c:pt idx="949">
                  <c:v>2.8498999999999999E-4</c:v>
                </c:pt>
                <c:pt idx="950">
                  <c:v>2.8443000000000001E-4</c:v>
                </c:pt>
                <c:pt idx="951">
                  <c:v>2.8385999999999998E-4</c:v>
                </c:pt>
                <c:pt idx="952">
                  <c:v>2.833E-4</c:v>
                </c:pt>
                <c:pt idx="953">
                  <c:v>2.8274000000000002E-4</c:v>
                </c:pt>
                <c:pt idx="954">
                  <c:v>2.8217999999999999E-4</c:v>
                </c:pt>
                <c:pt idx="955">
                  <c:v>2.8163E-4</c:v>
                </c:pt>
                <c:pt idx="956">
                  <c:v>2.8107000000000002E-4</c:v>
                </c:pt>
                <c:pt idx="957">
                  <c:v>2.8051999999999998E-4</c:v>
                </c:pt>
                <c:pt idx="958">
                  <c:v>2.7996999999999999E-4</c:v>
                </c:pt>
                <c:pt idx="959">
                  <c:v>2.7942E-4</c:v>
                </c:pt>
                <c:pt idx="960">
                  <c:v>2.7887000000000002E-4</c:v>
                </c:pt>
                <c:pt idx="961">
                  <c:v>2.7833000000000003E-4</c:v>
                </c:pt>
                <c:pt idx="962">
                  <c:v>2.7777999999999999E-4</c:v>
                </c:pt>
                <c:pt idx="963">
                  <c:v>2.7724E-4</c:v>
                </c:pt>
                <c:pt idx="964">
                  <c:v>2.767E-4</c:v>
                </c:pt>
                <c:pt idx="965">
                  <c:v>2.7616000000000001E-4</c:v>
                </c:pt>
                <c:pt idx="966">
                  <c:v>2.7562000000000002E-4</c:v>
                </c:pt>
                <c:pt idx="967">
                  <c:v>2.7509000000000002E-4</c:v>
                </c:pt>
                <c:pt idx="968">
                  <c:v>2.7454999999999998E-4</c:v>
                </c:pt>
                <c:pt idx="969">
                  <c:v>2.7401999999999998E-4</c:v>
                </c:pt>
                <c:pt idx="970">
                  <c:v>2.7348999999999999E-4</c:v>
                </c:pt>
                <c:pt idx="971">
                  <c:v>2.7295999999999999E-4</c:v>
                </c:pt>
                <c:pt idx="972">
                  <c:v>2.7242999999999999E-4</c:v>
                </c:pt>
                <c:pt idx="973">
                  <c:v>2.719E-4</c:v>
                </c:pt>
                <c:pt idx="974">
                  <c:v>2.7137999999999999E-4</c:v>
                </c:pt>
                <c:pt idx="975">
                  <c:v>2.7085999999999999E-4</c:v>
                </c:pt>
                <c:pt idx="976">
                  <c:v>2.7033999999999999E-4</c:v>
                </c:pt>
                <c:pt idx="977">
                  <c:v>2.6981999999999999E-4</c:v>
                </c:pt>
                <c:pt idx="978">
                  <c:v>2.6929999999999999E-4</c:v>
                </c:pt>
                <c:pt idx="979">
                  <c:v>2.6877999999999998E-4</c:v>
                </c:pt>
                <c:pt idx="980">
                  <c:v>2.6826999999999998E-4</c:v>
                </c:pt>
                <c:pt idx="981">
                  <c:v>2.6774999999999998E-4</c:v>
                </c:pt>
                <c:pt idx="982">
                  <c:v>2.6724000000000002E-4</c:v>
                </c:pt>
                <c:pt idx="983">
                  <c:v>2.6673000000000002E-4</c:v>
                </c:pt>
                <c:pt idx="984">
                  <c:v>2.6622000000000001E-4</c:v>
                </c:pt>
                <c:pt idx="985">
                  <c:v>2.6572E-4</c:v>
                </c:pt>
                <c:pt idx="986">
                  <c:v>2.6520999999999999E-4</c:v>
                </c:pt>
                <c:pt idx="987">
                  <c:v>2.6470999999999998E-4</c:v>
                </c:pt>
                <c:pt idx="988">
                  <c:v>2.6420000000000003E-4</c:v>
                </c:pt>
                <c:pt idx="989">
                  <c:v>2.6370000000000001E-4</c:v>
                </c:pt>
                <c:pt idx="990">
                  <c:v>2.632E-4</c:v>
                </c:pt>
                <c:pt idx="991">
                  <c:v>2.6269999999999999E-4</c:v>
                </c:pt>
                <c:pt idx="992">
                  <c:v>2.6221000000000003E-4</c:v>
                </c:pt>
                <c:pt idx="993">
                  <c:v>2.6171000000000001E-4</c:v>
                </c:pt>
                <c:pt idx="994">
                  <c:v>2.6122E-4</c:v>
                </c:pt>
                <c:pt idx="995">
                  <c:v>2.6072999999999998E-4</c:v>
                </c:pt>
                <c:pt idx="996">
                  <c:v>2.6024000000000002E-4</c:v>
                </c:pt>
                <c:pt idx="997">
                  <c:v>2.5975E-4</c:v>
                </c:pt>
                <c:pt idx="998">
                  <c:v>2.5925999999999998E-4</c:v>
                </c:pt>
                <c:pt idx="999">
                  <c:v>2.5877000000000002E-4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2927808"/>
        <c:axId val="142975200"/>
        <c:extLst>
          <c:ext xmlns:c15="http://schemas.microsoft.com/office/drawing/2012/chart" uri="{02D57815-91ED-43cb-92C2-25804820EDAC}">
            <c15:filteredScatterSeries>
              <c15:ser>
                <c:idx val="8"/>
                <c:order val="8"/>
                <c:tx>
                  <c:v>m = 1.925 no damp</c:v>
                </c:tx>
                <c:spPr>
                  <a:ln w="12700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'Combined A''s'!$Y$2:$Y$1001</c15:sqref>
                        </c15:formulaRef>
                      </c:ext>
                    </c:extLst>
                    <c:numCache>
                      <c:formatCode>General</c:formatCode>
                      <c:ptCount val="1000"/>
                      <c:pt idx="0">
                        <c:v>20.03</c:v>
                      </c:pt>
                      <c:pt idx="1">
                        <c:v>20.059999999999999</c:v>
                      </c:pt>
                      <c:pt idx="2">
                        <c:v>20.09</c:v>
                      </c:pt>
                      <c:pt idx="3">
                        <c:v>20.12</c:v>
                      </c:pt>
                      <c:pt idx="4">
                        <c:v>20.149999999999999</c:v>
                      </c:pt>
                      <c:pt idx="5">
                        <c:v>20.18</c:v>
                      </c:pt>
                      <c:pt idx="6">
                        <c:v>20.21</c:v>
                      </c:pt>
                      <c:pt idx="7">
                        <c:v>20.239999999999998</c:v>
                      </c:pt>
                      <c:pt idx="8">
                        <c:v>20.27</c:v>
                      </c:pt>
                      <c:pt idx="9">
                        <c:v>20.3</c:v>
                      </c:pt>
                      <c:pt idx="10">
                        <c:v>20.329999999999998</c:v>
                      </c:pt>
                      <c:pt idx="11">
                        <c:v>20.36</c:v>
                      </c:pt>
                      <c:pt idx="12">
                        <c:v>20.39</c:v>
                      </c:pt>
                      <c:pt idx="13">
                        <c:v>20.420000000000002</c:v>
                      </c:pt>
                      <c:pt idx="14">
                        <c:v>20.45</c:v>
                      </c:pt>
                      <c:pt idx="15">
                        <c:v>20.48</c:v>
                      </c:pt>
                      <c:pt idx="16">
                        <c:v>20.51</c:v>
                      </c:pt>
                      <c:pt idx="17">
                        <c:v>20.54</c:v>
                      </c:pt>
                      <c:pt idx="18">
                        <c:v>20.57</c:v>
                      </c:pt>
                      <c:pt idx="19">
                        <c:v>20.6</c:v>
                      </c:pt>
                      <c:pt idx="20">
                        <c:v>20.63</c:v>
                      </c:pt>
                      <c:pt idx="21">
                        <c:v>20.66</c:v>
                      </c:pt>
                      <c:pt idx="22">
                        <c:v>20.69</c:v>
                      </c:pt>
                      <c:pt idx="23">
                        <c:v>20.72</c:v>
                      </c:pt>
                      <c:pt idx="24">
                        <c:v>20.75</c:v>
                      </c:pt>
                      <c:pt idx="25">
                        <c:v>20.78</c:v>
                      </c:pt>
                      <c:pt idx="26">
                        <c:v>20.81</c:v>
                      </c:pt>
                      <c:pt idx="27">
                        <c:v>20.84</c:v>
                      </c:pt>
                      <c:pt idx="28">
                        <c:v>20.87</c:v>
                      </c:pt>
                      <c:pt idx="29">
                        <c:v>20.9</c:v>
                      </c:pt>
                      <c:pt idx="30">
                        <c:v>20.93</c:v>
                      </c:pt>
                      <c:pt idx="31">
                        <c:v>20.96</c:v>
                      </c:pt>
                      <c:pt idx="32">
                        <c:v>20.99</c:v>
                      </c:pt>
                      <c:pt idx="33">
                        <c:v>21.02</c:v>
                      </c:pt>
                      <c:pt idx="34">
                        <c:v>21.05</c:v>
                      </c:pt>
                      <c:pt idx="35">
                        <c:v>21.08</c:v>
                      </c:pt>
                      <c:pt idx="36">
                        <c:v>21.11</c:v>
                      </c:pt>
                      <c:pt idx="37">
                        <c:v>21.14</c:v>
                      </c:pt>
                      <c:pt idx="38">
                        <c:v>21.17</c:v>
                      </c:pt>
                      <c:pt idx="39">
                        <c:v>21.2</c:v>
                      </c:pt>
                      <c:pt idx="40">
                        <c:v>21.23</c:v>
                      </c:pt>
                      <c:pt idx="41">
                        <c:v>21.26</c:v>
                      </c:pt>
                      <c:pt idx="42">
                        <c:v>21.29</c:v>
                      </c:pt>
                      <c:pt idx="43">
                        <c:v>21.32</c:v>
                      </c:pt>
                      <c:pt idx="44">
                        <c:v>21.35</c:v>
                      </c:pt>
                      <c:pt idx="45">
                        <c:v>21.38</c:v>
                      </c:pt>
                      <c:pt idx="46">
                        <c:v>21.41</c:v>
                      </c:pt>
                      <c:pt idx="47">
                        <c:v>21.44</c:v>
                      </c:pt>
                      <c:pt idx="48">
                        <c:v>21.47</c:v>
                      </c:pt>
                      <c:pt idx="49">
                        <c:v>21.5</c:v>
                      </c:pt>
                      <c:pt idx="50">
                        <c:v>21.53</c:v>
                      </c:pt>
                      <c:pt idx="51">
                        <c:v>21.56</c:v>
                      </c:pt>
                      <c:pt idx="52">
                        <c:v>21.59</c:v>
                      </c:pt>
                      <c:pt idx="53">
                        <c:v>21.62</c:v>
                      </c:pt>
                      <c:pt idx="54">
                        <c:v>21.65</c:v>
                      </c:pt>
                      <c:pt idx="55">
                        <c:v>21.68</c:v>
                      </c:pt>
                      <c:pt idx="56">
                        <c:v>21.71</c:v>
                      </c:pt>
                      <c:pt idx="57">
                        <c:v>21.74</c:v>
                      </c:pt>
                      <c:pt idx="58">
                        <c:v>21.77</c:v>
                      </c:pt>
                      <c:pt idx="59">
                        <c:v>21.8</c:v>
                      </c:pt>
                      <c:pt idx="60">
                        <c:v>21.83</c:v>
                      </c:pt>
                      <c:pt idx="61">
                        <c:v>21.86</c:v>
                      </c:pt>
                      <c:pt idx="62">
                        <c:v>21.89</c:v>
                      </c:pt>
                      <c:pt idx="63">
                        <c:v>21.92</c:v>
                      </c:pt>
                      <c:pt idx="64">
                        <c:v>21.95</c:v>
                      </c:pt>
                      <c:pt idx="65">
                        <c:v>21.98</c:v>
                      </c:pt>
                      <c:pt idx="66">
                        <c:v>22.01</c:v>
                      </c:pt>
                      <c:pt idx="67">
                        <c:v>22.04</c:v>
                      </c:pt>
                      <c:pt idx="68">
                        <c:v>22.07</c:v>
                      </c:pt>
                      <c:pt idx="69">
                        <c:v>22.1</c:v>
                      </c:pt>
                      <c:pt idx="70">
                        <c:v>22.13</c:v>
                      </c:pt>
                      <c:pt idx="71">
                        <c:v>22.16</c:v>
                      </c:pt>
                      <c:pt idx="72">
                        <c:v>22.19</c:v>
                      </c:pt>
                      <c:pt idx="73">
                        <c:v>22.22</c:v>
                      </c:pt>
                      <c:pt idx="74">
                        <c:v>22.25</c:v>
                      </c:pt>
                      <c:pt idx="75">
                        <c:v>22.28</c:v>
                      </c:pt>
                      <c:pt idx="76">
                        <c:v>22.31</c:v>
                      </c:pt>
                      <c:pt idx="77">
                        <c:v>22.34</c:v>
                      </c:pt>
                      <c:pt idx="78">
                        <c:v>22.37</c:v>
                      </c:pt>
                      <c:pt idx="79">
                        <c:v>22.4</c:v>
                      </c:pt>
                      <c:pt idx="80">
                        <c:v>22.43</c:v>
                      </c:pt>
                      <c:pt idx="81">
                        <c:v>22.46</c:v>
                      </c:pt>
                      <c:pt idx="82">
                        <c:v>22.49</c:v>
                      </c:pt>
                      <c:pt idx="83">
                        <c:v>22.52</c:v>
                      </c:pt>
                      <c:pt idx="84">
                        <c:v>22.55</c:v>
                      </c:pt>
                      <c:pt idx="85">
                        <c:v>22.58</c:v>
                      </c:pt>
                      <c:pt idx="86">
                        <c:v>22.61</c:v>
                      </c:pt>
                      <c:pt idx="87">
                        <c:v>22.64</c:v>
                      </c:pt>
                      <c:pt idx="88">
                        <c:v>22.67</c:v>
                      </c:pt>
                      <c:pt idx="89">
                        <c:v>22.7</c:v>
                      </c:pt>
                      <c:pt idx="90">
                        <c:v>22.73</c:v>
                      </c:pt>
                      <c:pt idx="91">
                        <c:v>22.76</c:v>
                      </c:pt>
                      <c:pt idx="92">
                        <c:v>22.79</c:v>
                      </c:pt>
                      <c:pt idx="93">
                        <c:v>22.82</c:v>
                      </c:pt>
                      <c:pt idx="94">
                        <c:v>22.85</c:v>
                      </c:pt>
                      <c:pt idx="95">
                        <c:v>22.88</c:v>
                      </c:pt>
                      <c:pt idx="96">
                        <c:v>22.91</c:v>
                      </c:pt>
                      <c:pt idx="97">
                        <c:v>22.94</c:v>
                      </c:pt>
                      <c:pt idx="98">
                        <c:v>22.97</c:v>
                      </c:pt>
                      <c:pt idx="99">
                        <c:v>23</c:v>
                      </c:pt>
                      <c:pt idx="100">
                        <c:v>23.03</c:v>
                      </c:pt>
                      <c:pt idx="101">
                        <c:v>23.06</c:v>
                      </c:pt>
                      <c:pt idx="102">
                        <c:v>23.09</c:v>
                      </c:pt>
                      <c:pt idx="103">
                        <c:v>23.12</c:v>
                      </c:pt>
                      <c:pt idx="104">
                        <c:v>23.15</c:v>
                      </c:pt>
                      <c:pt idx="105">
                        <c:v>23.18</c:v>
                      </c:pt>
                      <c:pt idx="106">
                        <c:v>23.21</c:v>
                      </c:pt>
                      <c:pt idx="107">
                        <c:v>23.24</c:v>
                      </c:pt>
                      <c:pt idx="108">
                        <c:v>23.27</c:v>
                      </c:pt>
                      <c:pt idx="109">
                        <c:v>23.3</c:v>
                      </c:pt>
                      <c:pt idx="110">
                        <c:v>23.33</c:v>
                      </c:pt>
                      <c:pt idx="111">
                        <c:v>23.36</c:v>
                      </c:pt>
                      <c:pt idx="112">
                        <c:v>23.39</c:v>
                      </c:pt>
                      <c:pt idx="113">
                        <c:v>23.42</c:v>
                      </c:pt>
                      <c:pt idx="114">
                        <c:v>23.45</c:v>
                      </c:pt>
                      <c:pt idx="115">
                        <c:v>23.48</c:v>
                      </c:pt>
                      <c:pt idx="116">
                        <c:v>23.51</c:v>
                      </c:pt>
                      <c:pt idx="117">
                        <c:v>23.54</c:v>
                      </c:pt>
                      <c:pt idx="118">
                        <c:v>23.57</c:v>
                      </c:pt>
                      <c:pt idx="119">
                        <c:v>23.6</c:v>
                      </c:pt>
                      <c:pt idx="120">
                        <c:v>23.63</c:v>
                      </c:pt>
                      <c:pt idx="121">
                        <c:v>23.66</c:v>
                      </c:pt>
                      <c:pt idx="122">
                        <c:v>23.69</c:v>
                      </c:pt>
                      <c:pt idx="123">
                        <c:v>23.72</c:v>
                      </c:pt>
                      <c:pt idx="124">
                        <c:v>23.75</c:v>
                      </c:pt>
                      <c:pt idx="125">
                        <c:v>23.78</c:v>
                      </c:pt>
                      <c:pt idx="126">
                        <c:v>23.81</c:v>
                      </c:pt>
                      <c:pt idx="127">
                        <c:v>23.84</c:v>
                      </c:pt>
                      <c:pt idx="128">
                        <c:v>23.87</c:v>
                      </c:pt>
                      <c:pt idx="129">
                        <c:v>23.9</c:v>
                      </c:pt>
                      <c:pt idx="130">
                        <c:v>23.93</c:v>
                      </c:pt>
                      <c:pt idx="131">
                        <c:v>23.96</c:v>
                      </c:pt>
                      <c:pt idx="132">
                        <c:v>23.99</c:v>
                      </c:pt>
                      <c:pt idx="133">
                        <c:v>24.02</c:v>
                      </c:pt>
                      <c:pt idx="134">
                        <c:v>24.05</c:v>
                      </c:pt>
                      <c:pt idx="135">
                        <c:v>24.08</c:v>
                      </c:pt>
                      <c:pt idx="136">
                        <c:v>24.11</c:v>
                      </c:pt>
                      <c:pt idx="137">
                        <c:v>24.14</c:v>
                      </c:pt>
                      <c:pt idx="138">
                        <c:v>24.17</c:v>
                      </c:pt>
                      <c:pt idx="139">
                        <c:v>24.2</c:v>
                      </c:pt>
                      <c:pt idx="140">
                        <c:v>24.23</c:v>
                      </c:pt>
                      <c:pt idx="141">
                        <c:v>24.26</c:v>
                      </c:pt>
                      <c:pt idx="142">
                        <c:v>24.29</c:v>
                      </c:pt>
                      <c:pt idx="143">
                        <c:v>24.32</c:v>
                      </c:pt>
                      <c:pt idx="144">
                        <c:v>24.35</c:v>
                      </c:pt>
                      <c:pt idx="145">
                        <c:v>24.38</c:v>
                      </c:pt>
                      <c:pt idx="146">
                        <c:v>24.41</c:v>
                      </c:pt>
                      <c:pt idx="147">
                        <c:v>24.44</c:v>
                      </c:pt>
                      <c:pt idx="148">
                        <c:v>24.47</c:v>
                      </c:pt>
                      <c:pt idx="149">
                        <c:v>24.5</c:v>
                      </c:pt>
                      <c:pt idx="150">
                        <c:v>24.53</c:v>
                      </c:pt>
                      <c:pt idx="151">
                        <c:v>24.56</c:v>
                      </c:pt>
                      <c:pt idx="152">
                        <c:v>24.59</c:v>
                      </c:pt>
                      <c:pt idx="153">
                        <c:v>24.62</c:v>
                      </c:pt>
                      <c:pt idx="154">
                        <c:v>24.65</c:v>
                      </c:pt>
                      <c:pt idx="155">
                        <c:v>24.68</c:v>
                      </c:pt>
                      <c:pt idx="156">
                        <c:v>24.71</c:v>
                      </c:pt>
                      <c:pt idx="157">
                        <c:v>24.74</c:v>
                      </c:pt>
                      <c:pt idx="158">
                        <c:v>24.77</c:v>
                      </c:pt>
                      <c:pt idx="159">
                        <c:v>24.8</c:v>
                      </c:pt>
                      <c:pt idx="160">
                        <c:v>24.83</c:v>
                      </c:pt>
                      <c:pt idx="161">
                        <c:v>24.86</c:v>
                      </c:pt>
                      <c:pt idx="162">
                        <c:v>24.89</c:v>
                      </c:pt>
                      <c:pt idx="163">
                        <c:v>24.92</c:v>
                      </c:pt>
                      <c:pt idx="164">
                        <c:v>24.95</c:v>
                      </c:pt>
                      <c:pt idx="165">
                        <c:v>24.98</c:v>
                      </c:pt>
                      <c:pt idx="166">
                        <c:v>25.01</c:v>
                      </c:pt>
                      <c:pt idx="167">
                        <c:v>25.04</c:v>
                      </c:pt>
                      <c:pt idx="168">
                        <c:v>25.07</c:v>
                      </c:pt>
                      <c:pt idx="169">
                        <c:v>25.1</c:v>
                      </c:pt>
                      <c:pt idx="170">
                        <c:v>25.13</c:v>
                      </c:pt>
                      <c:pt idx="171">
                        <c:v>25.16</c:v>
                      </c:pt>
                      <c:pt idx="172">
                        <c:v>25.19</c:v>
                      </c:pt>
                      <c:pt idx="173">
                        <c:v>25.22</c:v>
                      </c:pt>
                      <c:pt idx="174">
                        <c:v>25.25</c:v>
                      </c:pt>
                      <c:pt idx="175">
                        <c:v>25.28</c:v>
                      </c:pt>
                      <c:pt idx="176">
                        <c:v>25.31</c:v>
                      </c:pt>
                      <c:pt idx="177">
                        <c:v>25.34</c:v>
                      </c:pt>
                      <c:pt idx="178">
                        <c:v>25.37</c:v>
                      </c:pt>
                      <c:pt idx="179">
                        <c:v>25.4</c:v>
                      </c:pt>
                      <c:pt idx="180">
                        <c:v>25.43</c:v>
                      </c:pt>
                      <c:pt idx="181">
                        <c:v>25.46</c:v>
                      </c:pt>
                      <c:pt idx="182">
                        <c:v>25.49</c:v>
                      </c:pt>
                      <c:pt idx="183">
                        <c:v>25.52</c:v>
                      </c:pt>
                      <c:pt idx="184">
                        <c:v>25.55</c:v>
                      </c:pt>
                      <c:pt idx="185">
                        <c:v>25.58</c:v>
                      </c:pt>
                      <c:pt idx="186">
                        <c:v>25.61</c:v>
                      </c:pt>
                      <c:pt idx="187">
                        <c:v>25.64</c:v>
                      </c:pt>
                      <c:pt idx="188">
                        <c:v>25.67</c:v>
                      </c:pt>
                      <c:pt idx="189">
                        <c:v>25.7</c:v>
                      </c:pt>
                      <c:pt idx="190">
                        <c:v>25.73</c:v>
                      </c:pt>
                      <c:pt idx="191">
                        <c:v>25.76</c:v>
                      </c:pt>
                      <c:pt idx="192">
                        <c:v>25.79</c:v>
                      </c:pt>
                      <c:pt idx="193">
                        <c:v>25.82</c:v>
                      </c:pt>
                      <c:pt idx="194">
                        <c:v>25.85</c:v>
                      </c:pt>
                      <c:pt idx="195">
                        <c:v>25.88</c:v>
                      </c:pt>
                      <c:pt idx="196">
                        <c:v>25.91</c:v>
                      </c:pt>
                      <c:pt idx="197">
                        <c:v>25.94</c:v>
                      </c:pt>
                      <c:pt idx="198">
                        <c:v>25.97</c:v>
                      </c:pt>
                      <c:pt idx="199">
                        <c:v>26</c:v>
                      </c:pt>
                      <c:pt idx="200">
                        <c:v>26.03</c:v>
                      </c:pt>
                      <c:pt idx="201">
                        <c:v>26.06</c:v>
                      </c:pt>
                      <c:pt idx="202">
                        <c:v>26.09</c:v>
                      </c:pt>
                      <c:pt idx="203">
                        <c:v>26.12</c:v>
                      </c:pt>
                      <c:pt idx="204">
                        <c:v>26.15</c:v>
                      </c:pt>
                      <c:pt idx="205">
                        <c:v>26.18</c:v>
                      </c:pt>
                      <c:pt idx="206">
                        <c:v>26.21</c:v>
                      </c:pt>
                      <c:pt idx="207">
                        <c:v>26.24</c:v>
                      </c:pt>
                      <c:pt idx="208">
                        <c:v>26.27</c:v>
                      </c:pt>
                      <c:pt idx="209">
                        <c:v>26.3</c:v>
                      </c:pt>
                      <c:pt idx="210">
                        <c:v>26.33</c:v>
                      </c:pt>
                      <c:pt idx="211">
                        <c:v>26.36</c:v>
                      </c:pt>
                      <c:pt idx="212">
                        <c:v>26.39</c:v>
                      </c:pt>
                      <c:pt idx="213">
                        <c:v>26.42</c:v>
                      </c:pt>
                      <c:pt idx="214">
                        <c:v>26.45</c:v>
                      </c:pt>
                      <c:pt idx="215">
                        <c:v>26.48</c:v>
                      </c:pt>
                      <c:pt idx="216">
                        <c:v>26.51</c:v>
                      </c:pt>
                      <c:pt idx="217">
                        <c:v>26.54</c:v>
                      </c:pt>
                      <c:pt idx="218">
                        <c:v>26.57</c:v>
                      </c:pt>
                      <c:pt idx="219">
                        <c:v>26.6</c:v>
                      </c:pt>
                      <c:pt idx="220">
                        <c:v>26.63</c:v>
                      </c:pt>
                      <c:pt idx="221">
                        <c:v>26.66</c:v>
                      </c:pt>
                      <c:pt idx="222">
                        <c:v>26.69</c:v>
                      </c:pt>
                      <c:pt idx="223">
                        <c:v>26.72</c:v>
                      </c:pt>
                      <c:pt idx="224">
                        <c:v>26.75</c:v>
                      </c:pt>
                      <c:pt idx="225">
                        <c:v>26.78</c:v>
                      </c:pt>
                      <c:pt idx="226">
                        <c:v>26.81</c:v>
                      </c:pt>
                      <c:pt idx="227">
                        <c:v>26.84</c:v>
                      </c:pt>
                      <c:pt idx="228">
                        <c:v>26.87</c:v>
                      </c:pt>
                      <c:pt idx="229">
                        <c:v>26.9</c:v>
                      </c:pt>
                      <c:pt idx="230">
                        <c:v>26.93</c:v>
                      </c:pt>
                      <c:pt idx="231">
                        <c:v>26.96</c:v>
                      </c:pt>
                      <c:pt idx="232">
                        <c:v>26.99</c:v>
                      </c:pt>
                      <c:pt idx="233">
                        <c:v>27.02</c:v>
                      </c:pt>
                      <c:pt idx="234">
                        <c:v>27.05</c:v>
                      </c:pt>
                      <c:pt idx="235">
                        <c:v>27.08</c:v>
                      </c:pt>
                      <c:pt idx="236">
                        <c:v>27.11</c:v>
                      </c:pt>
                      <c:pt idx="237">
                        <c:v>27.14</c:v>
                      </c:pt>
                      <c:pt idx="238">
                        <c:v>27.17</c:v>
                      </c:pt>
                      <c:pt idx="239">
                        <c:v>27.2</c:v>
                      </c:pt>
                      <c:pt idx="240">
                        <c:v>27.23</c:v>
                      </c:pt>
                      <c:pt idx="241">
                        <c:v>27.26</c:v>
                      </c:pt>
                      <c:pt idx="242">
                        <c:v>27.29</c:v>
                      </c:pt>
                      <c:pt idx="243">
                        <c:v>27.32</c:v>
                      </c:pt>
                      <c:pt idx="244">
                        <c:v>27.35</c:v>
                      </c:pt>
                      <c:pt idx="245">
                        <c:v>27.38</c:v>
                      </c:pt>
                      <c:pt idx="246">
                        <c:v>27.41</c:v>
                      </c:pt>
                      <c:pt idx="247">
                        <c:v>27.44</c:v>
                      </c:pt>
                      <c:pt idx="248">
                        <c:v>27.47</c:v>
                      </c:pt>
                      <c:pt idx="249">
                        <c:v>27.5</c:v>
                      </c:pt>
                      <c:pt idx="250">
                        <c:v>27.53</c:v>
                      </c:pt>
                      <c:pt idx="251">
                        <c:v>27.56</c:v>
                      </c:pt>
                      <c:pt idx="252">
                        <c:v>27.59</c:v>
                      </c:pt>
                      <c:pt idx="253">
                        <c:v>27.62</c:v>
                      </c:pt>
                      <c:pt idx="254">
                        <c:v>27.65</c:v>
                      </c:pt>
                      <c:pt idx="255">
                        <c:v>27.68</c:v>
                      </c:pt>
                      <c:pt idx="256">
                        <c:v>27.71</c:v>
                      </c:pt>
                      <c:pt idx="257">
                        <c:v>27.74</c:v>
                      </c:pt>
                      <c:pt idx="258">
                        <c:v>27.77</c:v>
                      </c:pt>
                      <c:pt idx="259">
                        <c:v>27.8</c:v>
                      </c:pt>
                      <c:pt idx="260">
                        <c:v>27.83</c:v>
                      </c:pt>
                      <c:pt idx="261">
                        <c:v>27.86</c:v>
                      </c:pt>
                      <c:pt idx="262">
                        <c:v>27.89</c:v>
                      </c:pt>
                      <c:pt idx="263">
                        <c:v>27.92</c:v>
                      </c:pt>
                      <c:pt idx="264">
                        <c:v>27.95</c:v>
                      </c:pt>
                      <c:pt idx="265">
                        <c:v>27.98</c:v>
                      </c:pt>
                      <c:pt idx="266">
                        <c:v>28.01</c:v>
                      </c:pt>
                      <c:pt idx="267">
                        <c:v>28.04</c:v>
                      </c:pt>
                      <c:pt idx="268">
                        <c:v>28.07</c:v>
                      </c:pt>
                      <c:pt idx="269">
                        <c:v>28.1</c:v>
                      </c:pt>
                      <c:pt idx="270">
                        <c:v>28.13</c:v>
                      </c:pt>
                      <c:pt idx="271">
                        <c:v>28.16</c:v>
                      </c:pt>
                      <c:pt idx="272">
                        <c:v>28.19</c:v>
                      </c:pt>
                      <c:pt idx="273">
                        <c:v>28.22</c:v>
                      </c:pt>
                      <c:pt idx="274">
                        <c:v>28.25</c:v>
                      </c:pt>
                      <c:pt idx="275">
                        <c:v>28.28</c:v>
                      </c:pt>
                      <c:pt idx="276">
                        <c:v>28.31</c:v>
                      </c:pt>
                      <c:pt idx="277">
                        <c:v>28.34</c:v>
                      </c:pt>
                      <c:pt idx="278">
                        <c:v>28.37</c:v>
                      </c:pt>
                      <c:pt idx="279">
                        <c:v>28.4</c:v>
                      </c:pt>
                      <c:pt idx="280">
                        <c:v>28.43</c:v>
                      </c:pt>
                      <c:pt idx="281">
                        <c:v>28.46</c:v>
                      </c:pt>
                      <c:pt idx="282">
                        <c:v>28.49</c:v>
                      </c:pt>
                      <c:pt idx="283">
                        <c:v>28.52</c:v>
                      </c:pt>
                      <c:pt idx="284">
                        <c:v>28.55</c:v>
                      </c:pt>
                      <c:pt idx="285">
                        <c:v>28.58</c:v>
                      </c:pt>
                      <c:pt idx="286">
                        <c:v>28.61</c:v>
                      </c:pt>
                      <c:pt idx="287">
                        <c:v>28.64</c:v>
                      </c:pt>
                      <c:pt idx="288">
                        <c:v>28.67</c:v>
                      </c:pt>
                      <c:pt idx="289">
                        <c:v>28.7</c:v>
                      </c:pt>
                      <c:pt idx="290">
                        <c:v>28.73</c:v>
                      </c:pt>
                      <c:pt idx="291">
                        <c:v>28.76</c:v>
                      </c:pt>
                      <c:pt idx="292">
                        <c:v>28.79</c:v>
                      </c:pt>
                      <c:pt idx="293">
                        <c:v>28.82</c:v>
                      </c:pt>
                      <c:pt idx="294">
                        <c:v>28.85</c:v>
                      </c:pt>
                      <c:pt idx="295">
                        <c:v>28.88</c:v>
                      </c:pt>
                      <c:pt idx="296">
                        <c:v>28.91</c:v>
                      </c:pt>
                      <c:pt idx="297">
                        <c:v>28.94</c:v>
                      </c:pt>
                      <c:pt idx="298">
                        <c:v>28.97</c:v>
                      </c:pt>
                      <c:pt idx="299">
                        <c:v>29</c:v>
                      </c:pt>
                      <c:pt idx="300">
                        <c:v>29.03</c:v>
                      </c:pt>
                      <c:pt idx="301">
                        <c:v>29.06</c:v>
                      </c:pt>
                      <c:pt idx="302">
                        <c:v>29.09</c:v>
                      </c:pt>
                      <c:pt idx="303">
                        <c:v>29.12</c:v>
                      </c:pt>
                      <c:pt idx="304">
                        <c:v>29.15</c:v>
                      </c:pt>
                      <c:pt idx="305">
                        <c:v>29.18</c:v>
                      </c:pt>
                      <c:pt idx="306">
                        <c:v>29.21</c:v>
                      </c:pt>
                      <c:pt idx="307">
                        <c:v>29.24</c:v>
                      </c:pt>
                      <c:pt idx="308">
                        <c:v>29.27</c:v>
                      </c:pt>
                      <c:pt idx="309">
                        <c:v>29.3</c:v>
                      </c:pt>
                      <c:pt idx="310">
                        <c:v>29.33</c:v>
                      </c:pt>
                      <c:pt idx="311">
                        <c:v>29.36</c:v>
                      </c:pt>
                      <c:pt idx="312">
                        <c:v>29.39</c:v>
                      </c:pt>
                      <c:pt idx="313">
                        <c:v>29.42</c:v>
                      </c:pt>
                      <c:pt idx="314">
                        <c:v>29.45</c:v>
                      </c:pt>
                      <c:pt idx="315">
                        <c:v>29.48</c:v>
                      </c:pt>
                      <c:pt idx="316">
                        <c:v>29.51</c:v>
                      </c:pt>
                      <c:pt idx="317">
                        <c:v>29.54</c:v>
                      </c:pt>
                      <c:pt idx="318">
                        <c:v>29.57</c:v>
                      </c:pt>
                      <c:pt idx="319">
                        <c:v>29.6</c:v>
                      </c:pt>
                      <c:pt idx="320">
                        <c:v>29.63</c:v>
                      </c:pt>
                      <c:pt idx="321">
                        <c:v>29.66</c:v>
                      </c:pt>
                      <c:pt idx="322">
                        <c:v>29.69</c:v>
                      </c:pt>
                      <c:pt idx="323">
                        <c:v>29.72</c:v>
                      </c:pt>
                      <c:pt idx="324">
                        <c:v>29.75</c:v>
                      </c:pt>
                      <c:pt idx="325">
                        <c:v>29.78</c:v>
                      </c:pt>
                      <c:pt idx="326">
                        <c:v>29.81</c:v>
                      </c:pt>
                      <c:pt idx="327">
                        <c:v>29.84</c:v>
                      </c:pt>
                      <c:pt idx="328">
                        <c:v>29.87</c:v>
                      </c:pt>
                      <c:pt idx="329">
                        <c:v>29.9</c:v>
                      </c:pt>
                      <c:pt idx="330">
                        <c:v>29.93</c:v>
                      </c:pt>
                      <c:pt idx="331">
                        <c:v>29.96</c:v>
                      </c:pt>
                      <c:pt idx="332">
                        <c:v>29.99</c:v>
                      </c:pt>
                      <c:pt idx="333">
                        <c:v>30.02</c:v>
                      </c:pt>
                      <c:pt idx="334">
                        <c:v>30.05</c:v>
                      </c:pt>
                      <c:pt idx="335">
                        <c:v>30.08</c:v>
                      </c:pt>
                      <c:pt idx="336">
                        <c:v>30.11</c:v>
                      </c:pt>
                      <c:pt idx="337">
                        <c:v>30.14</c:v>
                      </c:pt>
                      <c:pt idx="338">
                        <c:v>30.17</c:v>
                      </c:pt>
                      <c:pt idx="339">
                        <c:v>30.2</c:v>
                      </c:pt>
                      <c:pt idx="340">
                        <c:v>30.23</c:v>
                      </c:pt>
                      <c:pt idx="341">
                        <c:v>30.26</c:v>
                      </c:pt>
                      <c:pt idx="342">
                        <c:v>30.29</c:v>
                      </c:pt>
                      <c:pt idx="343">
                        <c:v>30.32</c:v>
                      </c:pt>
                      <c:pt idx="344">
                        <c:v>30.35</c:v>
                      </c:pt>
                      <c:pt idx="345">
                        <c:v>30.38</c:v>
                      </c:pt>
                      <c:pt idx="346">
                        <c:v>30.41</c:v>
                      </c:pt>
                      <c:pt idx="347">
                        <c:v>30.44</c:v>
                      </c:pt>
                      <c:pt idx="348">
                        <c:v>30.47</c:v>
                      </c:pt>
                      <c:pt idx="349">
                        <c:v>30.5</c:v>
                      </c:pt>
                      <c:pt idx="350">
                        <c:v>30.53</c:v>
                      </c:pt>
                      <c:pt idx="351">
                        <c:v>30.56</c:v>
                      </c:pt>
                      <c:pt idx="352">
                        <c:v>30.59</c:v>
                      </c:pt>
                      <c:pt idx="353">
                        <c:v>30.62</c:v>
                      </c:pt>
                      <c:pt idx="354">
                        <c:v>30.65</c:v>
                      </c:pt>
                      <c:pt idx="355">
                        <c:v>30.68</c:v>
                      </c:pt>
                      <c:pt idx="356">
                        <c:v>30.71</c:v>
                      </c:pt>
                      <c:pt idx="357">
                        <c:v>30.74</c:v>
                      </c:pt>
                      <c:pt idx="358">
                        <c:v>30.77</c:v>
                      </c:pt>
                      <c:pt idx="359">
                        <c:v>30.8</c:v>
                      </c:pt>
                      <c:pt idx="360">
                        <c:v>30.83</c:v>
                      </c:pt>
                      <c:pt idx="361">
                        <c:v>30.86</c:v>
                      </c:pt>
                      <c:pt idx="362">
                        <c:v>30.89</c:v>
                      </c:pt>
                      <c:pt idx="363">
                        <c:v>30.92</c:v>
                      </c:pt>
                      <c:pt idx="364">
                        <c:v>30.95</c:v>
                      </c:pt>
                      <c:pt idx="365">
                        <c:v>30.98</c:v>
                      </c:pt>
                      <c:pt idx="366">
                        <c:v>31.01</c:v>
                      </c:pt>
                      <c:pt idx="367">
                        <c:v>31.04</c:v>
                      </c:pt>
                      <c:pt idx="368">
                        <c:v>31.07</c:v>
                      </c:pt>
                      <c:pt idx="369">
                        <c:v>31.1</c:v>
                      </c:pt>
                      <c:pt idx="370">
                        <c:v>31.13</c:v>
                      </c:pt>
                      <c:pt idx="371">
                        <c:v>31.16</c:v>
                      </c:pt>
                      <c:pt idx="372">
                        <c:v>31.19</c:v>
                      </c:pt>
                      <c:pt idx="373">
                        <c:v>31.22</c:v>
                      </c:pt>
                      <c:pt idx="374">
                        <c:v>31.25</c:v>
                      </c:pt>
                      <c:pt idx="375">
                        <c:v>31.28</c:v>
                      </c:pt>
                      <c:pt idx="376">
                        <c:v>31.31</c:v>
                      </c:pt>
                      <c:pt idx="377">
                        <c:v>31.34</c:v>
                      </c:pt>
                      <c:pt idx="378">
                        <c:v>31.37</c:v>
                      </c:pt>
                      <c:pt idx="379">
                        <c:v>31.4</c:v>
                      </c:pt>
                      <c:pt idx="380">
                        <c:v>31.43</c:v>
                      </c:pt>
                      <c:pt idx="381">
                        <c:v>31.46</c:v>
                      </c:pt>
                      <c:pt idx="382">
                        <c:v>31.49</c:v>
                      </c:pt>
                      <c:pt idx="383">
                        <c:v>31.52</c:v>
                      </c:pt>
                      <c:pt idx="384">
                        <c:v>31.55</c:v>
                      </c:pt>
                      <c:pt idx="385">
                        <c:v>31.58</c:v>
                      </c:pt>
                      <c:pt idx="386">
                        <c:v>31.61</c:v>
                      </c:pt>
                      <c:pt idx="387">
                        <c:v>31.64</c:v>
                      </c:pt>
                      <c:pt idx="388">
                        <c:v>31.67</c:v>
                      </c:pt>
                      <c:pt idx="389">
                        <c:v>31.7</c:v>
                      </c:pt>
                      <c:pt idx="390">
                        <c:v>31.73</c:v>
                      </c:pt>
                      <c:pt idx="391">
                        <c:v>31.76</c:v>
                      </c:pt>
                      <c:pt idx="392">
                        <c:v>31.79</c:v>
                      </c:pt>
                      <c:pt idx="393">
                        <c:v>31.82</c:v>
                      </c:pt>
                      <c:pt idx="394">
                        <c:v>31.85</c:v>
                      </c:pt>
                      <c:pt idx="395">
                        <c:v>31.88</c:v>
                      </c:pt>
                      <c:pt idx="396">
                        <c:v>31.91</c:v>
                      </c:pt>
                      <c:pt idx="397">
                        <c:v>31.94</c:v>
                      </c:pt>
                      <c:pt idx="398">
                        <c:v>31.97</c:v>
                      </c:pt>
                      <c:pt idx="399">
                        <c:v>32</c:v>
                      </c:pt>
                      <c:pt idx="400">
                        <c:v>32.03</c:v>
                      </c:pt>
                      <c:pt idx="401">
                        <c:v>32.06</c:v>
                      </c:pt>
                      <c:pt idx="402">
                        <c:v>32.090000000000003</c:v>
                      </c:pt>
                      <c:pt idx="403">
                        <c:v>32.119999999999997</c:v>
                      </c:pt>
                      <c:pt idx="404">
                        <c:v>32.15</c:v>
                      </c:pt>
                      <c:pt idx="405">
                        <c:v>32.18</c:v>
                      </c:pt>
                      <c:pt idx="406">
                        <c:v>32.21</c:v>
                      </c:pt>
                      <c:pt idx="407">
                        <c:v>32.24</c:v>
                      </c:pt>
                      <c:pt idx="408">
                        <c:v>32.270000000000003</c:v>
                      </c:pt>
                      <c:pt idx="409">
                        <c:v>32.299999999999997</c:v>
                      </c:pt>
                      <c:pt idx="410">
                        <c:v>32.33</c:v>
                      </c:pt>
                      <c:pt idx="411">
                        <c:v>32.36</c:v>
                      </c:pt>
                      <c:pt idx="412">
                        <c:v>32.39</c:v>
                      </c:pt>
                      <c:pt idx="413">
                        <c:v>32.42</c:v>
                      </c:pt>
                      <c:pt idx="414">
                        <c:v>32.450000000000003</c:v>
                      </c:pt>
                      <c:pt idx="415">
                        <c:v>32.479999999999997</c:v>
                      </c:pt>
                      <c:pt idx="416">
                        <c:v>32.51</c:v>
                      </c:pt>
                      <c:pt idx="417">
                        <c:v>32.54</c:v>
                      </c:pt>
                      <c:pt idx="418">
                        <c:v>32.57</c:v>
                      </c:pt>
                      <c:pt idx="419">
                        <c:v>32.6</c:v>
                      </c:pt>
                      <c:pt idx="420">
                        <c:v>32.630000000000003</c:v>
                      </c:pt>
                      <c:pt idx="421">
                        <c:v>32.659999999999997</c:v>
                      </c:pt>
                      <c:pt idx="422">
                        <c:v>32.69</c:v>
                      </c:pt>
                      <c:pt idx="423">
                        <c:v>32.72</c:v>
                      </c:pt>
                      <c:pt idx="424">
                        <c:v>32.75</c:v>
                      </c:pt>
                      <c:pt idx="425">
                        <c:v>32.78</c:v>
                      </c:pt>
                      <c:pt idx="426">
                        <c:v>32.81</c:v>
                      </c:pt>
                      <c:pt idx="427">
                        <c:v>32.840000000000003</c:v>
                      </c:pt>
                      <c:pt idx="428">
                        <c:v>32.869999999999997</c:v>
                      </c:pt>
                      <c:pt idx="429">
                        <c:v>32.9</c:v>
                      </c:pt>
                      <c:pt idx="430">
                        <c:v>32.93</c:v>
                      </c:pt>
                      <c:pt idx="431">
                        <c:v>32.96</c:v>
                      </c:pt>
                      <c:pt idx="432">
                        <c:v>32.99</c:v>
                      </c:pt>
                      <c:pt idx="433">
                        <c:v>33.020000000000003</c:v>
                      </c:pt>
                      <c:pt idx="434">
                        <c:v>33.049999999999997</c:v>
                      </c:pt>
                      <c:pt idx="435">
                        <c:v>33.08</c:v>
                      </c:pt>
                      <c:pt idx="436">
                        <c:v>33.11</c:v>
                      </c:pt>
                      <c:pt idx="437">
                        <c:v>33.14</c:v>
                      </c:pt>
                      <c:pt idx="438">
                        <c:v>33.17</c:v>
                      </c:pt>
                      <c:pt idx="439">
                        <c:v>33.200000000000003</c:v>
                      </c:pt>
                      <c:pt idx="440">
                        <c:v>33.229999999999997</c:v>
                      </c:pt>
                      <c:pt idx="441">
                        <c:v>33.26</c:v>
                      </c:pt>
                      <c:pt idx="442">
                        <c:v>33.29</c:v>
                      </c:pt>
                      <c:pt idx="443">
                        <c:v>33.32</c:v>
                      </c:pt>
                      <c:pt idx="444">
                        <c:v>33.35</c:v>
                      </c:pt>
                      <c:pt idx="445">
                        <c:v>33.380000000000003</c:v>
                      </c:pt>
                      <c:pt idx="446">
                        <c:v>33.409999999999997</c:v>
                      </c:pt>
                      <c:pt idx="447">
                        <c:v>33.44</c:v>
                      </c:pt>
                      <c:pt idx="448">
                        <c:v>33.47</c:v>
                      </c:pt>
                      <c:pt idx="449">
                        <c:v>33.5</c:v>
                      </c:pt>
                      <c:pt idx="450">
                        <c:v>33.53</c:v>
                      </c:pt>
                      <c:pt idx="451">
                        <c:v>33.56</c:v>
                      </c:pt>
                      <c:pt idx="452">
                        <c:v>33.590000000000003</c:v>
                      </c:pt>
                      <c:pt idx="453">
                        <c:v>33.619999999999997</c:v>
                      </c:pt>
                      <c:pt idx="454">
                        <c:v>33.65</c:v>
                      </c:pt>
                      <c:pt idx="455">
                        <c:v>33.68</c:v>
                      </c:pt>
                      <c:pt idx="456">
                        <c:v>33.71</c:v>
                      </c:pt>
                      <c:pt idx="457">
                        <c:v>33.74</c:v>
                      </c:pt>
                      <c:pt idx="458">
                        <c:v>33.770000000000003</c:v>
                      </c:pt>
                      <c:pt idx="459">
                        <c:v>33.799999999999997</c:v>
                      </c:pt>
                      <c:pt idx="460">
                        <c:v>33.83</c:v>
                      </c:pt>
                      <c:pt idx="461">
                        <c:v>33.86</c:v>
                      </c:pt>
                      <c:pt idx="462">
                        <c:v>33.89</c:v>
                      </c:pt>
                      <c:pt idx="463">
                        <c:v>33.92</c:v>
                      </c:pt>
                      <c:pt idx="464">
                        <c:v>33.950000000000003</c:v>
                      </c:pt>
                      <c:pt idx="465">
                        <c:v>33.979999999999997</c:v>
                      </c:pt>
                      <c:pt idx="466">
                        <c:v>34.01</c:v>
                      </c:pt>
                      <c:pt idx="467">
                        <c:v>34.04</c:v>
                      </c:pt>
                      <c:pt idx="468">
                        <c:v>34.07</c:v>
                      </c:pt>
                      <c:pt idx="469">
                        <c:v>34.1</c:v>
                      </c:pt>
                      <c:pt idx="470">
                        <c:v>34.130000000000003</c:v>
                      </c:pt>
                      <c:pt idx="471">
                        <c:v>34.159999999999997</c:v>
                      </c:pt>
                      <c:pt idx="472">
                        <c:v>34.19</c:v>
                      </c:pt>
                      <c:pt idx="473">
                        <c:v>34.22</c:v>
                      </c:pt>
                      <c:pt idx="474">
                        <c:v>34.25</c:v>
                      </c:pt>
                      <c:pt idx="475">
                        <c:v>34.28</c:v>
                      </c:pt>
                      <c:pt idx="476">
                        <c:v>34.31</c:v>
                      </c:pt>
                      <c:pt idx="477">
                        <c:v>34.340000000000003</c:v>
                      </c:pt>
                      <c:pt idx="478">
                        <c:v>34.369999999999997</c:v>
                      </c:pt>
                      <c:pt idx="479">
                        <c:v>34.4</c:v>
                      </c:pt>
                      <c:pt idx="480">
                        <c:v>34.43</c:v>
                      </c:pt>
                      <c:pt idx="481">
                        <c:v>34.46</c:v>
                      </c:pt>
                      <c:pt idx="482">
                        <c:v>34.49</c:v>
                      </c:pt>
                      <c:pt idx="483">
                        <c:v>34.520000000000003</c:v>
                      </c:pt>
                      <c:pt idx="484">
                        <c:v>34.549999999999997</c:v>
                      </c:pt>
                      <c:pt idx="485">
                        <c:v>34.58</c:v>
                      </c:pt>
                      <c:pt idx="486">
                        <c:v>34.61</c:v>
                      </c:pt>
                      <c:pt idx="487">
                        <c:v>34.64</c:v>
                      </c:pt>
                      <c:pt idx="488">
                        <c:v>34.67</c:v>
                      </c:pt>
                      <c:pt idx="489">
                        <c:v>34.700000000000003</c:v>
                      </c:pt>
                      <c:pt idx="490">
                        <c:v>34.729999999999997</c:v>
                      </c:pt>
                      <c:pt idx="491">
                        <c:v>34.76</c:v>
                      </c:pt>
                      <c:pt idx="492">
                        <c:v>34.79</c:v>
                      </c:pt>
                      <c:pt idx="493">
                        <c:v>34.82</c:v>
                      </c:pt>
                      <c:pt idx="494">
                        <c:v>34.85</c:v>
                      </c:pt>
                      <c:pt idx="495">
                        <c:v>34.880000000000003</c:v>
                      </c:pt>
                      <c:pt idx="496">
                        <c:v>34.909999999999997</c:v>
                      </c:pt>
                      <c:pt idx="497">
                        <c:v>34.94</c:v>
                      </c:pt>
                      <c:pt idx="498">
                        <c:v>34.97</c:v>
                      </c:pt>
                      <c:pt idx="499">
                        <c:v>35</c:v>
                      </c:pt>
                      <c:pt idx="500">
                        <c:v>35.03</c:v>
                      </c:pt>
                      <c:pt idx="501">
                        <c:v>35.06</c:v>
                      </c:pt>
                      <c:pt idx="502">
                        <c:v>35.090000000000003</c:v>
                      </c:pt>
                      <c:pt idx="503">
                        <c:v>35.119999999999997</c:v>
                      </c:pt>
                      <c:pt idx="504">
                        <c:v>35.15</c:v>
                      </c:pt>
                      <c:pt idx="505">
                        <c:v>35.18</c:v>
                      </c:pt>
                      <c:pt idx="506">
                        <c:v>35.21</c:v>
                      </c:pt>
                      <c:pt idx="507">
                        <c:v>35.24</c:v>
                      </c:pt>
                      <c:pt idx="508">
                        <c:v>35.270000000000003</c:v>
                      </c:pt>
                      <c:pt idx="509">
                        <c:v>35.299999999999997</c:v>
                      </c:pt>
                      <c:pt idx="510">
                        <c:v>35.33</c:v>
                      </c:pt>
                      <c:pt idx="511">
                        <c:v>35.36</c:v>
                      </c:pt>
                      <c:pt idx="512">
                        <c:v>35.39</c:v>
                      </c:pt>
                      <c:pt idx="513">
                        <c:v>35.42</c:v>
                      </c:pt>
                      <c:pt idx="514">
                        <c:v>35.450000000000003</c:v>
                      </c:pt>
                      <c:pt idx="515">
                        <c:v>35.479999999999997</c:v>
                      </c:pt>
                      <c:pt idx="516">
                        <c:v>35.51</c:v>
                      </c:pt>
                      <c:pt idx="517">
                        <c:v>35.54</c:v>
                      </c:pt>
                      <c:pt idx="518">
                        <c:v>35.57</c:v>
                      </c:pt>
                      <c:pt idx="519">
                        <c:v>35.6</c:v>
                      </c:pt>
                      <c:pt idx="520">
                        <c:v>35.630000000000003</c:v>
                      </c:pt>
                      <c:pt idx="521">
                        <c:v>35.659999999999997</c:v>
                      </c:pt>
                      <c:pt idx="522">
                        <c:v>35.69</c:v>
                      </c:pt>
                      <c:pt idx="523">
                        <c:v>35.72</c:v>
                      </c:pt>
                      <c:pt idx="524">
                        <c:v>35.75</c:v>
                      </c:pt>
                      <c:pt idx="525">
                        <c:v>35.78</c:v>
                      </c:pt>
                      <c:pt idx="526">
                        <c:v>35.81</c:v>
                      </c:pt>
                      <c:pt idx="527">
                        <c:v>35.840000000000003</c:v>
                      </c:pt>
                      <c:pt idx="528">
                        <c:v>35.869999999999997</c:v>
                      </c:pt>
                      <c:pt idx="529">
                        <c:v>35.9</c:v>
                      </c:pt>
                      <c:pt idx="530">
                        <c:v>35.93</c:v>
                      </c:pt>
                      <c:pt idx="531">
                        <c:v>35.96</c:v>
                      </c:pt>
                      <c:pt idx="532">
                        <c:v>35.99</c:v>
                      </c:pt>
                      <c:pt idx="533">
                        <c:v>36.020000000000003</c:v>
                      </c:pt>
                      <c:pt idx="534">
                        <c:v>36.049999999999997</c:v>
                      </c:pt>
                      <c:pt idx="535">
                        <c:v>36.08</c:v>
                      </c:pt>
                      <c:pt idx="536">
                        <c:v>36.11</c:v>
                      </c:pt>
                      <c:pt idx="537">
                        <c:v>36.14</c:v>
                      </c:pt>
                      <c:pt idx="538">
                        <c:v>36.17</c:v>
                      </c:pt>
                      <c:pt idx="539">
                        <c:v>36.200000000000003</c:v>
                      </c:pt>
                      <c:pt idx="540">
                        <c:v>36.229999999999997</c:v>
                      </c:pt>
                      <c:pt idx="541">
                        <c:v>36.26</c:v>
                      </c:pt>
                      <c:pt idx="542">
                        <c:v>36.29</c:v>
                      </c:pt>
                      <c:pt idx="543">
                        <c:v>36.32</c:v>
                      </c:pt>
                      <c:pt idx="544">
                        <c:v>36.35</c:v>
                      </c:pt>
                      <c:pt idx="545">
                        <c:v>36.380000000000003</c:v>
                      </c:pt>
                      <c:pt idx="546">
                        <c:v>36.409999999999997</c:v>
                      </c:pt>
                      <c:pt idx="547">
                        <c:v>36.44</c:v>
                      </c:pt>
                      <c:pt idx="548">
                        <c:v>36.47</c:v>
                      </c:pt>
                      <c:pt idx="549">
                        <c:v>36.5</c:v>
                      </c:pt>
                      <c:pt idx="550">
                        <c:v>36.53</c:v>
                      </c:pt>
                      <c:pt idx="551">
                        <c:v>36.56</c:v>
                      </c:pt>
                      <c:pt idx="552">
                        <c:v>36.590000000000003</c:v>
                      </c:pt>
                      <c:pt idx="553">
                        <c:v>36.619999999999997</c:v>
                      </c:pt>
                      <c:pt idx="554">
                        <c:v>36.65</c:v>
                      </c:pt>
                      <c:pt idx="555">
                        <c:v>36.68</c:v>
                      </c:pt>
                      <c:pt idx="556">
                        <c:v>36.71</c:v>
                      </c:pt>
                      <c:pt idx="557">
                        <c:v>36.74</c:v>
                      </c:pt>
                      <c:pt idx="558">
                        <c:v>36.770000000000003</c:v>
                      </c:pt>
                      <c:pt idx="559">
                        <c:v>36.799999999999997</c:v>
                      </c:pt>
                      <c:pt idx="560">
                        <c:v>36.83</c:v>
                      </c:pt>
                      <c:pt idx="561">
                        <c:v>36.86</c:v>
                      </c:pt>
                      <c:pt idx="562">
                        <c:v>36.89</c:v>
                      </c:pt>
                      <c:pt idx="563">
                        <c:v>36.92</c:v>
                      </c:pt>
                      <c:pt idx="564">
                        <c:v>36.950000000000003</c:v>
                      </c:pt>
                      <c:pt idx="565">
                        <c:v>36.979999999999997</c:v>
                      </c:pt>
                      <c:pt idx="566">
                        <c:v>37.01</c:v>
                      </c:pt>
                      <c:pt idx="567">
                        <c:v>37.04</c:v>
                      </c:pt>
                      <c:pt idx="568">
                        <c:v>37.07</c:v>
                      </c:pt>
                      <c:pt idx="569">
                        <c:v>37.1</c:v>
                      </c:pt>
                      <c:pt idx="570">
                        <c:v>37.130000000000003</c:v>
                      </c:pt>
                      <c:pt idx="571">
                        <c:v>37.159999999999997</c:v>
                      </c:pt>
                      <c:pt idx="572">
                        <c:v>37.19</c:v>
                      </c:pt>
                      <c:pt idx="573">
                        <c:v>37.22</c:v>
                      </c:pt>
                      <c:pt idx="574">
                        <c:v>37.25</c:v>
                      </c:pt>
                      <c:pt idx="575">
                        <c:v>37.28</c:v>
                      </c:pt>
                      <c:pt idx="576">
                        <c:v>37.31</c:v>
                      </c:pt>
                      <c:pt idx="577">
                        <c:v>37.340000000000003</c:v>
                      </c:pt>
                      <c:pt idx="578">
                        <c:v>37.369999999999997</c:v>
                      </c:pt>
                      <c:pt idx="579">
                        <c:v>37.4</c:v>
                      </c:pt>
                      <c:pt idx="580">
                        <c:v>37.43</c:v>
                      </c:pt>
                      <c:pt idx="581">
                        <c:v>37.46</c:v>
                      </c:pt>
                      <c:pt idx="582">
                        <c:v>37.49</c:v>
                      </c:pt>
                      <c:pt idx="583">
                        <c:v>37.520000000000003</c:v>
                      </c:pt>
                      <c:pt idx="584">
                        <c:v>37.549999999999997</c:v>
                      </c:pt>
                      <c:pt idx="585">
                        <c:v>37.58</c:v>
                      </c:pt>
                      <c:pt idx="586">
                        <c:v>37.61</c:v>
                      </c:pt>
                      <c:pt idx="587">
                        <c:v>37.64</c:v>
                      </c:pt>
                      <c:pt idx="588">
                        <c:v>37.67</c:v>
                      </c:pt>
                      <c:pt idx="589">
                        <c:v>37.700000000000003</c:v>
                      </c:pt>
                      <c:pt idx="590">
                        <c:v>37.729999999999997</c:v>
                      </c:pt>
                      <c:pt idx="591">
                        <c:v>37.76</c:v>
                      </c:pt>
                      <c:pt idx="592">
                        <c:v>37.79</c:v>
                      </c:pt>
                      <c:pt idx="593">
                        <c:v>37.82</c:v>
                      </c:pt>
                      <c:pt idx="594">
                        <c:v>37.85</c:v>
                      </c:pt>
                      <c:pt idx="595">
                        <c:v>37.880000000000003</c:v>
                      </c:pt>
                      <c:pt idx="596">
                        <c:v>37.909999999999997</c:v>
                      </c:pt>
                      <c:pt idx="597">
                        <c:v>37.94</c:v>
                      </c:pt>
                      <c:pt idx="598">
                        <c:v>37.97</c:v>
                      </c:pt>
                      <c:pt idx="599">
                        <c:v>38</c:v>
                      </c:pt>
                      <c:pt idx="600">
                        <c:v>38.03</c:v>
                      </c:pt>
                      <c:pt idx="601">
                        <c:v>38.06</c:v>
                      </c:pt>
                      <c:pt idx="602">
                        <c:v>38.090000000000003</c:v>
                      </c:pt>
                      <c:pt idx="603">
                        <c:v>38.119999999999997</c:v>
                      </c:pt>
                      <c:pt idx="604">
                        <c:v>38.15</c:v>
                      </c:pt>
                      <c:pt idx="605">
                        <c:v>38.18</c:v>
                      </c:pt>
                      <c:pt idx="606">
                        <c:v>38.21</c:v>
                      </c:pt>
                      <c:pt idx="607">
                        <c:v>38.24</c:v>
                      </c:pt>
                      <c:pt idx="608">
                        <c:v>38.270000000000003</c:v>
                      </c:pt>
                      <c:pt idx="609">
                        <c:v>38.299999999999997</c:v>
                      </c:pt>
                      <c:pt idx="610">
                        <c:v>38.33</c:v>
                      </c:pt>
                      <c:pt idx="611">
                        <c:v>38.36</c:v>
                      </c:pt>
                      <c:pt idx="612">
                        <c:v>38.39</c:v>
                      </c:pt>
                      <c:pt idx="613">
                        <c:v>38.42</c:v>
                      </c:pt>
                      <c:pt idx="614">
                        <c:v>38.450000000000003</c:v>
                      </c:pt>
                      <c:pt idx="615">
                        <c:v>38.479999999999997</c:v>
                      </c:pt>
                      <c:pt idx="616">
                        <c:v>38.51</c:v>
                      </c:pt>
                      <c:pt idx="617">
                        <c:v>38.54</c:v>
                      </c:pt>
                      <c:pt idx="618">
                        <c:v>38.57</c:v>
                      </c:pt>
                      <c:pt idx="619">
                        <c:v>38.6</c:v>
                      </c:pt>
                      <c:pt idx="620">
                        <c:v>38.630000000000003</c:v>
                      </c:pt>
                      <c:pt idx="621">
                        <c:v>38.659999999999997</c:v>
                      </c:pt>
                      <c:pt idx="622">
                        <c:v>38.69</c:v>
                      </c:pt>
                      <c:pt idx="623">
                        <c:v>38.72</c:v>
                      </c:pt>
                      <c:pt idx="624">
                        <c:v>38.75</c:v>
                      </c:pt>
                      <c:pt idx="625">
                        <c:v>38.78</c:v>
                      </c:pt>
                      <c:pt idx="626">
                        <c:v>38.81</c:v>
                      </c:pt>
                      <c:pt idx="627">
                        <c:v>38.840000000000003</c:v>
                      </c:pt>
                      <c:pt idx="628">
                        <c:v>38.869999999999997</c:v>
                      </c:pt>
                      <c:pt idx="629">
                        <c:v>38.9</c:v>
                      </c:pt>
                      <c:pt idx="630">
                        <c:v>38.93</c:v>
                      </c:pt>
                      <c:pt idx="631">
                        <c:v>38.96</c:v>
                      </c:pt>
                      <c:pt idx="632">
                        <c:v>38.99</c:v>
                      </c:pt>
                      <c:pt idx="633">
                        <c:v>39.020000000000003</c:v>
                      </c:pt>
                      <c:pt idx="634">
                        <c:v>39.049999999999997</c:v>
                      </c:pt>
                      <c:pt idx="635">
                        <c:v>39.08</c:v>
                      </c:pt>
                      <c:pt idx="636">
                        <c:v>39.11</c:v>
                      </c:pt>
                      <c:pt idx="637">
                        <c:v>39.14</c:v>
                      </c:pt>
                      <c:pt idx="638">
                        <c:v>39.17</c:v>
                      </c:pt>
                      <c:pt idx="639">
                        <c:v>39.200000000000003</c:v>
                      </c:pt>
                      <c:pt idx="640">
                        <c:v>39.229999999999997</c:v>
                      </c:pt>
                      <c:pt idx="641">
                        <c:v>39.26</c:v>
                      </c:pt>
                      <c:pt idx="642">
                        <c:v>39.29</c:v>
                      </c:pt>
                      <c:pt idx="643">
                        <c:v>39.32</c:v>
                      </c:pt>
                      <c:pt idx="644">
                        <c:v>39.35</c:v>
                      </c:pt>
                      <c:pt idx="645">
                        <c:v>39.380000000000003</c:v>
                      </c:pt>
                      <c:pt idx="646">
                        <c:v>39.409999999999997</c:v>
                      </c:pt>
                      <c:pt idx="647">
                        <c:v>39.44</c:v>
                      </c:pt>
                      <c:pt idx="648">
                        <c:v>39.47</c:v>
                      </c:pt>
                      <c:pt idx="649">
                        <c:v>39.5</c:v>
                      </c:pt>
                      <c:pt idx="650">
                        <c:v>39.53</c:v>
                      </c:pt>
                      <c:pt idx="651">
                        <c:v>39.56</c:v>
                      </c:pt>
                      <c:pt idx="652">
                        <c:v>39.590000000000003</c:v>
                      </c:pt>
                      <c:pt idx="653">
                        <c:v>39.619999999999997</c:v>
                      </c:pt>
                      <c:pt idx="654">
                        <c:v>39.65</c:v>
                      </c:pt>
                      <c:pt idx="655">
                        <c:v>39.68</c:v>
                      </c:pt>
                      <c:pt idx="656">
                        <c:v>39.71</c:v>
                      </c:pt>
                      <c:pt idx="657">
                        <c:v>39.74</c:v>
                      </c:pt>
                      <c:pt idx="658">
                        <c:v>39.770000000000003</c:v>
                      </c:pt>
                      <c:pt idx="659">
                        <c:v>39.799999999999997</c:v>
                      </c:pt>
                      <c:pt idx="660">
                        <c:v>39.83</c:v>
                      </c:pt>
                      <c:pt idx="661">
                        <c:v>39.86</c:v>
                      </c:pt>
                      <c:pt idx="662">
                        <c:v>39.89</c:v>
                      </c:pt>
                      <c:pt idx="663">
                        <c:v>39.92</c:v>
                      </c:pt>
                      <c:pt idx="664">
                        <c:v>39.950000000000003</c:v>
                      </c:pt>
                      <c:pt idx="665">
                        <c:v>39.979999999999997</c:v>
                      </c:pt>
                      <c:pt idx="666">
                        <c:v>40.01</c:v>
                      </c:pt>
                      <c:pt idx="667">
                        <c:v>40.04</c:v>
                      </c:pt>
                      <c:pt idx="668">
                        <c:v>40.07</c:v>
                      </c:pt>
                      <c:pt idx="669">
                        <c:v>40.1</c:v>
                      </c:pt>
                      <c:pt idx="670">
                        <c:v>40.130000000000003</c:v>
                      </c:pt>
                      <c:pt idx="671">
                        <c:v>40.159999999999997</c:v>
                      </c:pt>
                      <c:pt idx="672">
                        <c:v>40.19</c:v>
                      </c:pt>
                      <c:pt idx="673">
                        <c:v>40.22</c:v>
                      </c:pt>
                      <c:pt idx="674">
                        <c:v>40.25</c:v>
                      </c:pt>
                      <c:pt idx="675">
                        <c:v>40.28</c:v>
                      </c:pt>
                      <c:pt idx="676">
                        <c:v>40.31</c:v>
                      </c:pt>
                      <c:pt idx="677">
                        <c:v>40.340000000000003</c:v>
                      </c:pt>
                      <c:pt idx="678">
                        <c:v>40.369999999999997</c:v>
                      </c:pt>
                      <c:pt idx="679">
                        <c:v>40.4</c:v>
                      </c:pt>
                      <c:pt idx="680">
                        <c:v>40.43</c:v>
                      </c:pt>
                      <c:pt idx="681">
                        <c:v>40.46</c:v>
                      </c:pt>
                      <c:pt idx="682">
                        <c:v>40.49</c:v>
                      </c:pt>
                      <c:pt idx="683">
                        <c:v>40.520000000000003</c:v>
                      </c:pt>
                      <c:pt idx="684">
                        <c:v>40.549999999999997</c:v>
                      </c:pt>
                      <c:pt idx="685">
                        <c:v>40.58</c:v>
                      </c:pt>
                      <c:pt idx="686">
                        <c:v>40.61</c:v>
                      </c:pt>
                      <c:pt idx="687">
                        <c:v>40.64</c:v>
                      </c:pt>
                      <c:pt idx="688">
                        <c:v>40.67</c:v>
                      </c:pt>
                      <c:pt idx="689">
                        <c:v>40.700000000000003</c:v>
                      </c:pt>
                      <c:pt idx="690">
                        <c:v>40.729999999999997</c:v>
                      </c:pt>
                      <c:pt idx="691">
                        <c:v>40.76</c:v>
                      </c:pt>
                      <c:pt idx="692">
                        <c:v>40.79</c:v>
                      </c:pt>
                      <c:pt idx="693">
                        <c:v>40.82</c:v>
                      </c:pt>
                      <c:pt idx="694">
                        <c:v>40.85</c:v>
                      </c:pt>
                      <c:pt idx="695">
                        <c:v>40.880000000000003</c:v>
                      </c:pt>
                      <c:pt idx="696">
                        <c:v>40.909999999999997</c:v>
                      </c:pt>
                      <c:pt idx="697">
                        <c:v>40.94</c:v>
                      </c:pt>
                      <c:pt idx="698">
                        <c:v>40.97</c:v>
                      </c:pt>
                      <c:pt idx="699">
                        <c:v>41</c:v>
                      </c:pt>
                      <c:pt idx="700">
                        <c:v>41.03</c:v>
                      </c:pt>
                      <c:pt idx="701">
                        <c:v>41.06</c:v>
                      </c:pt>
                      <c:pt idx="702">
                        <c:v>41.09</c:v>
                      </c:pt>
                      <c:pt idx="703">
                        <c:v>41.12</c:v>
                      </c:pt>
                      <c:pt idx="704">
                        <c:v>41.15</c:v>
                      </c:pt>
                      <c:pt idx="705">
                        <c:v>41.18</c:v>
                      </c:pt>
                      <c:pt idx="706">
                        <c:v>41.21</c:v>
                      </c:pt>
                      <c:pt idx="707">
                        <c:v>41.24</c:v>
                      </c:pt>
                      <c:pt idx="708">
                        <c:v>41.27</c:v>
                      </c:pt>
                      <c:pt idx="709">
                        <c:v>41.3</c:v>
                      </c:pt>
                      <c:pt idx="710">
                        <c:v>41.33</c:v>
                      </c:pt>
                      <c:pt idx="711">
                        <c:v>41.36</c:v>
                      </c:pt>
                      <c:pt idx="712">
                        <c:v>41.39</c:v>
                      </c:pt>
                      <c:pt idx="713">
                        <c:v>41.42</c:v>
                      </c:pt>
                      <c:pt idx="714">
                        <c:v>41.45</c:v>
                      </c:pt>
                      <c:pt idx="715">
                        <c:v>41.48</c:v>
                      </c:pt>
                      <c:pt idx="716">
                        <c:v>41.51</c:v>
                      </c:pt>
                      <c:pt idx="717">
                        <c:v>41.54</c:v>
                      </c:pt>
                      <c:pt idx="718">
                        <c:v>41.57</c:v>
                      </c:pt>
                      <c:pt idx="719">
                        <c:v>41.6</c:v>
                      </c:pt>
                      <c:pt idx="720">
                        <c:v>41.63</c:v>
                      </c:pt>
                      <c:pt idx="721">
                        <c:v>41.66</c:v>
                      </c:pt>
                      <c:pt idx="722">
                        <c:v>41.69</c:v>
                      </c:pt>
                      <c:pt idx="723">
                        <c:v>41.72</c:v>
                      </c:pt>
                      <c:pt idx="724">
                        <c:v>41.75</c:v>
                      </c:pt>
                      <c:pt idx="725">
                        <c:v>41.78</c:v>
                      </c:pt>
                      <c:pt idx="726">
                        <c:v>41.81</c:v>
                      </c:pt>
                      <c:pt idx="727">
                        <c:v>41.84</c:v>
                      </c:pt>
                      <c:pt idx="728">
                        <c:v>41.87</c:v>
                      </c:pt>
                      <c:pt idx="729">
                        <c:v>41.9</c:v>
                      </c:pt>
                      <c:pt idx="730">
                        <c:v>41.93</c:v>
                      </c:pt>
                      <c:pt idx="731">
                        <c:v>41.96</c:v>
                      </c:pt>
                      <c:pt idx="732">
                        <c:v>41.99</c:v>
                      </c:pt>
                      <c:pt idx="733">
                        <c:v>42.02</c:v>
                      </c:pt>
                      <c:pt idx="734">
                        <c:v>42.05</c:v>
                      </c:pt>
                      <c:pt idx="735">
                        <c:v>42.08</c:v>
                      </c:pt>
                      <c:pt idx="736">
                        <c:v>42.11</c:v>
                      </c:pt>
                      <c:pt idx="737">
                        <c:v>42.14</c:v>
                      </c:pt>
                      <c:pt idx="738">
                        <c:v>42.17</c:v>
                      </c:pt>
                      <c:pt idx="739">
                        <c:v>42.2</c:v>
                      </c:pt>
                      <c:pt idx="740">
                        <c:v>42.23</c:v>
                      </c:pt>
                      <c:pt idx="741">
                        <c:v>42.26</c:v>
                      </c:pt>
                      <c:pt idx="742">
                        <c:v>42.29</c:v>
                      </c:pt>
                      <c:pt idx="743">
                        <c:v>42.32</c:v>
                      </c:pt>
                      <c:pt idx="744">
                        <c:v>42.35</c:v>
                      </c:pt>
                      <c:pt idx="745">
                        <c:v>42.38</c:v>
                      </c:pt>
                      <c:pt idx="746">
                        <c:v>42.41</c:v>
                      </c:pt>
                      <c:pt idx="747">
                        <c:v>42.44</c:v>
                      </c:pt>
                      <c:pt idx="748">
                        <c:v>42.47</c:v>
                      </c:pt>
                      <c:pt idx="749">
                        <c:v>42.5</c:v>
                      </c:pt>
                      <c:pt idx="750">
                        <c:v>42.53</c:v>
                      </c:pt>
                      <c:pt idx="751">
                        <c:v>42.56</c:v>
                      </c:pt>
                      <c:pt idx="752">
                        <c:v>42.59</c:v>
                      </c:pt>
                      <c:pt idx="753">
                        <c:v>42.62</c:v>
                      </c:pt>
                      <c:pt idx="754">
                        <c:v>42.65</c:v>
                      </c:pt>
                      <c:pt idx="755">
                        <c:v>42.68</c:v>
                      </c:pt>
                      <c:pt idx="756">
                        <c:v>42.71</c:v>
                      </c:pt>
                      <c:pt idx="757">
                        <c:v>42.74</c:v>
                      </c:pt>
                      <c:pt idx="758">
                        <c:v>42.77</c:v>
                      </c:pt>
                      <c:pt idx="759">
                        <c:v>42.8</c:v>
                      </c:pt>
                      <c:pt idx="760">
                        <c:v>42.83</c:v>
                      </c:pt>
                      <c:pt idx="761">
                        <c:v>42.86</c:v>
                      </c:pt>
                      <c:pt idx="762">
                        <c:v>42.89</c:v>
                      </c:pt>
                      <c:pt idx="763">
                        <c:v>42.92</c:v>
                      </c:pt>
                      <c:pt idx="764">
                        <c:v>42.95</c:v>
                      </c:pt>
                      <c:pt idx="765">
                        <c:v>42.98</c:v>
                      </c:pt>
                      <c:pt idx="766">
                        <c:v>43.01</c:v>
                      </c:pt>
                      <c:pt idx="767">
                        <c:v>43.04</c:v>
                      </c:pt>
                      <c:pt idx="768">
                        <c:v>43.07</c:v>
                      </c:pt>
                      <c:pt idx="769">
                        <c:v>43.1</c:v>
                      </c:pt>
                      <c:pt idx="770">
                        <c:v>43.13</c:v>
                      </c:pt>
                      <c:pt idx="771">
                        <c:v>43.16</c:v>
                      </c:pt>
                      <c:pt idx="772">
                        <c:v>43.19</c:v>
                      </c:pt>
                      <c:pt idx="773">
                        <c:v>43.22</c:v>
                      </c:pt>
                      <c:pt idx="774">
                        <c:v>43.25</c:v>
                      </c:pt>
                      <c:pt idx="775">
                        <c:v>43.28</c:v>
                      </c:pt>
                      <c:pt idx="776">
                        <c:v>43.31</c:v>
                      </c:pt>
                      <c:pt idx="777">
                        <c:v>43.34</c:v>
                      </c:pt>
                      <c:pt idx="778">
                        <c:v>43.37</c:v>
                      </c:pt>
                      <c:pt idx="779">
                        <c:v>43.4</c:v>
                      </c:pt>
                      <c:pt idx="780">
                        <c:v>43.43</c:v>
                      </c:pt>
                      <c:pt idx="781">
                        <c:v>43.46</c:v>
                      </c:pt>
                      <c:pt idx="782">
                        <c:v>43.49</c:v>
                      </c:pt>
                      <c:pt idx="783">
                        <c:v>43.52</c:v>
                      </c:pt>
                      <c:pt idx="784">
                        <c:v>43.55</c:v>
                      </c:pt>
                      <c:pt idx="785">
                        <c:v>43.58</c:v>
                      </c:pt>
                      <c:pt idx="786">
                        <c:v>43.61</c:v>
                      </c:pt>
                      <c:pt idx="787">
                        <c:v>43.64</c:v>
                      </c:pt>
                      <c:pt idx="788">
                        <c:v>43.67</c:v>
                      </c:pt>
                      <c:pt idx="789">
                        <c:v>43.7</c:v>
                      </c:pt>
                      <c:pt idx="790">
                        <c:v>43.73</c:v>
                      </c:pt>
                      <c:pt idx="791">
                        <c:v>43.76</c:v>
                      </c:pt>
                      <c:pt idx="792">
                        <c:v>43.79</c:v>
                      </c:pt>
                      <c:pt idx="793">
                        <c:v>43.82</c:v>
                      </c:pt>
                      <c:pt idx="794">
                        <c:v>43.85</c:v>
                      </c:pt>
                      <c:pt idx="795">
                        <c:v>43.88</c:v>
                      </c:pt>
                      <c:pt idx="796">
                        <c:v>43.91</c:v>
                      </c:pt>
                      <c:pt idx="797">
                        <c:v>43.94</c:v>
                      </c:pt>
                      <c:pt idx="798">
                        <c:v>43.97</c:v>
                      </c:pt>
                      <c:pt idx="799">
                        <c:v>44</c:v>
                      </c:pt>
                      <c:pt idx="800">
                        <c:v>44.03</c:v>
                      </c:pt>
                      <c:pt idx="801">
                        <c:v>44.06</c:v>
                      </c:pt>
                      <c:pt idx="802">
                        <c:v>44.09</c:v>
                      </c:pt>
                      <c:pt idx="803">
                        <c:v>44.12</c:v>
                      </c:pt>
                      <c:pt idx="804">
                        <c:v>44.15</c:v>
                      </c:pt>
                      <c:pt idx="805">
                        <c:v>44.18</c:v>
                      </c:pt>
                      <c:pt idx="806">
                        <c:v>44.21</c:v>
                      </c:pt>
                      <c:pt idx="807">
                        <c:v>44.24</c:v>
                      </c:pt>
                      <c:pt idx="808">
                        <c:v>44.27</c:v>
                      </c:pt>
                      <c:pt idx="809">
                        <c:v>44.3</c:v>
                      </c:pt>
                      <c:pt idx="810">
                        <c:v>44.33</c:v>
                      </c:pt>
                      <c:pt idx="811">
                        <c:v>44.36</c:v>
                      </c:pt>
                      <c:pt idx="812">
                        <c:v>44.39</c:v>
                      </c:pt>
                      <c:pt idx="813">
                        <c:v>44.42</c:v>
                      </c:pt>
                      <c:pt idx="814">
                        <c:v>44.45</c:v>
                      </c:pt>
                      <c:pt idx="815">
                        <c:v>44.48</c:v>
                      </c:pt>
                      <c:pt idx="816">
                        <c:v>44.51</c:v>
                      </c:pt>
                      <c:pt idx="817">
                        <c:v>44.54</c:v>
                      </c:pt>
                      <c:pt idx="818">
                        <c:v>44.57</c:v>
                      </c:pt>
                      <c:pt idx="819">
                        <c:v>44.6</c:v>
                      </c:pt>
                      <c:pt idx="820">
                        <c:v>44.63</c:v>
                      </c:pt>
                      <c:pt idx="821">
                        <c:v>44.66</c:v>
                      </c:pt>
                      <c:pt idx="822">
                        <c:v>44.69</c:v>
                      </c:pt>
                      <c:pt idx="823">
                        <c:v>44.72</c:v>
                      </c:pt>
                      <c:pt idx="824">
                        <c:v>44.75</c:v>
                      </c:pt>
                      <c:pt idx="825">
                        <c:v>44.78</c:v>
                      </c:pt>
                      <c:pt idx="826">
                        <c:v>44.81</c:v>
                      </c:pt>
                      <c:pt idx="827">
                        <c:v>44.84</c:v>
                      </c:pt>
                      <c:pt idx="828">
                        <c:v>44.87</c:v>
                      </c:pt>
                      <c:pt idx="829">
                        <c:v>44.9</c:v>
                      </c:pt>
                      <c:pt idx="830">
                        <c:v>44.93</c:v>
                      </c:pt>
                      <c:pt idx="831">
                        <c:v>44.96</c:v>
                      </c:pt>
                      <c:pt idx="832">
                        <c:v>44.99</c:v>
                      </c:pt>
                      <c:pt idx="833">
                        <c:v>45.02</c:v>
                      </c:pt>
                      <c:pt idx="834">
                        <c:v>45.05</c:v>
                      </c:pt>
                      <c:pt idx="835">
                        <c:v>45.08</c:v>
                      </c:pt>
                      <c:pt idx="836">
                        <c:v>45.11</c:v>
                      </c:pt>
                      <c:pt idx="837">
                        <c:v>45.14</c:v>
                      </c:pt>
                      <c:pt idx="838">
                        <c:v>45.17</c:v>
                      </c:pt>
                      <c:pt idx="839">
                        <c:v>45.2</c:v>
                      </c:pt>
                      <c:pt idx="840">
                        <c:v>45.23</c:v>
                      </c:pt>
                      <c:pt idx="841">
                        <c:v>45.26</c:v>
                      </c:pt>
                      <c:pt idx="842">
                        <c:v>45.29</c:v>
                      </c:pt>
                      <c:pt idx="843">
                        <c:v>45.32</c:v>
                      </c:pt>
                      <c:pt idx="844">
                        <c:v>45.35</c:v>
                      </c:pt>
                      <c:pt idx="845">
                        <c:v>45.38</c:v>
                      </c:pt>
                      <c:pt idx="846">
                        <c:v>45.41</c:v>
                      </c:pt>
                      <c:pt idx="847">
                        <c:v>45.44</c:v>
                      </c:pt>
                      <c:pt idx="848">
                        <c:v>45.47</c:v>
                      </c:pt>
                      <c:pt idx="849">
                        <c:v>45.5</c:v>
                      </c:pt>
                      <c:pt idx="850">
                        <c:v>45.53</c:v>
                      </c:pt>
                      <c:pt idx="851">
                        <c:v>45.56</c:v>
                      </c:pt>
                      <c:pt idx="852">
                        <c:v>45.59</c:v>
                      </c:pt>
                      <c:pt idx="853">
                        <c:v>45.62</c:v>
                      </c:pt>
                      <c:pt idx="854">
                        <c:v>45.65</c:v>
                      </c:pt>
                      <c:pt idx="855">
                        <c:v>45.68</c:v>
                      </c:pt>
                      <c:pt idx="856">
                        <c:v>45.71</c:v>
                      </c:pt>
                      <c:pt idx="857">
                        <c:v>45.74</c:v>
                      </c:pt>
                      <c:pt idx="858">
                        <c:v>45.77</c:v>
                      </c:pt>
                      <c:pt idx="859">
                        <c:v>45.8</c:v>
                      </c:pt>
                      <c:pt idx="860">
                        <c:v>45.83</c:v>
                      </c:pt>
                      <c:pt idx="861">
                        <c:v>45.86</c:v>
                      </c:pt>
                      <c:pt idx="862">
                        <c:v>45.89</c:v>
                      </c:pt>
                      <c:pt idx="863">
                        <c:v>45.92</c:v>
                      </c:pt>
                      <c:pt idx="864">
                        <c:v>45.95</c:v>
                      </c:pt>
                      <c:pt idx="865">
                        <c:v>45.98</c:v>
                      </c:pt>
                      <c:pt idx="866">
                        <c:v>46.01</c:v>
                      </c:pt>
                      <c:pt idx="867">
                        <c:v>46.04</c:v>
                      </c:pt>
                      <c:pt idx="868">
                        <c:v>46.07</c:v>
                      </c:pt>
                      <c:pt idx="869">
                        <c:v>46.1</c:v>
                      </c:pt>
                      <c:pt idx="870">
                        <c:v>46.13</c:v>
                      </c:pt>
                      <c:pt idx="871">
                        <c:v>46.16</c:v>
                      </c:pt>
                      <c:pt idx="872">
                        <c:v>46.19</c:v>
                      </c:pt>
                      <c:pt idx="873">
                        <c:v>46.22</c:v>
                      </c:pt>
                      <c:pt idx="874">
                        <c:v>46.25</c:v>
                      </c:pt>
                      <c:pt idx="875">
                        <c:v>46.28</c:v>
                      </c:pt>
                      <c:pt idx="876">
                        <c:v>46.31</c:v>
                      </c:pt>
                      <c:pt idx="877">
                        <c:v>46.34</c:v>
                      </c:pt>
                      <c:pt idx="878">
                        <c:v>46.37</c:v>
                      </c:pt>
                      <c:pt idx="879">
                        <c:v>46.4</c:v>
                      </c:pt>
                      <c:pt idx="880">
                        <c:v>46.43</c:v>
                      </c:pt>
                      <c:pt idx="881">
                        <c:v>46.46</c:v>
                      </c:pt>
                      <c:pt idx="882">
                        <c:v>46.49</c:v>
                      </c:pt>
                      <c:pt idx="883">
                        <c:v>46.52</c:v>
                      </c:pt>
                      <c:pt idx="884">
                        <c:v>46.55</c:v>
                      </c:pt>
                      <c:pt idx="885">
                        <c:v>46.58</c:v>
                      </c:pt>
                      <c:pt idx="886">
                        <c:v>46.61</c:v>
                      </c:pt>
                      <c:pt idx="887">
                        <c:v>46.64</c:v>
                      </c:pt>
                      <c:pt idx="888">
                        <c:v>46.67</c:v>
                      </c:pt>
                      <c:pt idx="889">
                        <c:v>46.7</c:v>
                      </c:pt>
                      <c:pt idx="890">
                        <c:v>46.73</c:v>
                      </c:pt>
                      <c:pt idx="891">
                        <c:v>46.76</c:v>
                      </c:pt>
                      <c:pt idx="892">
                        <c:v>46.79</c:v>
                      </c:pt>
                      <c:pt idx="893">
                        <c:v>46.82</c:v>
                      </c:pt>
                      <c:pt idx="894">
                        <c:v>46.85</c:v>
                      </c:pt>
                      <c:pt idx="895">
                        <c:v>46.88</c:v>
                      </c:pt>
                      <c:pt idx="896">
                        <c:v>46.91</c:v>
                      </c:pt>
                      <c:pt idx="897">
                        <c:v>46.94</c:v>
                      </c:pt>
                      <c:pt idx="898">
                        <c:v>46.97</c:v>
                      </c:pt>
                      <c:pt idx="899">
                        <c:v>47</c:v>
                      </c:pt>
                      <c:pt idx="900">
                        <c:v>47.03</c:v>
                      </c:pt>
                      <c:pt idx="901">
                        <c:v>47.06</c:v>
                      </c:pt>
                      <c:pt idx="902">
                        <c:v>47.09</c:v>
                      </c:pt>
                      <c:pt idx="903">
                        <c:v>47.12</c:v>
                      </c:pt>
                      <c:pt idx="904">
                        <c:v>47.15</c:v>
                      </c:pt>
                      <c:pt idx="905">
                        <c:v>47.18</c:v>
                      </c:pt>
                      <c:pt idx="906">
                        <c:v>47.21</c:v>
                      </c:pt>
                      <c:pt idx="907">
                        <c:v>47.24</c:v>
                      </c:pt>
                      <c:pt idx="908">
                        <c:v>47.27</c:v>
                      </c:pt>
                      <c:pt idx="909">
                        <c:v>47.3</c:v>
                      </c:pt>
                      <c:pt idx="910">
                        <c:v>47.33</c:v>
                      </c:pt>
                      <c:pt idx="911">
                        <c:v>47.36</c:v>
                      </c:pt>
                      <c:pt idx="912">
                        <c:v>47.39</c:v>
                      </c:pt>
                      <c:pt idx="913">
                        <c:v>47.42</c:v>
                      </c:pt>
                      <c:pt idx="914">
                        <c:v>47.45</c:v>
                      </c:pt>
                      <c:pt idx="915">
                        <c:v>47.48</c:v>
                      </c:pt>
                      <c:pt idx="916">
                        <c:v>47.51</c:v>
                      </c:pt>
                      <c:pt idx="917">
                        <c:v>47.54</c:v>
                      </c:pt>
                      <c:pt idx="918">
                        <c:v>47.57</c:v>
                      </c:pt>
                      <c:pt idx="919">
                        <c:v>47.6</c:v>
                      </c:pt>
                      <c:pt idx="920">
                        <c:v>47.63</c:v>
                      </c:pt>
                      <c:pt idx="921">
                        <c:v>47.66</c:v>
                      </c:pt>
                      <c:pt idx="922">
                        <c:v>47.69</c:v>
                      </c:pt>
                      <c:pt idx="923">
                        <c:v>47.72</c:v>
                      </c:pt>
                      <c:pt idx="924">
                        <c:v>47.75</c:v>
                      </c:pt>
                      <c:pt idx="925">
                        <c:v>47.78</c:v>
                      </c:pt>
                      <c:pt idx="926">
                        <c:v>47.81</c:v>
                      </c:pt>
                      <c:pt idx="927">
                        <c:v>47.84</c:v>
                      </c:pt>
                      <c:pt idx="928">
                        <c:v>47.87</c:v>
                      </c:pt>
                      <c:pt idx="929">
                        <c:v>47.9</c:v>
                      </c:pt>
                      <c:pt idx="930">
                        <c:v>47.93</c:v>
                      </c:pt>
                      <c:pt idx="931">
                        <c:v>47.96</c:v>
                      </c:pt>
                      <c:pt idx="932">
                        <c:v>47.99</c:v>
                      </c:pt>
                      <c:pt idx="933">
                        <c:v>48.02</c:v>
                      </c:pt>
                      <c:pt idx="934">
                        <c:v>48.05</c:v>
                      </c:pt>
                      <c:pt idx="935">
                        <c:v>48.08</c:v>
                      </c:pt>
                      <c:pt idx="936">
                        <c:v>48.11</c:v>
                      </c:pt>
                      <c:pt idx="937">
                        <c:v>48.14</c:v>
                      </c:pt>
                      <c:pt idx="938">
                        <c:v>48.17</c:v>
                      </c:pt>
                      <c:pt idx="939">
                        <c:v>48.2</c:v>
                      </c:pt>
                      <c:pt idx="940">
                        <c:v>48.23</c:v>
                      </c:pt>
                      <c:pt idx="941">
                        <c:v>48.26</c:v>
                      </c:pt>
                      <c:pt idx="942">
                        <c:v>48.29</c:v>
                      </c:pt>
                      <c:pt idx="943">
                        <c:v>48.32</c:v>
                      </c:pt>
                      <c:pt idx="944">
                        <c:v>48.35</c:v>
                      </c:pt>
                      <c:pt idx="945">
                        <c:v>48.38</c:v>
                      </c:pt>
                      <c:pt idx="946">
                        <c:v>48.41</c:v>
                      </c:pt>
                      <c:pt idx="947">
                        <c:v>48.44</c:v>
                      </c:pt>
                      <c:pt idx="948">
                        <c:v>48.47</c:v>
                      </c:pt>
                      <c:pt idx="949">
                        <c:v>48.5</c:v>
                      </c:pt>
                      <c:pt idx="950">
                        <c:v>48.53</c:v>
                      </c:pt>
                      <c:pt idx="951">
                        <c:v>48.56</c:v>
                      </c:pt>
                      <c:pt idx="952">
                        <c:v>48.59</c:v>
                      </c:pt>
                      <c:pt idx="953">
                        <c:v>48.62</c:v>
                      </c:pt>
                      <c:pt idx="954">
                        <c:v>48.65</c:v>
                      </c:pt>
                      <c:pt idx="955">
                        <c:v>48.68</c:v>
                      </c:pt>
                      <c:pt idx="956">
                        <c:v>48.71</c:v>
                      </c:pt>
                      <c:pt idx="957">
                        <c:v>48.74</c:v>
                      </c:pt>
                      <c:pt idx="958">
                        <c:v>48.77</c:v>
                      </c:pt>
                      <c:pt idx="959">
                        <c:v>48.8</c:v>
                      </c:pt>
                      <c:pt idx="960">
                        <c:v>48.83</c:v>
                      </c:pt>
                      <c:pt idx="961">
                        <c:v>48.86</c:v>
                      </c:pt>
                      <c:pt idx="962">
                        <c:v>48.89</c:v>
                      </c:pt>
                      <c:pt idx="963">
                        <c:v>48.92</c:v>
                      </c:pt>
                      <c:pt idx="964">
                        <c:v>48.95</c:v>
                      </c:pt>
                      <c:pt idx="965">
                        <c:v>48.98</c:v>
                      </c:pt>
                      <c:pt idx="966">
                        <c:v>49.01</c:v>
                      </c:pt>
                      <c:pt idx="967">
                        <c:v>49.04</c:v>
                      </c:pt>
                      <c:pt idx="968">
                        <c:v>49.07</c:v>
                      </c:pt>
                      <c:pt idx="969">
                        <c:v>49.1</c:v>
                      </c:pt>
                      <c:pt idx="970">
                        <c:v>49.13</c:v>
                      </c:pt>
                      <c:pt idx="971">
                        <c:v>49.16</c:v>
                      </c:pt>
                      <c:pt idx="972">
                        <c:v>49.19</c:v>
                      </c:pt>
                      <c:pt idx="973">
                        <c:v>49.22</c:v>
                      </c:pt>
                      <c:pt idx="974">
                        <c:v>49.25</c:v>
                      </c:pt>
                      <c:pt idx="975">
                        <c:v>49.28</c:v>
                      </c:pt>
                      <c:pt idx="976">
                        <c:v>49.31</c:v>
                      </c:pt>
                      <c:pt idx="977">
                        <c:v>49.34</c:v>
                      </c:pt>
                      <c:pt idx="978">
                        <c:v>49.37</c:v>
                      </c:pt>
                      <c:pt idx="979">
                        <c:v>49.4</c:v>
                      </c:pt>
                      <c:pt idx="980">
                        <c:v>49.43</c:v>
                      </c:pt>
                      <c:pt idx="981">
                        <c:v>49.46</c:v>
                      </c:pt>
                      <c:pt idx="982">
                        <c:v>49.49</c:v>
                      </c:pt>
                      <c:pt idx="983">
                        <c:v>49.52</c:v>
                      </c:pt>
                      <c:pt idx="984">
                        <c:v>49.55</c:v>
                      </c:pt>
                      <c:pt idx="985">
                        <c:v>49.58</c:v>
                      </c:pt>
                      <c:pt idx="986">
                        <c:v>49.61</c:v>
                      </c:pt>
                      <c:pt idx="987">
                        <c:v>49.64</c:v>
                      </c:pt>
                      <c:pt idx="988">
                        <c:v>49.67</c:v>
                      </c:pt>
                      <c:pt idx="989">
                        <c:v>49.7</c:v>
                      </c:pt>
                      <c:pt idx="990">
                        <c:v>49.73</c:v>
                      </c:pt>
                      <c:pt idx="991">
                        <c:v>49.76</c:v>
                      </c:pt>
                      <c:pt idx="992">
                        <c:v>49.79</c:v>
                      </c:pt>
                      <c:pt idx="993">
                        <c:v>49.82</c:v>
                      </c:pt>
                      <c:pt idx="994">
                        <c:v>49.85</c:v>
                      </c:pt>
                      <c:pt idx="995">
                        <c:v>49.88</c:v>
                      </c:pt>
                      <c:pt idx="996">
                        <c:v>49.91</c:v>
                      </c:pt>
                      <c:pt idx="997">
                        <c:v>49.94</c:v>
                      </c:pt>
                      <c:pt idx="998">
                        <c:v>49.97</c:v>
                      </c:pt>
                      <c:pt idx="999">
                        <c:v>50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'Combined A''s'!$Z$2:$Z$1001</c15:sqref>
                        </c15:formulaRef>
                      </c:ext>
                    </c:extLst>
                    <c:numCache>
                      <c:formatCode>0.00E+00</c:formatCode>
                      <c:ptCount val="1000"/>
                      <c:pt idx="0">
                        <c:v>2.6768E-3</c:v>
                      </c:pt>
                      <c:pt idx="1">
                        <c:v>2.6971999999999999E-3</c:v>
                      </c:pt>
                      <c:pt idx="2">
                        <c:v>2.7179999999999999E-3</c:v>
                      </c:pt>
                      <c:pt idx="3">
                        <c:v>2.7391999999999998E-3</c:v>
                      </c:pt>
                      <c:pt idx="4">
                        <c:v>2.7607E-3</c:v>
                      </c:pt>
                      <c:pt idx="5">
                        <c:v>2.7826000000000001E-3</c:v>
                      </c:pt>
                      <c:pt idx="6">
                        <c:v>2.8050000000000002E-3</c:v>
                      </c:pt>
                      <c:pt idx="7">
                        <c:v>2.8276999999999998E-3</c:v>
                      </c:pt>
                      <c:pt idx="8">
                        <c:v>2.8509E-3</c:v>
                      </c:pt>
                      <c:pt idx="9">
                        <c:v>2.8744999999999999E-3</c:v>
                      </c:pt>
                      <c:pt idx="10">
                        <c:v>2.8985999999999999E-3</c:v>
                      </c:pt>
                      <c:pt idx="11">
                        <c:v>2.9231000000000001E-3</c:v>
                      </c:pt>
                      <c:pt idx="12">
                        <c:v>2.9480999999999999E-3</c:v>
                      </c:pt>
                      <c:pt idx="13">
                        <c:v>2.9735999999999999E-3</c:v>
                      </c:pt>
                      <c:pt idx="14">
                        <c:v>2.9995999999999998E-3</c:v>
                      </c:pt>
                      <c:pt idx="15">
                        <c:v>3.0260999999999999E-3</c:v>
                      </c:pt>
                      <c:pt idx="16">
                        <c:v>3.0531E-3</c:v>
                      </c:pt>
                      <c:pt idx="17">
                        <c:v>3.0807E-3</c:v>
                      </c:pt>
                      <c:pt idx="18">
                        <c:v>3.1088999999999999E-3</c:v>
                      </c:pt>
                      <c:pt idx="19">
                        <c:v>3.1375999999999999E-3</c:v>
                      </c:pt>
                      <c:pt idx="20">
                        <c:v>3.1670000000000001E-3</c:v>
                      </c:pt>
                      <c:pt idx="21">
                        <c:v>3.1970000000000002E-3</c:v>
                      </c:pt>
                      <c:pt idx="22">
                        <c:v>3.2276000000000002E-3</c:v>
                      </c:pt>
                      <c:pt idx="23">
                        <c:v>3.2588999999999999E-3</c:v>
                      </c:pt>
                      <c:pt idx="24">
                        <c:v>3.2908E-3</c:v>
                      </c:pt>
                      <c:pt idx="25">
                        <c:v>3.3235000000000001E-3</c:v>
                      </c:pt>
                      <c:pt idx="26">
                        <c:v>3.3570000000000002E-3</c:v>
                      </c:pt>
                      <c:pt idx="27">
                        <c:v>3.3911000000000002E-3</c:v>
                      </c:pt>
                      <c:pt idx="28">
                        <c:v>3.4261000000000001E-3</c:v>
                      </c:pt>
                      <c:pt idx="29">
                        <c:v>3.4619E-3</c:v>
                      </c:pt>
                      <c:pt idx="30">
                        <c:v>3.4984999999999999E-3</c:v>
                      </c:pt>
                      <c:pt idx="31">
                        <c:v>3.5360000000000001E-3</c:v>
                      </c:pt>
                      <c:pt idx="32">
                        <c:v>3.5744000000000001E-3</c:v>
                      </c:pt>
                      <c:pt idx="33">
                        <c:v>3.6137000000000001E-3</c:v>
                      </c:pt>
                      <c:pt idx="34">
                        <c:v>3.6540000000000001E-3</c:v>
                      </c:pt>
                      <c:pt idx="35">
                        <c:v>3.6952999999999999E-3</c:v>
                      </c:pt>
                      <c:pt idx="36">
                        <c:v>3.7376000000000002E-3</c:v>
                      </c:pt>
                      <c:pt idx="37">
                        <c:v>3.7810999999999999E-3</c:v>
                      </c:pt>
                      <c:pt idx="38">
                        <c:v>3.8256000000000002E-3</c:v>
                      </c:pt>
                      <c:pt idx="39">
                        <c:v>3.8714000000000001E-3</c:v>
                      </c:pt>
                      <c:pt idx="40">
                        <c:v>3.9183000000000004E-3</c:v>
                      </c:pt>
                      <c:pt idx="41">
                        <c:v>3.9665999999999998E-3</c:v>
                      </c:pt>
                      <c:pt idx="42">
                        <c:v>4.0160999999999999E-3</c:v>
                      </c:pt>
                      <c:pt idx="43">
                        <c:v>4.0670000000000003E-3</c:v>
                      </c:pt>
                      <c:pt idx="44">
                        <c:v>4.1193999999999996E-3</c:v>
                      </c:pt>
                      <c:pt idx="45">
                        <c:v>4.1732000000000002E-3</c:v>
                      </c:pt>
                      <c:pt idx="46">
                        <c:v>4.2287000000000002E-3</c:v>
                      </c:pt>
                      <c:pt idx="47">
                        <c:v>4.2856999999999999E-3</c:v>
                      </c:pt>
                      <c:pt idx="48">
                        <c:v>4.3445000000000003E-3</c:v>
                      </c:pt>
                      <c:pt idx="49">
                        <c:v>4.4050000000000001E-3</c:v>
                      </c:pt>
                      <c:pt idx="50">
                        <c:v>4.4673999999999998E-3</c:v>
                      </c:pt>
                      <c:pt idx="51">
                        <c:v>4.5316999999999996E-3</c:v>
                      </c:pt>
                      <c:pt idx="52">
                        <c:v>4.5980999999999999E-3</c:v>
                      </c:pt>
                      <c:pt idx="53">
                        <c:v>4.6667000000000002E-3</c:v>
                      </c:pt>
                      <c:pt idx="54">
                        <c:v>4.7375000000000004E-3</c:v>
                      </c:pt>
                      <c:pt idx="55">
                        <c:v>4.8105999999999999E-3</c:v>
                      </c:pt>
                      <c:pt idx="56">
                        <c:v>4.8862999999999997E-3</c:v>
                      </c:pt>
                      <c:pt idx="57">
                        <c:v>4.9645000000000002E-3</c:v>
                      </c:pt>
                      <c:pt idx="58">
                        <c:v>5.0454999999999996E-3</c:v>
                      </c:pt>
                      <c:pt idx="59">
                        <c:v>5.1294000000000001E-3</c:v>
                      </c:pt>
                      <c:pt idx="60">
                        <c:v>5.2164000000000004E-3</c:v>
                      </c:pt>
                      <c:pt idx="61">
                        <c:v>5.3065999999999999E-3</c:v>
                      </c:pt>
                      <c:pt idx="62">
                        <c:v>5.4002E-3</c:v>
                      </c:pt>
                      <c:pt idx="63">
                        <c:v>5.4974000000000004E-3</c:v>
                      </c:pt>
                      <c:pt idx="64">
                        <c:v>5.5983999999999999E-3</c:v>
                      </c:pt>
                      <c:pt idx="65">
                        <c:v>5.7035000000000002E-3</c:v>
                      </c:pt>
                      <c:pt idx="66">
                        <c:v>5.8129000000000002E-3</c:v>
                      </c:pt>
                      <c:pt idx="67">
                        <c:v>5.9268000000000003E-3</c:v>
                      </c:pt>
                      <c:pt idx="68">
                        <c:v>6.0457000000000002E-3</c:v>
                      </c:pt>
                      <c:pt idx="69">
                        <c:v>6.1697000000000002E-3</c:v>
                      </c:pt>
                      <c:pt idx="70">
                        <c:v>6.2991999999999996E-3</c:v>
                      </c:pt>
                      <c:pt idx="71">
                        <c:v>6.4346999999999998E-3</c:v>
                      </c:pt>
                      <c:pt idx="72">
                        <c:v>6.5764999999999999E-3</c:v>
                      </c:pt>
                      <c:pt idx="73">
                        <c:v>6.7250000000000001E-3</c:v>
                      </c:pt>
                      <c:pt idx="74">
                        <c:v>6.8808999999999997E-3</c:v>
                      </c:pt>
                      <c:pt idx="75">
                        <c:v>7.0445000000000004E-3</c:v>
                      </c:pt>
                      <c:pt idx="76">
                        <c:v>7.2167000000000004E-3</c:v>
                      </c:pt>
                      <c:pt idx="77">
                        <c:v>7.3978999999999998E-3</c:v>
                      </c:pt>
                      <c:pt idx="78">
                        <c:v>7.5889E-3</c:v>
                      </c:pt>
                      <c:pt idx="79">
                        <c:v>7.7907000000000002E-3</c:v>
                      </c:pt>
                      <c:pt idx="80">
                        <c:v>8.0040000000000007E-3</c:v>
                      </c:pt>
                      <c:pt idx="81">
                        <c:v>8.2299999999999995E-3</c:v>
                      </c:pt>
                      <c:pt idx="82">
                        <c:v>8.4697999999999996E-3</c:v>
                      </c:pt>
                      <c:pt idx="83">
                        <c:v>8.7246000000000008E-3</c:v>
                      </c:pt>
                      <c:pt idx="84">
                        <c:v>8.9960000000000005E-3</c:v>
                      </c:pt>
                      <c:pt idx="85">
                        <c:v>9.2856999999999992E-3</c:v>
                      </c:pt>
                      <c:pt idx="86">
                        <c:v>9.5954999999999999E-3</c:v>
                      </c:pt>
                      <c:pt idx="87">
                        <c:v>9.9275000000000006E-3</c:v>
                      </c:pt>
                      <c:pt idx="88">
                        <c:v>1.0284E-2</c:v>
                      </c:pt>
                      <c:pt idx="89">
                        <c:v>1.0669E-2</c:v>
                      </c:pt>
                      <c:pt idx="90">
                        <c:v>1.1084999999999999E-2</c:v>
                      </c:pt>
                      <c:pt idx="91">
                        <c:v>1.1535E-2</c:v>
                      </c:pt>
                      <c:pt idx="92">
                        <c:v>1.2026E-2</c:v>
                      </c:pt>
                      <c:pt idx="93">
                        <c:v>1.2560999999999999E-2</c:v>
                      </c:pt>
                      <c:pt idx="94">
                        <c:v>1.3148E-2</c:v>
                      </c:pt>
                      <c:pt idx="95">
                        <c:v>1.3794000000000001E-2</c:v>
                      </c:pt>
                      <c:pt idx="96">
                        <c:v>1.451E-2</c:v>
                      </c:pt>
                      <c:pt idx="97">
                        <c:v>1.5306E-2</c:v>
                      </c:pt>
                      <c:pt idx="98">
                        <c:v>1.6197E-2</c:v>
                      </c:pt>
                      <c:pt idx="99">
                        <c:v>1.7201000000000001E-2</c:v>
                      </c:pt>
                      <c:pt idx="100">
                        <c:v>1.8341E-2</c:v>
                      </c:pt>
                      <c:pt idx="101">
                        <c:v>1.9647000000000001E-2</c:v>
                      </c:pt>
                      <c:pt idx="102">
                        <c:v>2.1159000000000001E-2</c:v>
                      </c:pt>
                      <c:pt idx="103">
                        <c:v>2.2926999999999999E-2</c:v>
                      </c:pt>
                      <c:pt idx="104">
                        <c:v>2.5024999999999999E-2</c:v>
                      </c:pt>
                      <c:pt idx="105">
                        <c:v>2.7553999999999999E-2</c:v>
                      </c:pt>
                      <c:pt idx="106">
                        <c:v>3.0661000000000001E-2</c:v>
                      </c:pt>
                      <c:pt idx="107">
                        <c:v>3.4570999999999998E-2</c:v>
                      </c:pt>
                      <c:pt idx="108">
                        <c:v>3.9641999999999997E-2</c:v>
                      </c:pt>
                      <c:pt idx="109">
                        <c:v>4.6477999999999998E-2</c:v>
                      </c:pt>
                      <c:pt idx="110">
                        <c:v>5.6198999999999999E-2</c:v>
                      </c:pt>
                      <c:pt idx="111">
                        <c:v>7.1118000000000001E-2</c:v>
                      </c:pt>
                      <c:pt idx="112">
                        <c:v>9.6925999999999998E-2</c:v>
                      </c:pt>
                      <c:pt idx="113" formatCode="General">
                        <c:v>0.15239</c:v>
                      </c:pt>
                      <c:pt idx="114" formatCode="General">
                        <c:v>0.35775000000000001</c:v>
                      </c:pt>
                      <c:pt idx="115" formatCode="General">
                        <c:v>1.0174000000000001</c:v>
                      </c:pt>
                      <c:pt idx="116" formatCode="General">
                        <c:v>0.20952999999999999</c:v>
                      </c:pt>
                      <c:pt idx="117" formatCode="General">
                        <c:v>0.11663</c:v>
                      </c:pt>
                      <c:pt idx="118">
                        <c:v>8.0728999999999995E-2</c:v>
                      </c:pt>
                      <c:pt idx="119">
                        <c:v>6.1682000000000001E-2</c:v>
                      </c:pt>
                      <c:pt idx="120">
                        <c:v>4.9877999999999999E-2</c:v>
                      </c:pt>
                      <c:pt idx="121">
                        <c:v>4.1843999999999999E-2</c:v>
                      </c:pt>
                      <c:pt idx="122">
                        <c:v>3.6024E-2</c:v>
                      </c:pt>
                      <c:pt idx="123">
                        <c:v>3.1613000000000002E-2</c:v>
                      </c:pt>
                      <c:pt idx="124">
                        <c:v>2.8154999999999999E-2</c:v>
                      </c:pt>
                      <c:pt idx="125">
                        <c:v>2.537E-2</c:v>
                      </c:pt>
                      <c:pt idx="126">
                        <c:v>2.308E-2</c:v>
                      </c:pt>
                      <c:pt idx="127">
                        <c:v>2.1163999999999999E-2</c:v>
                      </c:pt>
                      <c:pt idx="128">
                        <c:v>1.9536000000000001E-2</c:v>
                      </c:pt>
                      <c:pt idx="129">
                        <c:v>1.8137E-2</c:v>
                      </c:pt>
                      <c:pt idx="130">
                        <c:v>1.6920999999999999E-2</c:v>
                      </c:pt>
                      <c:pt idx="131">
                        <c:v>1.5855000000000001E-2</c:v>
                      </c:pt>
                      <c:pt idx="132">
                        <c:v>1.4912E-2</c:v>
                      </c:pt>
                      <c:pt idx="133">
                        <c:v>1.4071999999999999E-2</c:v>
                      </c:pt>
                      <c:pt idx="134">
                        <c:v>1.3318999999999999E-2</c:v>
                      </c:pt>
                      <c:pt idx="135">
                        <c:v>1.2640999999999999E-2</c:v>
                      </c:pt>
                      <c:pt idx="136">
                        <c:v>1.2026999999999999E-2</c:v>
                      </c:pt>
                      <c:pt idx="137">
                        <c:v>1.1467E-2</c:v>
                      </c:pt>
                      <c:pt idx="138">
                        <c:v>1.0956E-2</c:v>
                      </c:pt>
                      <c:pt idx="139">
                        <c:v>1.0487E-2</c:v>
                      </c:pt>
                      <c:pt idx="140">
                        <c:v>1.0054E-2</c:v>
                      </c:pt>
                      <c:pt idx="141">
                        <c:v>9.6551999999999992E-3</c:v>
                      </c:pt>
                      <c:pt idx="142">
                        <c:v>9.2852000000000004E-3</c:v>
                      </c:pt>
                      <c:pt idx="143">
                        <c:v>8.9412999999999992E-3</c:v>
                      </c:pt>
                      <c:pt idx="144">
                        <c:v>8.6209000000000008E-3</c:v>
                      </c:pt>
                      <c:pt idx="145">
                        <c:v>8.3216000000000002E-3</c:v>
                      </c:pt>
                      <c:pt idx="146">
                        <c:v>8.0415E-3</c:v>
                      </c:pt>
                      <c:pt idx="147">
                        <c:v>7.7786000000000001E-3</c:v>
                      </c:pt>
                      <c:pt idx="148">
                        <c:v>7.5315E-3</c:v>
                      </c:pt>
                      <c:pt idx="149">
                        <c:v>7.2988999999999997E-3</c:v>
                      </c:pt>
                      <c:pt idx="150">
                        <c:v>7.0793000000000002E-3</c:v>
                      </c:pt>
                      <c:pt idx="151">
                        <c:v>6.8719000000000002E-3</c:v>
                      </c:pt>
                      <c:pt idx="152">
                        <c:v>6.6755E-3</c:v>
                      </c:pt>
                      <c:pt idx="153">
                        <c:v>6.4894000000000002E-3</c:v>
                      </c:pt>
                      <c:pt idx="154">
                        <c:v>6.3127000000000001E-3</c:v>
                      </c:pt>
                      <c:pt idx="155">
                        <c:v>6.1447999999999997E-3</c:v>
                      </c:pt>
                      <c:pt idx="156">
                        <c:v>5.9848999999999996E-3</c:v>
                      </c:pt>
                      <c:pt idx="157">
                        <c:v>5.8326000000000003E-3</c:v>
                      </c:pt>
                      <c:pt idx="158">
                        <c:v>5.6873999999999996E-3</c:v>
                      </c:pt>
                      <c:pt idx="159">
                        <c:v>5.5485999999999999E-3</c:v>
                      </c:pt>
                      <c:pt idx="160">
                        <c:v>5.4159000000000004E-3</c:v>
                      </c:pt>
                      <c:pt idx="161">
                        <c:v>5.2890000000000003E-3</c:v>
                      </c:pt>
                      <c:pt idx="162">
                        <c:v>5.1672999999999997E-3</c:v>
                      </c:pt>
                      <c:pt idx="163">
                        <c:v>5.0507E-3</c:v>
                      </c:pt>
                      <c:pt idx="164">
                        <c:v>4.9388000000000001E-3</c:v>
                      </c:pt>
                      <c:pt idx="165">
                        <c:v>4.8313000000000002E-3</c:v>
                      </c:pt>
                      <c:pt idx="166">
                        <c:v>4.7280000000000004E-3</c:v>
                      </c:pt>
                      <c:pt idx="167">
                        <c:v>4.6286000000000001E-3</c:v>
                      </c:pt>
                      <c:pt idx="168">
                        <c:v>4.5329000000000003E-3</c:v>
                      </c:pt>
                      <c:pt idx="169">
                        <c:v>4.4406999999999997E-3</c:v>
                      </c:pt>
                      <c:pt idx="170">
                        <c:v>4.3518000000000003E-3</c:v>
                      </c:pt>
                      <c:pt idx="171">
                        <c:v>4.2659999999999998E-3</c:v>
                      </c:pt>
                      <c:pt idx="172">
                        <c:v>4.1831999999999998E-3</c:v>
                      </c:pt>
                      <c:pt idx="173">
                        <c:v>4.1032000000000004E-3</c:v>
                      </c:pt>
                      <c:pt idx="174">
                        <c:v>4.0258999999999998E-3</c:v>
                      </c:pt>
                      <c:pt idx="175">
                        <c:v>3.9510999999999999E-3</c:v>
                      </c:pt>
                      <c:pt idx="176">
                        <c:v>3.8788E-3</c:v>
                      </c:pt>
                      <c:pt idx="177">
                        <c:v>3.8086999999999999E-3</c:v>
                      </c:pt>
                      <c:pt idx="178">
                        <c:v>3.7407999999999999E-3</c:v>
                      </c:pt>
                      <c:pt idx="179">
                        <c:v>3.6749999999999999E-3</c:v>
                      </c:pt>
                      <c:pt idx="180">
                        <c:v>3.6112000000000002E-3</c:v>
                      </c:pt>
                      <c:pt idx="181">
                        <c:v>3.5492000000000002E-3</c:v>
                      </c:pt>
                      <c:pt idx="182">
                        <c:v>3.4891000000000002E-3</c:v>
                      </c:pt>
                      <c:pt idx="183">
                        <c:v>3.4307999999999999E-3</c:v>
                      </c:pt>
                      <c:pt idx="184">
                        <c:v>3.3739999999999998E-3</c:v>
                      </c:pt>
                      <c:pt idx="185">
                        <c:v>3.3189000000000001E-3</c:v>
                      </c:pt>
                      <c:pt idx="186">
                        <c:v>3.2653000000000001E-3</c:v>
                      </c:pt>
                      <c:pt idx="187">
                        <c:v>3.2131E-3</c:v>
                      </c:pt>
                      <c:pt idx="188">
                        <c:v>3.1622999999999998E-3</c:v>
                      </c:pt>
                      <c:pt idx="189">
                        <c:v>3.1129E-3</c:v>
                      </c:pt>
                      <c:pt idx="190">
                        <c:v>3.0647999999999999E-3</c:v>
                      </c:pt>
                      <c:pt idx="191">
                        <c:v>3.0179E-3</c:v>
                      </c:pt>
                      <c:pt idx="192">
                        <c:v>2.9721000000000001E-3</c:v>
                      </c:pt>
                      <c:pt idx="193">
                        <c:v>2.9275E-3</c:v>
                      </c:pt>
                      <c:pt idx="194">
                        <c:v>2.8839999999999998E-3</c:v>
                      </c:pt>
                      <c:pt idx="195">
                        <c:v>2.8416000000000001E-3</c:v>
                      </c:pt>
                      <c:pt idx="196">
                        <c:v>2.8002000000000001E-3</c:v>
                      </c:pt>
                      <c:pt idx="197">
                        <c:v>2.7596999999999999E-3</c:v>
                      </c:pt>
                      <c:pt idx="198">
                        <c:v>2.7201999999999999E-3</c:v>
                      </c:pt>
                      <c:pt idx="199">
                        <c:v>2.6816000000000001E-3</c:v>
                      </c:pt>
                      <c:pt idx="200">
                        <c:v>2.6438999999999998E-3</c:v>
                      </c:pt>
                      <c:pt idx="201">
                        <c:v>2.6071000000000002E-3</c:v>
                      </c:pt>
                      <c:pt idx="202">
                        <c:v>2.5709999999999999E-3</c:v>
                      </c:pt>
                      <c:pt idx="203">
                        <c:v>2.5357000000000001E-3</c:v>
                      </c:pt>
                      <c:pt idx="204">
                        <c:v>2.5011999999999999E-3</c:v>
                      </c:pt>
                      <c:pt idx="205">
                        <c:v>2.4673999999999998E-3</c:v>
                      </c:pt>
                      <c:pt idx="206">
                        <c:v>2.4344000000000002E-3</c:v>
                      </c:pt>
                      <c:pt idx="207">
                        <c:v>2.4020000000000001E-3</c:v>
                      </c:pt>
                      <c:pt idx="208">
                        <c:v>2.3703000000000001E-3</c:v>
                      </c:pt>
                      <c:pt idx="209">
                        <c:v>2.3392E-3</c:v>
                      </c:pt>
                      <c:pt idx="210">
                        <c:v>2.3088000000000002E-3</c:v>
                      </c:pt>
                      <c:pt idx="211">
                        <c:v>2.2788999999999999E-3</c:v>
                      </c:pt>
                      <c:pt idx="212">
                        <c:v>2.2496999999999999E-3</c:v>
                      </c:pt>
                      <c:pt idx="213">
                        <c:v>2.2209999999999999E-3</c:v>
                      </c:pt>
                      <c:pt idx="214">
                        <c:v>2.1928E-3</c:v>
                      </c:pt>
                      <c:pt idx="215">
                        <c:v>2.1651999999999999E-3</c:v>
                      </c:pt>
                      <c:pt idx="216">
                        <c:v>2.1381E-3</c:v>
                      </c:pt>
                      <c:pt idx="217">
                        <c:v>2.1115000000000001E-3</c:v>
                      </c:pt>
                      <c:pt idx="218">
                        <c:v>2.0853999999999998E-3</c:v>
                      </c:pt>
                      <c:pt idx="219">
                        <c:v>2.0596999999999998E-3</c:v>
                      </c:pt>
                      <c:pt idx="220">
                        <c:v>2.0346000000000001E-3</c:v>
                      </c:pt>
                      <c:pt idx="221">
                        <c:v>2.0098E-3</c:v>
                      </c:pt>
                      <c:pt idx="222">
                        <c:v>1.9854999999999999E-3</c:v>
                      </c:pt>
                      <c:pt idx="223">
                        <c:v>1.9616E-3</c:v>
                      </c:pt>
                      <c:pt idx="224">
                        <c:v>1.9380999999999999E-3</c:v>
                      </c:pt>
                      <c:pt idx="225">
                        <c:v>1.915E-3</c:v>
                      </c:pt>
                      <c:pt idx="226">
                        <c:v>1.8923E-3</c:v>
                      </c:pt>
                      <c:pt idx="227">
                        <c:v>1.8699000000000001E-3</c:v>
                      </c:pt>
                      <c:pt idx="228">
                        <c:v>1.8479E-3</c:v>
                      </c:pt>
                      <c:pt idx="229">
                        <c:v>1.8263000000000001E-3</c:v>
                      </c:pt>
                      <c:pt idx="230">
                        <c:v>1.805E-3</c:v>
                      </c:pt>
                      <c:pt idx="231">
                        <c:v>1.784E-3</c:v>
                      </c:pt>
                      <c:pt idx="232">
                        <c:v>1.7634E-3</c:v>
                      </c:pt>
                      <c:pt idx="233">
                        <c:v>1.7431E-3</c:v>
                      </c:pt>
                      <c:pt idx="234">
                        <c:v>1.7231E-3</c:v>
                      </c:pt>
                      <c:pt idx="235">
                        <c:v>1.7034000000000001E-3</c:v>
                      </c:pt>
                      <c:pt idx="236">
                        <c:v>1.6838999999999999E-3</c:v>
                      </c:pt>
                      <c:pt idx="237">
                        <c:v>1.6647999999999999E-3</c:v>
                      </c:pt>
                      <c:pt idx="238">
                        <c:v>1.6459000000000001E-3</c:v>
                      </c:pt>
                      <c:pt idx="239">
                        <c:v>1.6274E-3</c:v>
                      </c:pt>
                      <c:pt idx="240">
                        <c:v>1.609E-3</c:v>
                      </c:pt>
                      <c:pt idx="241">
                        <c:v>1.5908999999999999E-3</c:v>
                      </c:pt>
                      <c:pt idx="242">
                        <c:v>1.5731E-3</c:v>
                      </c:pt>
                      <c:pt idx="243">
                        <c:v>1.5555E-3</c:v>
                      </c:pt>
                      <c:pt idx="244">
                        <c:v>1.5382E-3</c:v>
                      </c:pt>
                      <c:pt idx="245">
                        <c:v>1.521E-3</c:v>
                      </c:pt>
                      <c:pt idx="246">
                        <c:v>1.5041E-3</c:v>
                      </c:pt>
                      <c:pt idx="247">
                        <c:v>1.4875000000000001E-3</c:v>
                      </c:pt>
                      <c:pt idx="248">
                        <c:v>1.4710000000000001E-3</c:v>
                      </c:pt>
                      <c:pt idx="249">
                        <c:v>1.4547E-3</c:v>
                      </c:pt>
                      <c:pt idx="250">
                        <c:v>1.4387E-3</c:v>
                      </c:pt>
                      <c:pt idx="251">
                        <c:v>1.4228000000000001E-3</c:v>
                      </c:pt>
                      <c:pt idx="252">
                        <c:v>1.4071000000000001E-3</c:v>
                      </c:pt>
                      <c:pt idx="253">
                        <c:v>1.3917000000000001E-3</c:v>
                      </c:pt>
                      <c:pt idx="254">
                        <c:v>1.3764000000000001E-3</c:v>
                      </c:pt>
                      <c:pt idx="255">
                        <c:v>1.3611999999999999E-3</c:v>
                      </c:pt>
                      <c:pt idx="256">
                        <c:v>1.3462999999999999E-3</c:v>
                      </c:pt>
                      <c:pt idx="257">
                        <c:v>1.3315E-3</c:v>
                      </c:pt>
                      <c:pt idx="258">
                        <c:v>1.3169E-3</c:v>
                      </c:pt>
                      <c:pt idx="259">
                        <c:v>1.3025000000000001E-3</c:v>
                      </c:pt>
                      <c:pt idx="260">
                        <c:v>1.2882E-3</c:v>
                      </c:pt>
                      <c:pt idx="261">
                        <c:v>1.274E-3</c:v>
                      </c:pt>
                      <c:pt idx="262">
                        <c:v>1.2600000000000001E-3</c:v>
                      </c:pt>
                      <c:pt idx="263">
                        <c:v>1.2462E-3</c:v>
                      </c:pt>
                      <c:pt idx="264">
                        <c:v>1.2325000000000001E-3</c:v>
                      </c:pt>
                      <c:pt idx="265">
                        <c:v>1.2189E-3</c:v>
                      </c:pt>
                      <c:pt idx="266">
                        <c:v>1.2055E-3</c:v>
                      </c:pt>
                      <c:pt idx="267">
                        <c:v>1.1922E-3</c:v>
                      </c:pt>
                      <c:pt idx="268">
                        <c:v>1.1789999999999999E-3</c:v>
                      </c:pt>
                      <c:pt idx="269">
                        <c:v>1.1659999999999999E-3</c:v>
                      </c:pt>
                      <c:pt idx="270">
                        <c:v>1.1529999999999999E-3</c:v>
                      </c:pt>
                      <c:pt idx="271">
                        <c:v>1.1402000000000001E-3</c:v>
                      </c:pt>
                      <c:pt idx="272">
                        <c:v>1.1275E-3</c:v>
                      </c:pt>
                      <c:pt idx="273">
                        <c:v>1.1149E-3</c:v>
                      </c:pt>
                      <c:pt idx="274">
                        <c:v>1.1025E-3</c:v>
                      </c:pt>
                      <c:pt idx="275">
                        <c:v>1.0901000000000001E-3</c:v>
                      </c:pt>
                      <c:pt idx="276">
                        <c:v>1.0778999999999999E-3</c:v>
                      </c:pt>
                      <c:pt idx="277">
                        <c:v>1.0656999999999999E-3</c:v>
                      </c:pt>
                      <c:pt idx="278">
                        <c:v>1.0536E-3</c:v>
                      </c:pt>
                      <c:pt idx="279">
                        <c:v>1.0417E-3</c:v>
                      </c:pt>
                      <c:pt idx="280">
                        <c:v>1.0298E-3</c:v>
                      </c:pt>
                      <c:pt idx="281">
                        <c:v>1.018E-3</c:v>
                      </c:pt>
                      <c:pt idx="282">
                        <c:v>1.0062999999999999E-3</c:v>
                      </c:pt>
                      <c:pt idx="283">
                        <c:v>9.9467999999999996E-4</c:v>
                      </c:pt>
                      <c:pt idx="284">
                        <c:v>9.8314999999999991E-4</c:v>
                      </c:pt>
                      <c:pt idx="285">
                        <c:v>9.7170000000000004E-4</c:v>
                      </c:pt>
                      <c:pt idx="286">
                        <c:v>9.6031999999999997E-4</c:v>
                      </c:pt>
                      <c:pt idx="287">
                        <c:v>9.4901999999999996E-4</c:v>
                      </c:pt>
                      <c:pt idx="288">
                        <c:v>9.3778999999999998E-4</c:v>
                      </c:pt>
                      <c:pt idx="289">
                        <c:v>9.2663000000000001E-4</c:v>
                      </c:pt>
                      <c:pt idx="290">
                        <c:v>9.1553999999999995E-4</c:v>
                      </c:pt>
                      <c:pt idx="291">
                        <c:v>9.0450999999999997E-4</c:v>
                      </c:pt>
                      <c:pt idx="292">
                        <c:v>8.9355000000000001E-4</c:v>
                      </c:pt>
                      <c:pt idx="293">
                        <c:v>8.8265000000000001E-4</c:v>
                      </c:pt>
                      <c:pt idx="294">
                        <c:v>8.7180000000000005E-4</c:v>
                      </c:pt>
                      <c:pt idx="295">
                        <c:v>8.6101000000000005E-4</c:v>
                      </c:pt>
                      <c:pt idx="296">
                        <c:v>8.5028000000000002E-4</c:v>
                      </c:pt>
                      <c:pt idx="297">
                        <c:v>8.3958999999999998E-4</c:v>
                      </c:pt>
                      <c:pt idx="298">
                        <c:v>8.2896000000000001E-4</c:v>
                      </c:pt>
                      <c:pt idx="299">
                        <c:v>8.1837000000000001E-4</c:v>
                      </c:pt>
                      <c:pt idx="300">
                        <c:v>8.0783000000000005E-4</c:v>
                      </c:pt>
                      <c:pt idx="301">
                        <c:v>7.9732999999999996E-4</c:v>
                      </c:pt>
                      <c:pt idx="302">
                        <c:v>7.8686999999999995E-4</c:v>
                      </c:pt>
                      <c:pt idx="303">
                        <c:v>7.7645000000000004E-4</c:v>
                      </c:pt>
                      <c:pt idx="304">
                        <c:v>7.6606999999999999E-4</c:v>
                      </c:pt>
                      <c:pt idx="305">
                        <c:v>7.5571999999999998E-4</c:v>
                      </c:pt>
                      <c:pt idx="306">
                        <c:v>7.4540000000000001E-4</c:v>
                      </c:pt>
                      <c:pt idx="307">
                        <c:v>7.3510999999999997E-4</c:v>
                      </c:pt>
                      <c:pt idx="308">
                        <c:v>7.2484999999999997E-4</c:v>
                      </c:pt>
                      <c:pt idx="309">
                        <c:v>7.1460999999999996E-4</c:v>
                      </c:pt>
                      <c:pt idx="310">
                        <c:v>7.0439999999999999E-4</c:v>
                      </c:pt>
                      <c:pt idx="311">
                        <c:v>6.9419999999999996E-4</c:v>
                      </c:pt>
                      <c:pt idx="312">
                        <c:v>6.8402999999999997E-4</c:v>
                      </c:pt>
                      <c:pt idx="313">
                        <c:v>6.7387000000000002E-4</c:v>
                      </c:pt>
                      <c:pt idx="314">
                        <c:v>6.6372999999999996E-4</c:v>
                      </c:pt>
                      <c:pt idx="315">
                        <c:v>6.5359999999999995E-4</c:v>
                      </c:pt>
                      <c:pt idx="316">
                        <c:v>6.4347999999999999E-4</c:v>
                      </c:pt>
                      <c:pt idx="317">
                        <c:v>6.3336999999999996E-4</c:v>
                      </c:pt>
                      <c:pt idx="318">
                        <c:v>6.2326000000000005E-4</c:v>
                      </c:pt>
                      <c:pt idx="319">
                        <c:v>6.1315000000000002E-4</c:v>
                      </c:pt>
                      <c:pt idx="320">
                        <c:v>6.0304E-4</c:v>
                      </c:pt>
                      <c:pt idx="321">
                        <c:v>5.9294000000000003E-4</c:v>
                      </c:pt>
                      <c:pt idx="322">
                        <c:v>5.8281999999999995E-4</c:v>
                      </c:pt>
                      <c:pt idx="323">
                        <c:v>5.7271000000000004E-4</c:v>
                      </c:pt>
                      <c:pt idx="324">
                        <c:v>5.6258000000000002E-4</c:v>
                      </c:pt>
                      <c:pt idx="325">
                        <c:v>5.5243999999999996E-4</c:v>
                      </c:pt>
                      <c:pt idx="326">
                        <c:v>5.4228000000000002E-4</c:v>
                      </c:pt>
                      <c:pt idx="327">
                        <c:v>5.3211000000000003E-4</c:v>
                      </c:pt>
                      <c:pt idx="328">
                        <c:v>5.2192000000000004E-4</c:v>
                      </c:pt>
                      <c:pt idx="329">
                        <c:v>5.1170000000000002E-4</c:v>
                      </c:pt>
                      <c:pt idx="330">
                        <c:v>5.0146000000000001E-4</c:v>
                      </c:pt>
                      <c:pt idx="331">
                        <c:v>4.9118999999999996E-4</c:v>
                      </c:pt>
                      <c:pt idx="332">
                        <c:v>4.8088999999999999E-4</c:v>
                      </c:pt>
                      <c:pt idx="333">
                        <c:v>4.7056000000000002E-4</c:v>
                      </c:pt>
                      <c:pt idx="334">
                        <c:v>4.6019000000000002E-4</c:v>
                      </c:pt>
                      <c:pt idx="335">
                        <c:v>4.4977999999999999E-4</c:v>
                      </c:pt>
                      <c:pt idx="336">
                        <c:v>4.3931999999999999E-4</c:v>
                      </c:pt>
                      <c:pt idx="337">
                        <c:v>4.2882E-4</c:v>
                      </c:pt>
                      <c:pt idx="338">
                        <c:v>4.1826999999999999E-4</c:v>
                      </c:pt>
                      <c:pt idx="339">
                        <c:v>4.0767000000000001E-4</c:v>
                      </c:pt>
                      <c:pt idx="340">
                        <c:v>3.9701E-4</c:v>
                      </c:pt>
                      <c:pt idx="341">
                        <c:v>3.8628000000000002E-4</c:v>
                      </c:pt>
                      <c:pt idx="342">
                        <c:v>3.7550000000000002E-4</c:v>
                      </c:pt>
                      <c:pt idx="343">
                        <c:v>3.6464000000000001E-4</c:v>
                      </c:pt>
                      <c:pt idx="344">
                        <c:v>3.5372000000000002E-4</c:v>
                      </c:pt>
                      <c:pt idx="345">
                        <c:v>3.4270999999999998E-4</c:v>
                      </c:pt>
                      <c:pt idx="346">
                        <c:v>3.3163000000000002E-4</c:v>
                      </c:pt>
                      <c:pt idx="347">
                        <c:v>3.2046E-4</c:v>
                      </c:pt>
                      <c:pt idx="348">
                        <c:v>3.0919999999999998E-4</c:v>
                      </c:pt>
                      <c:pt idx="349">
                        <c:v>2.9785E-4</c:v>
                      </c:pt>
                      <c:pt idx="350">
                        <c:v>2.8640000000000002E-4</c:v>
                      </c:pt>
                      <c:pt idx="351">
                        <c:v>2.7484999999999999E-4</c:v>
                      </c:pt>
                      <c:pt idx="352">
                        <c:v>2.6318000000000001E-4</c:v>
                      </c:pt>
                      <c:pt idx="353">
                        <c:v>2.5140999999999998E-4</c:v>
                      </c:pt>
                      <c:pt idx="354">
                        <c:v>2.3950999999999999E-4</c:v>
                      </c:pt>
                      <c:pt idx="355">
                        <c:v>2.2748000000000001E-4</c:v>
                      </c:pt>
                      <c:pt idx="356">
                        <c:v>2.1532999999999999E-4</c:v>
                      </c:pt>
                      <c:pt idx="357">
                        <c:v>2.0303000000000001E-4</c:v>
                      </c:pt>
                      <c:pt idx="358">
                        <c:v>1.9059E-4</c:v>
                      </c:pt>
                      <c:pt idx="359">
                        <c:v>1.7799999999999999E-4</c:v>
                      </c:pt>
                      <c:pt idx="360">
                        <c:v>1.6525000000000001E-4</c:v>
                      </c:pt>
                      <c:pt idx="361">
                        <c:v>1.5233999999999999E-4</c:v>
                      </c:pt>
                      <c:pt idx="362">
                        <c:v>1.3924E-4</c:v>
                      </c:pt>
                      <c:pt idx="363">
                        <c:v>1.2596999999999999E-4</c:v>
                      </c:pt>
                      <c:pt idx="364">
                        <c:v>1.1251000000000001E-4</c:v>
                      </c:pt>
                      <c:pt idx="365">
                        <c:v>9.8845999999999995E-5</c:v>
                      </c:pt>
                      <c:pt idx="366">
                        <c:v>8.4974000000000003E-5</c:v>
                      </c:pt>
                      <c:pt idx="367">
                        <c:v>7.0883000000000006E-5</c:v>
                      </c:pt>
                      <c:pt idx="368">
                        <c:v>5.6563E-5</c:v>
                      </c:pt>
                      <c:pt idx="369">
                        <c:v>4.2002000000000002E-5</c:v>
                      </c:pt>
                      <c:pt idx="370">
                        <c:v>2.7191000000000001E-5</c:v>
                      </c:pt>
                      <c:pt idx="371">
                        <c:v>1.2116000000000001E-5</c:v>
                      </c:pt>
                      <c:pt idx="372">
                        <c:v>3.2347000000000001E-6</c:v>
                      </c:pt>
                      <c:pt idx="373">
                        <c:v>1.8875000000000001E-5</c:v>
                      </c:pt>
                      <c:pt idx="374">
                        <c:v>3.4817000000000002E-5</c:v>
                      </c:pt>
                      <c:pt idx="375">
                        <c:v>5.1078000000000001E-5</c:v>
                      </c:pt>
                      <c:pt idx="376">
                        <c:v>6.7673000000000001E-5</c:v>
                      </c:pt>
                      <c:pt idx="377">
                        <c:v>8.4617000000000007E-5</c:v>
                      </c:pt>
                      <c:pt idx="378">
                        <c:v>1.0192999999999999E-4</c:v>
                      </c:pt>
                      <c:pt idx="379">
                        <c:v>1.1963E-4</c:v>
                      </c:pt>
                      <c:pt idx="380">
                        <c:v>1.3773E-4</c:v>
                      </c:pt>
                      <c:pt idx="381">
                        <c:v>1.5626E-4</c:v>
                      </c:pt>
                      <c:pt idx="382">
                        <c:v>1.7524000000000001E-4</c:v>
                      </c:pt>
                      <c:pt idx="383">
                        <c:v>1.9468999999999999E-4</c:v>
                      </c:pt>
                      <c:pt idx="384">
                        <c:v>2.1463999999999999E-4</c:v>
                      </c:pt>
                      <c:pt idx="385">
                        <c:v>2.3512000000000001E-4</c:v>
                      </c:pt>
                      <c:pt idx="386">
                        <c:v>2.5614000000000002E-4</c:v>
                      </c:pt>
                      <c:pt idx="387">
                        <c:v>2.7775E-4</c:v>
                      </c:pt>
                      <c:pt idx="388">
                        <c:v>2.9997999999999998E-4</c:v>
                      </c:pt>
                      <c:pt idx="389">
                        <c:v>3.2286000000000001E-4</c:v>
                      </c:pt>
                      <c:pt idx="390">
                        <c:v>3.4642000000000001E-4</c:v>
                      </c:pt>
                      <c:pt idx="391">
                        <c:v>3.7072E-4</c:v>
                      </c:pt>
                      <c:pt idx="392">
                        <c:v>3.9578999999999998E-4</c:v>
                      </c:pt>
                      <c:pt idx="393">
                        <c:v>4.2168000000000001E-4</c:v>
                      </c:pt>
                      <c:pt idx="394">
                        <c:v>4.4843999999999998E-4</c:v>
                      </c:pt>
                      <c:pt idx="395">
                        <c:v>4.7612000000000002E-4</c:v>
                      </c:pt>
                      <c:pt idx="396">
                        <c:v>5.0478999999999997E-4</c:v>
                      </c:pt>
                      <c:pt idx="397">
                        <c:v>5.3450000000000004E-4</c:v>
                      </c:pt>
                      <c:pt idx="398">
                        <c:v>5.6532999999999996E-4</c:v>
                      </c:pt>
                      <c:pt idx="399">
                        <c:v>5.9736000000000001E-4</c:v>
                      </c:pt>
                      <c:pt idx="400">
                        <c:v>6.3066000000000001E-4</c:v>
                      </c:pt>
                      <c:pt idx="401">
                        <c:v>6.6533E-4</c:v>
                      </c:pt>
                      <c:pt idx="402">
                        <c:v>7.0146E-4</c:v>
                      </c:pt>
                      <c:pt idx="403">
                        <c:v>7.3915999999999999E-4</c:v>
                      </c:pt>
                      <c:pt idx="404">
                        <c:v>7.7855000000000003E-4</c:v>
                      </c:pt>
                      <c:pt idx="405">
                        <c:v>8.1976E-4</c:v>
                      </c:pt>
                      <c:pt idx="406">
                        <c:v>8.6293999999999997E-4</c:v>
                      </c:pt>
                      <c:pt idx="407">
                        <c:v>9.0824000000000005E-4</c:v>
                      </c:pt>
                      <c:pt idx="408">
                        <c:v>9.5584000000000001E-4</c:v>
                      </c:pt>
                      <c:pt idx="409">
                        <c:v>1.0058999999999999E-3</c:v>
                      </c:pt>
                      <c:pt idx="410">
                        <c:v>1.0587999999999999E-3</c:v>
                      </c:pt>
                      <c:pt idx="411">
                        <c:v>1.1145E-3</c:v>
                      </c:pt>
                      <c:pt idx="412">
                        <c:v>1.1735999999999999E-3</c:v>
                      </c:pt>
                      <c:pt idx="413">
                        <c:v>1.2361E-3</c:v>
                      </c:pt>
                      <c:pt idx="414">
                        <c:v>1.3025999999999999E-3</c:v>
                      </c:pt>
                      <c:pt idx="415">
                        <c:v>1.3734000000000001E-3</c:v>
                      </c:pt>
                      <c:pt idx="416">
                        <c:v>1.449E-3</c:v>
                      </c:pt>
                      <c:pt idx="417">
                        <c:v>1.5298E-3</c:v>
                      </c:pt>
                      <c:pt idx="418">
                        <c:v>1.6165000000000001E-3</c:v>
                      </c:pt>
                      <c:pt idx="419">
                        <c:v>1.7098E-3</c:v>
                      </c:pt>
                      <c:pt idx="420">
                        <c:v>1.8106000000000001E-3</c:v>
                      </c:pt>
                      <c:pt idx="421">
                        <c:v>1.9196E-3</c:v>
                      </c:pt>
                      <c:pt idx="422">
                        <c:v>2.0381000000000002E-3</c:v>
                      </c:pt>
                      <c:pt idx="423">
                        <c:v>2.1675000000000002E-3</c:v>
                      </c:pt>
                      <c:pt idx="424">
                        <c:v>2.3092E-3</c:v>
                      </c:pt>
                      <c:pt idx="425">
                        <c:v>2.4651999999999999E-3</c:v>
                      </c:pt>
                      <c:pt idx="426">
                        <c:v>2.6378999999999999E-3</c:v>
                      </c:pt>
                      <c:pt idx="427">
                        <c:v>2.8300000000000001E-3</c:v>
                      </c:pt>
                      <c:pt idx="428">
                        <c:v>3.0452999999999999E-3</c:v>
                      </c:pt>
                      <c:pt idx="429">
                        <c:v>3.2881E-3</c:v>
                      </c:pt>
                      <c:pt idx="430">
                        <c:v>3.5642999999999998E-3</c:v>
                      </c:pt>
                      <c:pt idx="431">
                        <c:v>3.8812E-3</c:v>
                      </c:pt>
                      <c:pt idx="432">
                        <c:v>4.2487999999999996E-3</c:v>
                      </c:pt>
                      <c:pt idx="433">
                        <c:v>4.6803000000000001E-3</c:v>
                      </c:pt>
                      <c:pt idx="434">
                        <c:v>5.1942000000000004E-3</c:v>
                      </c:pt>
                      <c:pt idx="435">
                        <c:v>5.8167999999999996E-3</c:v>
                      </c:pt>
                      <c:pt idx="436">
                        <c:v>6.5868000000000003E-3</c:v>
                      </c:pt>
                      <c:pt idx="437">
                        <c:v>7.5639000000000001E-3</c:v>
                      </c:pt>
                      <c:pt idx="438">
                        <c:v>8.8450000000000004E-3</c:v>
                      </c:pt>
                      <c:pt idx="439">
                        <c:v>1.0599000000000001E-2</c:v>
                      </c:pt>
                      <c:pt idx="440">
                        <c:v>1.3146E-2</c:v>
                      </c:pt>
                      <c:pt idx="441">
                        <c:v>1.7186E-2</c:v>
                      </c:pt>
                      <c:pt idx="442">
                        <c:v>2.4573000000000001E-2</c:v>
                      </c:pt>
                      <c:pt idx="443">
                        <c:v>4.2423000000000002E-2</c:v>
                      </c:pt>
                      <c:pt idx="444" formatCode="General">
                        <c:v>0.14699000000000001</c:v>
                      </c:pt>
                      <c:pt idx="445" formatCode="General">
                        <c:v>0.10389</c:v>
                      </c:pt>
                      <c:pt idx="446">
                        <c:v>3.8866999999999999E-2</c:v>
                      </c:pt>
                      <c:pt idx="447">
                        <c:v>2.4086E-2</c:v>
                      </c:pt>
                      <c:pt idx="448">
                        <c:v>1.7541000000000001E-2</c:v>
                      </c:pt>
                      <c:pt idx="449">
                        <c:v>1.3847999999999999E-2</c:v>
                      </c:pt>
                      <c:pt idx="450">
                        <c:v>1.1476E-2</c:v>
                      </c:pt>
                      <c:pt idx="451">
                        <c:v>9.8239E-3</c:v>
                      </c:pt>
                      <c:pt idx="452">
                        <c:v>8.6063000000000008E-3</c:v>
                      </c:pt>
                      <c:pt idx="453">
                        <c:v>7.6717E-3</c:v>
                      </c:pt>
                      <c:pt idx="454">
                        <c:v>6.9315999999999996E-3</c:v>
                      </c:pt>
                      <c:pt idx="455">
                        <c:v>6.3309000000000004E-3</c:v>
                      </c:pt>
                      <c:pt idx="456">
                        <c:v>5.8335000000000001E-3</c:v>
                      </c:pt>
                      <c:pt idx="457">
                        <c:v>5.4148E-3</c:v>
                      </c:pt>
                      <c:pt idx="458">
                        <c:v>5.0574000000000001E-3</c:v>
                      </c:pt>
                      <c:pt idx="459">
                        <c:v>4.7486999999999998E-3</c:v>
                      </c:pt>
                      <c:pt idx="460">
                        <c:v>4.4793999999999997E-3</c:v>
                      </c:pt>
                      <c:pt idx="461">
                        <c:v>4.2423000000000001E-3</c:v>
                      </c:pt>
                      <c:pt idx="462">
                        <c:v>4.0318999999999997E-3</c:v>
                      </c:pt>
                      <c:pt idx="463">
                        <c:v>3.8440000000000002E-3</c:v>
                      </c:pt>
                      <c:pt idx="464">
                        <c:v>3.6749999999999999E-3</c:v>
                      </c:pt>
                      <c:pt idx="465">
                        <c:v>3.5222999999999999E-3</c:v>
                      </c:pt>
                      <c:pt idx="466">
                        <c:v>3.3834999999999998E-3</c:v>
                      </c:pt>
                      <c:pt idx="467">
                        <c:v>3.2567999999999998E-3</c:v>
                      </c:pt>
                      <c:pt idx="468">
                        <c:v>3.1408E-3</c:v>
                      </c:pt>
                      <c:pt idx="469">
                        <c:v>3.0339999999999998E-3</c:v>
                      </c:pt>
                      <c:pt idx="470">
                        <c:v>2.9353999999999999E-3</c:v>
                      </c:pt>
                      <c:pt idx="471">
                        <c:v>2.8441E-3</c:v>
                      </c:pt>
                      <c:pt idx="472">
                        <c:v>2.7591999999999998E-3</c:v>
                      </c:pt>
                      <c:pt idx="473">
                        <c:v>2.6802000000000002E-3</c:v>
                      </c:pt>
                      <c:pt idx="474">
                        <c:v>2.6064E-3</c:v>
                      </c:pt>
                      <c:pt idx="475">
                        <c:v>2.5373000000000001E-3</c:v>
                      </c:pt>
                      <c:pt idx="476">
                        <c:v>2.4724999999999999E-3</c:v>
                      </c:pt>
                      <c:pt idx="477">
                        <c:v>2.4115E-3</c:v>
                      </c:pt>
                      <c:pt idx="478">
                        <c:v>2.3541E-3</c:v>
                      </c:pt>
                      <c:pt idx="479">
                        <c:v>2.2997999999999998E-3</c:v>
                      </c:pt>
                      <c:pt idx="480">
                        <c:v>2.2485999999999999E-3</c:v>
                      </c:pt>
                      <c:pt idx="481">
                        <c:v>2.2000000000000001E-3</c:v>
                      </c:pt>
                      <c:pt idx="482">
                        <c:v>2.1538999999999998E-3</c:v>
                      </c:pt>
                      <c:pt idx="483">
                        <c:v>2.1102E-3</c:v>
                      </c:pt>
                      <c:pt idx="484">
                        <c:v>2.0685E-3</c:v>
                      </c:pt>
                      <c:pt idx="485">
                        <c:v>2.0289000000000001E-3</c:v>
                      </c:pt>
                      <c:pt idx="486">
                        <c:v>1.9910000000000001E-3</c:v>
                      </c:pt>
                      <c:pt idx="487">
                        <c:v>1.9548999999999999E-3</c:v>
                      </c:pt>
                      <c:pt idx="488">
                        <c:v>1.9203E-3</c:v>
                      </c:pt>
                      <c:pt idx="489">
                        <c:v>1.8873E-3</c:v>
                      </c:pt>
                      <c:pt idx="490">
                        <c:v>1.8556E-3</c:v>
                      </c:pt>
                      <c:pt idx="491">
                        <c:v>1.8251999999999999E-3</c:v>
                      </c:pt>
                      <c:pt idx="492">
                        <c:v>1.7960000000000001E-3</c:v>
                      </c:pt>
                      <c:pt idx="493">
                        <c:v>1.7679E-3</c:v>
                      </c:pt>
                      <c:pt idx="494">
                        <c:v>1.7409000000000001E-3</c:v>
                      </c:pt>
                      <c:pt idx="495">
                        <c:v>1.7149999999999999E-3</c:v>
                      </c:pt>
                      <c:pt idx="496">
                        <c:v>1.6899E-3</c:v>
                      </c:pt>
                      <c:pt idx="497">
                        <c:v>1.6658E-3</c:v>
                      </c:pt>
                      <c:pt idx="498">
                        <c:v>1.6425000000000001E-3</c:v>
                      </c:pt>
                      <c:pt idx="499">
                        <c:v>1.6199999999999999E-3</c:v>
                      </c:pt>
                      <c:pt idx="500">
                        <c:v>1.5983E-3</c:v>
                      </c:pt>
                      <c:pt idx="501">
                        <c:v>1.5773E-3</c:v>
                      </c:pt>
                      <c:pt idx="502">
                        <c:v>1.557E-3</c:v>
                      </c:pt>
                      <c:pt idx="503">
                        <c:v>1.5372999999999999E-3</c:v>
                      </c:pt>
                      <c:pt idx="504">
                        <c:v>1.5181999999999999E-3</c:v>
                      </c:pt>
                      <c:pt idx="505">
                        <c:v>1.4997000000000001E-3</c:v>
                      </c:pt>
                      <c:pt idx="506">
                        <c:v>1.4817999999999999E-3</c:v>
                      </c:pt>
                      <c:pt idx="507">
                        <c:v>1.4644E-3</c:v>
                      </c:pt>
                      <c:pt idx="508">
                        <c:v>1.4475E-3</c:v>
                      </c:pt>
                      <c:pt idx="509">
                        <c:v>1.431E-3</c:v>
                      </c:pt>
                      <c:pt idx="510">
                        <c:v>1.4151000000000001E-3</c:v>
                      </c:pt>
                      <c:pt idx="511">
                        <c:v>1.3996E-3</c:v>
                      </c:pt>
                      <c:pt idx="512">
                        <c:v>1.3845000000000001E-3</c:v>
                      </c:pt>
                      <c:pt idx="513">
                        <c:v>1.3698E-3</c:v>
                      </c:pt>
                      <c:pt idx="514">
                        <c:v>1.3554000000000001E-3</c:v>
                      </c:pt>
                      <c:pt idx="515">
                        <c:v>1.3415E-3</c:v>
                      </c:pt>
                      <c:pt idx="516">
                        <c:v>1.3278999999999999E-3</c:v>
                      </c:pt>
                      <c:pt idx="517">
                        <c:v>1.3146E-3</c:v>
                      </c:pt>
                      <c:pt idx="518">
                        <c:v>1.3017E-3</c:v>
                      </c:pt>
                      <c:pt idx="519">
                        <c:v>1.2891000000000001E-3</c:v>
                      </c:pt>
                      <c:pt idx="520">
                        <c:v>1.2768E-3</c:v>
                      </c:pt>
                      <c:pt idx="521">
                        <c:v>1.2648E-3</c:v>
                      </c:pt>
                      <c:pt idx="522">
                        <c:v>1.253E-3</c:v>
                      </c:pt>
                      <c:pt idx="523">
                        <c:v>1.2415E-3</c:v>
                      </c:pt>
                      <c:pt idx="524">
                        <c:v>1.2302999999999999E-3</c:v>
                      </c:pt>
                      <c:pt idx="525">
                        <c:v>1.2194E-3</c:v>
                      </c:pt>
                      <c:pt idx="526">
                        <c:v>1.2086E-3</c:v>
                      </c:pt>
                      <c:pt idx="527">
                        <c:v>1.1980999999999999E-3</c:v>
                      </c:pt>
                      <c:pt idx="528">
                        <c:v>1.1877999999999999E-3</c:v>
                      </c:pt>
                      <c:pt idx="529">
                        <c:v>1.1777999999999999E-3</c:v>
                      </c:pt>
                      <c:pt idx="530">
                        <c:v>1.1678999999999999E-3</c:v>
                      </c:pt>
                      <c:pt idx="531">
                        <c:v>1.1582999999999999E-3</c:v>
                      </c:pt>
                      <c:pt idx="532">
                        <c:v>1.1488E-3</c:v>
                      </c:pt>
                      <c:pt idx="533">
                        <c:v>1.1395999999999999E-3</c:v>
                      </c:pt>
                      <c:pt idx="534">
                        <c:v>1.1305E-3</c:v>
                      </c:pt>
                      <c:pt idx="535">
                        <c:v>1.1215999999999999E-3</c:v>
                      </c:pt>
                      <c:pt idx="536">
                        <c:v>1.1127999999999999E-3</c:v>
                      </c:pt>
                      <c:pt idx="537">
                        <c:v>1.1042000000000001E-3</c:v>
                      </c:pt>
                      <c:pt idx="538">
                        <c:v>1.0958000000000001E-3</c:v>
                      </c:pt>
                      <c:pt idx="539">
                        <c:v>1.0876E-3</c:v>
                      </c:pt>
                      <c:pt idx="540">
                        <c:v>1.0794999999999999E-3</c:v>
                      </c:pt>
                      <c:pt idx="541">
                        <c:v>1.0715E-3</c:v>
                      </c:pt>
                      <c:pt idx="542">
                        <c:v>1.0637000000000001E-3</c:v>
                      </c:pt>
                      <c:pt idx="543">
                        <c:v>1.0560000000000001E-3</c:v>
                      </c:pt>
                      <c:pt idx="544">
                        <c:v>1.0483999999999999E-3</c:v>
                      </c:pt>
                      <c:pt idx="545">
                        <c:v>1.041E-3</c:v>
                      </c:pt>
                      <c:pt idx="546">
                        <c:v>1.0337E-3</c:v>
                      </c:pt>
                      <c:pt idx="547">
                        <c:v>1.0265000000000001E-3</c:v>
                      </c:pt>
                      <c:pt idx="548">
                        <c:v>1.0195E-3</c:v>
                      </c:pt>
                      <c:pt idx="549">
                        <c:v>1.0124999999999999E-3</c:v>
                      </c:pt>
                      <c:pt idx="550">
                        <c:v>1.0057E-3</c:v>
                      </c:pt>
                      <c:pt idx="551">
                        <c:v>9.9901000000000005E-4</c:v>
                      </c:pt>
                      <c:pt idx="552">
                        <c:v>9.9240000000000005E-4</c:v>
                      </c:pt>
                      <c:pt idx="553">
                        <c:v>9.858899999999999E-4</c:v>
                      </c:pt>
                      <c:pt idx="554">
                        <c:v>9.7948999999999996E-4</c:v>
                      </c:pt>
                      <c:pt idx="555">
                        <c:v>9.7318000000000003E-4</c:v>
                      </c:pt>
                      <c:pt idx="556">
                        <c:v>9.6697000000000005E-4</c:v>
                      </c:pt>
                      <c:pt idx="557">
                        <c:v>9.6084999999999996E-4</c:v>
                      </c:pt>
                      <c:pt idx="558">
                        <c:v>9.5483000000000005E-4</c:v>
                      </c:pt>
                      <c:pt idx="559">
                        <c:v>9.4888999999999998E-4</c:v>
                      </c:pt>
                      <c:pt idx="560">
                        <c:v>9.4304000000000002E-4</c:v>
                      </c:pt>
                      <c:pt idx="561">
                        <c:v>9.3727999999999997E-4</c:v>
                      </c:pt>
                      <c:pt idx="562">
                        <c:v>9.3159000000000004E-4</c:v>
                      </c:pt>
                      <c:pt idx="563">
                        <c:v>9.2599000000000002E-4</c:v>
                      </c:pt>
                      <c:pt idx="564">
                        <c:v>9.2046999999999995E-4</c:v>
                      </c:pt>
                      <c:pt idx="565">
                        <c:v>9.1502E-4</c:v>
                      </c:pt>
                      <c:pt idx="566">
                        <c:v>9.0965000000000002E-4</c:v>
                      </c:pt>
                      <c:pt idx="567">
                        <c:v>9.0435000000000005E-4</c:v>
                      </c:pt>
                      <c:pt idx="568">
                        <c:v>8.9913000000000005E-4</c:v>
                      </c:pt>
                      <c:pt idx="569">
                        <c:v>8.9397000000000001E-4</c:v>
                      </c:pt>
                      <c:pt idx="570">
                        <c:v>8.8887999999999999E-4</c:v>
                      </c:pt>
                      <c:pt idx="571">
                        <c:v>8.8385999999999998E-4</c:v>
                      </c:pt>
                      <c:pt idx="572">
                        <c:v>8.7891E-4</c:v>
                      </c:pt>
                      <c:pt idx="573">
                        <c:v>8.7401999999999998E-4</c:v>
                      </c:pt>
                      <c:pt idx="574">
                        <c:v>8.6919000000000005E-4</c:v>
                      </c:pt>
                      <c:pt idx="575">
                        <c:v>8.6441999999999997E-4</c:v>
                      </c:pt>
                      <c:pt idx="576">
                        <c:v>8.5970999999999997E-4</c:v>
                      </c:pt>
                      <c:pt idx="577">
                        <c:v>8.5506000000000004E-4</c:v>
                      </c:pt>
                      <c:pt idx="578">
                        <c:v>8.5046999999999998E-4</c:v>
                      </c:pt>
                      <c:pt idx="579">
                        <c:v>8.4592999999999995E-4</c:v>
                      </c:pt>
                      <c:pt idx="580">
                        <c:v>8.4144999999999999E-4</c:v>
                      </c:pt>
                      <c:pt idx="581">
                        <c:v>8.3703E-4</c:v>
                      </c:pt>
                      <c:pt idx="582">
                        <c:v>8.3264999999999999E-4</c:v>
                      </c:pt>
                      <c:pt idx="583">
                        <c:v>8.2832999999999995E-4</c:v>
                      </c:pt>
                      <c:pt idx="584">
                        <c:v>8.2406000000000005E-4</c:v>
                      </c:pt>
                      <c:pt idx="585">
                        <c:v>8.1983999999999996E-4</c:v>
                      </c:pt>
                      <c:pt idx="586">
                        <c:v>8.1565999999999995E-4</c:v>
                      </c:pt>
                      <c:pt idx="587">
                        <c:v>8.1154000000000003E-4</c:v>
                      </c:pt>
                      <c:pt idx="588">
                        <c:v>8.0745999999999997E-4</c:v>
                      </c:pt>
                      <c:pt idx="589">
                        <c:v>8.0343000000000005E-4</c:v>
                      </c:pt>
                      <c:pt idx="590">
                        <c:v>7.9944E-4</c:v>
                      </c:pt>
                      <c:pt idx="591">
                        <c:v>7.9549999999999998E-4</c:v>
                      </c:pt>
                      <c:pt idx="592">
                        <c:v>7.9160000000000005E-4</c:v>
                      </c:pt>
                      <c:pt idx="593">
                        <c:v>7.8773999999999999E-4</c:v>
                      </c:pt>
                      <c:pt idx="594">
                        <c:v>7.8392999999999996E-4</c:v>
                      </c:pt>
                      <c:pt idx="595">
                        <c:v>7.8014999999999996E-4</c:v>
                      </c:pt>
                      <c:pt idx="596">
                        <c:v>7.7642E-4</c:v>
                      </c:pt>
                      <c:pt idx="597">
                        <c:v>7.7271999999999996E-4</c:v>
                      </c:pt>
                      <c:pt idx="598">
                        <c:v>7.6906999999999995E-4</c:v>
                      </c:pt>
                      <c:pt idx="599">
                        <c:v>7.6544999999999998E-4</c:v>
                      </c:pt>
                      <c:pt idx="600">
                        <c:v>7.6187E-4</c:v>
                      </c:pt>
                      <c:pt idx="601">
                        <c:v>7.5832999999999998E-4</c:v>
                      </c:pt>
                      <c:pt idx="602">
                        <c:v>7.5482000000000001E-4</c:v>
                      </c:pt>
                      <c:pt idx="603">
                        <c:v>7.5135000000000002E-4</c:v>
                      </c:pt>
                      <c:pt idx="604">
                        <c:v>7.4792000000000001E-4</c:v>
                      </c:pt>
                      <c:pt idx="605">
                        <c:v>7.4450999999999999E-4</c:v>
                      </c:pt>
                      <c:pt idx="606">
                        <c:v>7.4114999999999999E-4</c:v>
                      </c:pt>
                      <c:pt idx="607">
                        <c:v>7.3780999999999998E-4</c:v>
                      </c:pt>
                      <c:pt idx="608">
                        <c:v>7.3450999999999996E-4</c:v>
                      </c:pt>
                      <c:pt idx="609">
                        <c:v>7.3123999999999997E-4</c:v>
                      </c:pt>
                      <c:pt idx="610">
                        <c:v>7.2800000000000002E-4</c:v>
                      </c:pt>
                      <c:pt idx="611">
                        <c:v>7.2479E-4</c:v>
                      </c:pt>
                      <c:pt idx="612">
                        <c:v>7.2161000000000002E-4</c:v>
                      </c:pt>
                      <c:pt idx="613">
                        <c:v>7.1847000000000002E-4</c:v>
                      </c:pt>
                      <c:pt idx="614">
                        <c:v>7.1535000000000001E-4</c:v>
                      </c:pt>
                      <c:pt idx="615">
                        <c:v>7.1226000000000004E-4</c:v>
                      </c:pt>
                      <c:pt idx="616">
                        <c:v>7.092E-4</c:v>
                      </c:pt>
                      <c:pt idx="617">
                        <c:v>7.0617E-4</c:v>
                      </c:pt>
                      <c:pt idx="618">
                        <c:v>7.0317000000000003E-4</c:v>
                      </c:pt>
                      <c:pt idx="619">
                        <c:v>7.0018999999999995E-4</c:v>
                      </c:pt>
                      <c:pt idx="620">
                        <c:v>6.9724000000000001E-4</c:v>
                      </c:pt>
                      <c:pt idx="621">
                        <c:v>6.9432000000000001E-4</c:v>
                      </c:pt>
                      <c:pt idx="622">
                        <c:v>6.9141999999999999E-4</c:v>
                      </c:pt>
                      <c:pt idx="623">
                        <c:v>6.8855000000000001E-4</c:v>
                      </c:pt>
                      <c:pt idx="624">
                        <c:v>6.8570000000000002E-4</c:v>
                      </c:pt>
                      <c:pt idx="625">
                        <c:v>6.8287999999999997E-4</c:v>
                      </c:pt>
                      <c:pt idx="626">
                        <c:v>6.8008999999999995E-4</c:v>
                      </c:pt>
                      <c:pt idx="627">
                        <c:v>6.7730999999999998E-4</c:v>
                      </c:pt>
                      <c:pt idx="628">
                        <c:v>6.7456000000000005E-4</c:v>
                      </c:pt>
                      <c:pt idx="629">
                        <c:v>6.7184000000000005E-4</c:v>
                      </c:pt>
                      <c:pt idx="630">
                        <c:v>6.6914000000000003E-4</c:v>
                      </c:pt>
                      <c:pt idx="631">
                        <c:v>6.6646000000000001E-4</c:v>
                      </c:pt>
                      <c:pt idx="632">
                        <c:v>6.6379999999999998E-4</c:v>
                      </c:pt>
                      <c:pt idx="633">
                        <c:v>6.6116999999999999E-4</c:v>
                      </c:pt>
                      <c:pt idx="634">
                        <c:v>6.5855999999999998E-4</c:v>
                      </c:pt>
                      <c:pt idx="635">
                        <c:v>6.5596000000000003E-4</c:v>
                      </c:pt>
                      <c:pt idx="636">
                        <c:v>6.5339E-4</c:v>
                      </c:pt>
                      <c:pt idx="637">
                        <c:v>6.5085000000000002E-4</c:v>
                      </c:pt>
                      <c:pt idx="638">
                        <c:v>6.4831999999999997E-4</c:v>
                      </c:pt>
                      <c:pt idx="639">
                        <c:v>6.4581000000000003E-4</c:v>
                      </c:pt>
                      <c:pt idx="640">
                        <c:v>6.4331999999999996E-4</c:v>
                      </c:pt>
                      <c:pt idx="641">
                        <c:v>6.4084999999999999E-4</c:v>
                      </c:pt>
                      <c:pt idx="642">
                        <c:v>6.3840999999999995E-4</c:v>
                      </c:pt>
                      <c:pt idx="643">
                        <c:v>6.3597999999999997E-4</c:v>
                      </c:pt>
                      <c:pt idx="644">
                        <c:v>6.3356999999999997E-4</c:v>
                      </c:pt>
                      <c:pt idx="645">
                        <c:v>6.3117000000000002E-4</c:v>
                      </c:pt>
                      <c:pt idx="646">
                        <c:v>6.288E-4</c:v>
                      </c:pt>
                      <c:pt idx="647">
                        <c:v>6.2644999999999997E-4</c:v>
                      </c:pt>
                      <c:pt idx="648">
                        <c:v>6.2410999999999999E-4</c:v>
                      </c:pt>
                      <c:pt idx="649">
                        <c:v>6.2178999999999999E-4</c:v>
                      </c:pt>
                      <c:pt idx="650">
                        <c:v>6.1948999999999999E-4</c:v>
                      </c:pt>
                      <c:pt idx="651">
                        <c:v>6.1720999999999998E-4</c:v>
                      </c:pt>
                      <c:pt idx="652">
                        <c:v>6.1494000000000002E-4</c:v>
                      </c:pt>
                      <c:pt idx="653">
                        <c:v>6.1269000000000004E-4</c:v>
                      </c:pt>
                      <c:pt idx="654">
                        <c:v>6.1045999999999995E-4</c:v>
                      </c:pt>
                      <c:pt idx="655">
                        <c:v>6.0824000000000002E-4</c:v>
                      </c:pt>
                      <c:pt idx="656">
                        <c:v>6.0603999999999996E-4</c:v>
                      </c:pt>
                      <c:pt idx="657">
                        <c:v>6.0386000000000001E-4</c:v>
                      </c:pt>
                      <c:pt idx="658">
                        <c:v>6.0168999999999999E-4</c:v>
                      </c:pt>
                      <c:pt idx="659">
                        <c:v>5.9953999999999997E-4</c:v>
                      </c:pt>
                      <c:pt idx="660">
                        <c:v>5.9739999999999999E-4</c:v>
                      </c:pt>
                      <c:pt idx="661">
                        <c:v>5.9528000000000001E-4</c:v>
                      </c:pt>
                      <c:pt idx="662">
                        <c:v>5.9316999999999996E-4</c:v>
                      </c:pt>
                      <c:pt idx="663">
                        <c:v>5.9108000000000001E-4</c:v>
                      </c:pt>
                      <c:pt idx="664">
                        <c:v>5.8900999999999995E-4</c:v>
                      </c:pt>
                      <c:pt idx="665">
                        <c:v>5.8693999999999999E-4</c:v>
                      </c:pt>
                      <c:pt idx="666">
                        <c:v>5.8489999999999996E-4</c:v>
                      </c:pt>
                      <c:pt idx="667">
                        <c:v>5.8286000000000004E-4</c:v>
                      </c:pt>
                      <c:pt idx="668">
                        <c:v>5.8084E-4</c:v>
                      </c:pt>
                      <c:pt idx="669">
                        <c:v>5.7883999999999995E-4</c:v>
                      </c:pt>
                      <c:pt idx="670">
                        <c:v>5.7684999999999995E-4</c:v>
                      </c:pt>
                      <c:pt idx="671">
                        <c:v>5.7487E-4</c:v>
                      </c:pt>
                      <c:pt idx="672">
                        <c:v>5.7291000000000004E-4</c:v>
                      </c:pt>
                      <c:pt idx="673">
                        <c:v>5.7094999999999997E-4</c:v>
                      </c:pt>
                      <c:pt idx="674">
                        <c:v>5.6902000000000005E-4</c:v>
                      </c:pt>
                      <c:pt idx="675">
                        <c:v>5.6709000000000002E-4</c:v>
                      </c:pt>
                      <c:pt idx="676">
                        <c:v>5.6517999999999998E-4</c:v>
                      </c:pt>
                      <c:pt idx="677">
                        <c:v>5.6327999999999999E-4</c:v>
                      </c:pt>
                      <c:pt idx="678">
                        <c:v>5.6139000000000004E-4</c:v>
                      </c:pt>
                      <c:pt idx="679">
                        <c:v>5.5951999999999998E-4</c:v>
                      </c:pt>
                      <c:pt idx="680">
                        <c:v>5.5765999999999997E-4</c:v>
                      </c:pt>
                      <c:pt idx="681">
                        <c:v>5.5581000000000001E-4</c:v>
                      </c:pt>
                      <c:pt idx="682">
                        <c:v>5.5396999999999998E-4</c:v>
                      </c:pt>
                      <c:pt idx="683">
                        <c:v>5.5214000000000001E-4</c:v>
                      </c:pt>
                      <c:pt idx="684">
                        <c:v>5.5033000000000002E-4</c:v>
                      </c:pt>
                      <c:pt idx="685">
                        <c:v>5.4852999999999998E-4</c:v>
                      </c:pt>
                      <c:pt idx="686">
                        <c:v>5.4673999999999999E-4</c:v>
                      </c:pt>
                      <c:pt idx="687">
                        <c:v>5.4496000000000004E-4</c:v>
                      </c:pt>
                      <c:pt idx="688">
                        <c:v>5.4319000000000004E-4</c:v>
                      </c:pt>
                      <c:pt idx="689">
                        <c:v>5.4142999999999997E-4</c:v>
                      </c:pt>
                      <c:pt idx="690">
                        <c:v>5.3967999999999996E-4</c:v>
                      </c:pt>
                      <c:pt idx="691">
                        <c:v>5.3795000000000004E-4</c:v>
                      </c:pt>
                      <c:pt idx="692">
                        <c:v>5.3622000000000001E-4</c:v>
                      </c:pt>
                      <c:pt idx="693">
                        <c:v>5.3450999999999998E-4</c:v>
                      </c:pt>
                      <c:pt idx="694">
                        <c:v>5.3280999999999999E-4</c:v>
                      </c:pt>
                      <c:pt idx="695">
                        <c:v>5.3111E-4</c:v>
                      </c:pt>
                      <c:pt idx="696">
                        <c:v>5.2943E-4</c:v>
                      </c:pt>
                      <c:pt idx="697">
                        <c:v>5.2775999999999995E-4</c:v>
                      </c:pt>
                      <c:pt idx="698">
                        <c:v>5.2610000000000005E-4</c:v>
                      </c:pt>
                      <c:pt idx="699">
                        <c:v>5.2444999999999998E-4</c:v>
                      </c:pt>
                      <c:pt idx="700">
                        <c:v>5.2280000000000002E-4</c:v>
                      </c:pt>
                      <c:pt idx="701">
                        <c:v>5.2117000000000005E-4</c:v>
                      </c:pt>
                      <c:pt idx="702">
                        <c:v>5.1955000000000002E-4</c:v>
                      </c:pt>
                      <c:pt idx="703">
                        <c:v>5.1794000000000005E-4</c:v>
                      </c:pt>
                      <c:pt idx="704">
                        <c:v>5.1632999999999996E-4</c:v>
                      </c:pt>
                      <c:pt idx="705">
                        <c:v>5.1473999999999997E-4</c:v>
                      </c:pt>
                      <c:pt idx="706">
                        <c:v>5.1314999999999998E-4</c:v>
                      </c:pt>
                      <c:pt idx="707">
                        <c:v>5.1157999999999998E-4</c:v>
                      </c:pt>
                      <c:pt idx="708">
                        <c:v>5.1000999999999998E-4</c:v>
                      </c:pt>
                      <c:pt idx="709">
                        <c:v>5.0845999999999997E-4</c:v>
                      </c:pt>
                      <c:pt idx="710">
                        <c:v>5.0690999999999996E-4</c:v>
                      </c:pt>
                      <c:pt idx="711">
                        <c:v>5.0536999999999999E-4</c:v>
                      </c:pt>
                      <c:pt idx="712">
                        <c:v>5.0383999999999997E-4</c:v>
                      </c:pt>
                      <c:pt idx="713">
                        <c:v>5.0232E-4</c:v>
                      </c:pt>
                      <c:pt idx="714">
                        <c:v>5.0080999999999997E-4</c:v>
                      </c:pt>
                      <c:pt idx="715">
                        <c:v>4.9930000000000005E-4</c:v>
                      </c:pt>
                      <c:pt idx="716">
                        <c:v>4.9781000000000001E-4</c:v>
                      </c:pt>
                      <c:pt idx="717">
                        <c:v>4.9631999999999996E-4</c:v>
                      </c:pt>
                      <c:pt idx="718">
                        <c:v>4.9483999999999997E-4</c:v>
                      </c:pt>
                      <c:pt idx="719">
                        <c:v>4.9337000000000003E-4</c:v>
                      </c:pt>
                      <c:pt idx="720">
                        <c:v>4.9191000000000003E-4</c:v>
                      </c:pt>
                      <c:pt idx="721">
                        <c:v>4.9045999999999996E-4</c:v>
                      </c:pt>
                      <c:pt idx="722">
                        <c:v>4.8901000000000001E-4</c:v>
                      </c:pt>
                      <c:pt idx="723">
                        <c:v>4.8757E-4</c:v>
                      </c:pt>
                      <c:pt idx="724">
                        <c:v>4.8613999999999998E-4</c:v>
                      </c:pt>
                      <c:pt idx="725">
                        <c:v>4.8472000000000001E-4</c:v>
                      </c:pt>
                      <c:pt idx="726">
                        <c:v>4.8330999999999998E-4</c:v>
                      </c:pt>
                      <c:pt idx="727">
                        <c:v>4.819E-4</c:v>
                      </c:pt>
                      <c:pt idx="728">
                        <c:v>4.8050000000000002E-4</c:v>
                      </c:pt>
                      <c:pt idx="729">
                        <c:v>4.7910999999999999E-4</c:v>
                      </c:pt>
                      <c:pt idx="730">
                        <c:v>4.7772E-4</c:v>
                      </c:pt>
                      <c:pt idx="731">
                        <c:v>4.7635E-4</c:v>
                      </c:pt>
                      <c:pt idx="732">
                        <c:v>4.7498000000000001E-4</c:v>
                      </c:pt>
                      <c:pt idx="733">
                        <c:v>4.7362000000000001E-4</c:v>
                      </c:pt>
                      <c:pt idx="734">
                        <c:v>4.7226000000000001E-4</c:v>
                      </c:pt>
                      <c:pt idx="735">
                        <c:v>4.7092E-4</c:v>
                      </c:pt>
                      <c:pt idx="736">
                        <c:v>4.6956999999999999E-4</c:v>
                      </c:pt>
                      <c:pt idx="737">
                        <c:v>4.6823999999999998E-4</c:v>
                      </c:pt>
                      <c:pt idx="738">
                        <c:v>4.6691000000000001E-4</c:v>
                      </c:pt>
                      <c:pt idx="739">
                        <c:v>4.6559999999999999E-4</c:v>
                      </c:pt>
                      <c:pt idx="740">
                        <c:v>4.6428000000000002E-4</c:v>
                      </c:pt>
                      <c:pt idx="741">
                        <c:v>4.6297999999999999E-4</c:v>
                      </c:pt>
                      <c:pt idx="742">
                        <c:v>4.6168000000000001E-4</c:v>
                      </c:pt>
                      <c:pt idx="743">
                        <c:v>4.6038999999999997E-4</c:v>
                      </c:pt>
                      <c:pt idx="744">
                        <c:v>4.5909999999999999E-4</c:v>
                      </c:pt>
                      <c:pt idx="745">
                        <c:v>4.5782E-4</c:v>
                      </c:pt>
                      <c:pt idx="746">
                        <c:v>4.5655000000000001E-4</c:v>
                      </c:pt>
                      <c:pt idx="747">
                        <c:v>4.5528000000000002E-4</c:v>
                      </c:pt>
                      <c:pt idx="748">
                        <c:v>4.5402000000000002E-4</c:v>
                      </c:pt>
                      <c:pt idx="749">
                        <c:v>4.5277000000000002E-4</c:v>
                      </c:pt>
                      <c:pt idx="750">
                        <c:v>4.5152000000000001E-4</c:v>
                      </c:pt>
                      <c:pt idx="751">
                        <c:v>4.5028000000000001E-4</c:v>
                      </c:pt>
                      <c:pt idx="752">
                        <c:v>4.4904999999999999E-4</c:v>
                      </c:pt>
                      <c:pt idx="753">
                        <c:v>4.4781999999999998E-4</c:v>
                      </c:pt>
                      <c:pt idx="754">
                        <c:v>4.4660000000000001E-4</c:v>
                      </c:pt>
                      <c:pt idx="755">
                        <c:v>4.4537999999999999E-4</c:v>
                      </c:pt>
                      <c:pt idx="756">
                        <c:v>4.4417000000000002E-4</c:v>
                      </c:pt>
                      <c:pt idx="757">
                        <c:v>4.4297E-4</c:v>
                      </c:pt>
                      <c:pt idx="758">
                        <c:v>4.4177000000000002E-4</c:v>
                      </c:pt>
                      <c:pt idx="759">
                        <c:v>4.4057999999999999E-4</c:v>
                      </c:pt>
                      <c:pt idx="760">
                        <c:v>4.3939000000000001E-4</c:v>
                      </c:pt>
                      <c:pt idx="761">
                        <c:v>4.3821000000000002E-4</c:v>
                      </c:pt>
                      <c:pt idx="762">
                        <c:v>4.3702999999999998E-4</c:v>
                      </c:pt>
                      <c:pt idx="763">
                        <c:v>4.3585999999999999E-4</c:v>
                      </c:pt>
                      <c:pt idx="764">
                        <c:v>4.347E-4</c:v>
                      </c:pt>
                      <c:pt idx="765">
                        <c:v>4.3354E-4</c:v>
                      </c:pt>
                      <c:pt idx="766">
                        <c:v>4.3239E-4</c:v>
                      </c:pt>
                      <c:pt idx="767">
                        <c:v>4.3124E-4</c:v>
                      </c:pt>
                      <c:pt idx="768">
                        <c:v>4.3009999999999999E-4</c:v>
                      </c:pt>
                      <c:pt idx="769">
                        <c:v>4.2895999999999999E-4</c:v>
                      </c:pt>
                      <c:pt idx="770">
                        <c:v>4.2782999999999997E-4</c:v>
                      </c:pt>
                      <c:pt idx="771">
                        <c:v>4.2671000000000001E-4</c:v>
                      </c:pt>
                      <c:pt idx="772">
                        <c:v>4.2559E-4</c:v>
                      </c:pt>
                      <c:pt idx="773">
                        <c:v>4.2446999999999998E-4</c:v>
                      </c:pt>
                      <c:pt idx="774">
                        <c:v>4.2336000000000001E-4</c:v>
                      </c:pt>
                      <c:pt idx="775">
                        <c:v>4.2225999999999999E-4</c:v>
                      </c:pt>
                      <c:pt idx="776">
                        <c:v>4.2116000000000001E-4</c:v>
                      </c:pt>
                      <c:pt idx="777">
                        <c:v>4.2006999999999998E-4</c:v>
                      </c:pt>
                      <c:pt idx="778">
                        <c:v>4.1898E-4</c:v>
                      </c:pt>
                      <c:pt idx="779">
                        <c:v>4.1789000000000003E-4</c:v>
                      </c:pt>
                      <c:pt idx="780">
                        <c:v>4.1680999999999999E-4</c:v>
                      </c:pt>
                      <c:pt idx="781">
                        <c:v>4.1574E-4</c:v>
                      </c:pt>
                      <c:pt idx="782">
                        <c:v>4.1467000000000001E-4</c:v>
                      </c:pt>
                      <c:pt idx="783">
                        <c:v>4.1361000000000002E-4</c:v>
                      </c:pt>
                      <c:pt idx="784">
                        <c:v>4.1255000000000003E-4</c:v>
                      </c:pt>
                      <c:pt idx="785">
                        <c:v>4.1148999999999998E-4</c:v>
                      </c:pt>
                      <c:pt idx="786">
                        <c:v>4.1043999999999998E-4</c:v>
                      </c:pt>
                      <c:pt idx="787">
                        <c:v>4.0939999999999998E-4</c:v>
                      </c:pt>
                      <c:pt idx="788">
                        <c:v>4.0835999999999997E-4</c:v>
                      </c:pt>
                      <c:pt idx="789">
                        <c:v>4.0732000000000002E-4</c:v>
                      </c:pt>
                      <c:pt idx="790">
                        <c:v>4.0629000000000001E-4</c:v>
                      </c:pt>
                      <c:pt idx="791">
                        <c:v>4.0526000000000001E-4</c:v>
                      </c:pt>
                      <c:pt idx="792">
                        <c:v>4.0423999999999999E-4</c:v>
                      </c:pt>
                      <c:pt idx="793">
                        <c:v>4.0321999999999998E-4</c:v>
                      </c:pt>
                      <c:pt idx="794">
                        <c:v>4.0221000000000001E-4</c:v>
                      </c:pt>
                      <c:pt idx="795">
                        <c:v>4.0119999999999999E-4</c:v>
                      </c:pt>
                      <c:pt idx="796">
                        <c:v>4.0020000000000002E-4</c:v>
                      </c:pt>
                      <c:pt idx="797">
                        <c:v>3.992E-4</c:v>
                      </c:pt>
                      <c:pt idx="798">
                        <c:v>3.9819999999999998E-4</c:v>
                      </c:pt>
                      <c:pt idx="799">
                        <c:v>3.9721E-4</c:v>
                      </c:pt>
                      <c:pt idx="800">
                        <c:v>3.9622000000000002E-4</c:v>
                      </c:pt>
                      <c:pt idx="801">
                        <c:v>3.9523999999999999E-4</c:v>
                      </c:pt>
                      <c:pt idx="802">
                        <c:v>3.9426000000000001E-4</c:v>
                      </c:pt>
                      <c:pt idx="803">
                        <c:v>3.9329000000000002E-4</c:v>
                      </c:pt>
                      <c:pt idx="804">
                        <c:v>3.9231999999999998E-4</c:v>
                      </c:pt>
                      <c:pt idx="805">
                        <c:v>3.9135999999999999E-4</c:v>
                      </c:pt>
                      <c:pt idx="806">
                        <c:v>3.9039000000000001E-4</c:v>
                      </c:pt>
                      <c:pt idx="807">
                        <c:v>3.8944000000000001E-4</c:v>
                      </c:pt>
                      <c:pt idx="808">
                        <c:v>3.8848000000000002E-4</c:v>
                      </c:pt>
                      <c:pt idx="809">
                        <c:v>3.8753000000000003E-4</c:v>
                      </c:pt>
                      <c:pt idx="810">
                        <c:v>3.8659000000000002E-4</c:v>
                      </c:pt>
                      <c:pt idx="811">
                        <c:v>3.8565000000000002E-4</c:v>
                      </c:pt>
                      <c:pt idx="812">
                        <c:v>3.8471000000000002E-4</c:v>
                      </c:pt>
                      <c:pt idx="813">
                        <c:v>3.8378000000000002E-4</c:v>
                      </c:pt>
                      <c:pt idx="814">
                        <c:v>3.8285000000000001E-4</c:v>
                      </c:pt>
                      <c:pt idx="815">
                        <c:v>3.8192E-4</c:v>
                      </c:pt>
                      <c:pt idx="816">
                        <c:v>3.8099999999999999E-4</c:v>
                      </c:pt>
                      <c:pt idx="817">
                        <c:v>3.8008999999999997E-4</c:v>
                      </c:pt>
                      <c:pt idx="818">
                        <c:v>3.7917000000000002E-4</c:v>
                      </c:pt>
                      <c:pt idx="819">
                        <c:v>3.7826E-4</c:v>
                      </c:pt>
                      <c:pt idx="820">
                        <c:v>3.7735999999999998E-4</c:v>
                      </c:pt>
                      <c:pt idx="821">
                        <c:v>3.7645000000000002E-4</c:v>
                      </c:pt>
                      <c:pt idx="822">
                        <c:v>3.7554999999999999E-4</c:v>
                      </c:pt>
                      <c:pt idx="823">
                        <c:v>3.7466000000000002E-4</c:v>
                      </c:pt>
                      <c:pt idx="824">
                        <c:v>3.7376999999999999E-4</c:v>
                      </c:pt>
                      <c:pt idx="825">
                        <c:v>3.7288000000000002E-4</c:v>
                      </c:pt>
                      <c:pt idx="826">
                        <c:v>3.7199999999999999E-4</c:v>
                      </c:pt>
                      <c:pt idx="827">
                        <c:v>3.7112000000000001E-4</c:v>
                      </c:pt>
                      <c:pt idx="828">
                        <c:v>3.7023999999999998E-4</c:v>
                      </c:pt>
                      <c:pt idx="829">
                        <c:v>3.6937E-4</c:v>
                      </c:pt>
                      <c:pt idx="830">
                        <c:v>3.6850000000000001E-4</c:v>
                      </c:pt>
                      <c:pt idx="831">
                        <c:v>3.6762999999999998E-4</c:v>
                      </c:pt>
                      <c:pt idx="832">
                        <c:v>3.6676999999999999E-4</c:v>
                      </c:pt>
                      <c:pt idx="833">
                        <c:v>3.6591E-4</c:v>
                      </c:pt>
                      <c:pt idx="834">
                        <c:v>3.6505000000000001E-4</c:v>
                      </c:pt>
                      <c:pt idx="835">
                        <c:v>3.6420000000000002E-4</c:v>
                      </c:pt>
                      <c:pt idx="836">
                        <c:v>3.6335000000000002E-4</c:v>
                      </c:pt>
                      <c:pt idx="837">
                        <c:v>3.6251000000000002E-4</c:v>
                      </c:pt>
                      <c:pt idx="838">
                        <c:v>3.6165999999999998E-4</c:v>
                      </c:pt>
                      <c:pt idx="839">
                        <c:v>3.6083000000000003E-4</c:v>
                      </c:pt>
                      <c:pt idx="840">
                        <c:v>3.5998999999999997E-4</c:v>
                      </c:pt>
                      <c:pt idx="841">
                        <c:v>3.5916000000000002E-4</c:v>
                      </c:pt>
                      <c:pt idx="842">
                        <c:v>3.5833000000000002E-4</c:v>
                      </c:pt>
                      <c:pt idx="843">
                        <c:v>3.5750000000000002E-4</c:v>
                      </c:pt>
                      <c:pt idx="844">
                        <c:v>3.5668000000000001E-4</c:v>
                      </c:pt>
                      <c:pt idx="845">
                        <c:v>3.5586E-4</c:v>
                      </c:pt>
                      <c:pt idx="846">
                        <c:v>3.5503999999999999E-4</c:v>
                      </c:pt>
                      <c:pt idx="847">
                        <c:v>3.5422999999999997E-4</c:v>
                      </c:pt>
                      <c:pt idx="848">
                        <c:v>3.5342000000000001E-4</c:v>
                      </c:pt>
                      <c:pt idx="849">
                        <c:v>3.5262E-4</c:v>
                      </c:pt>
                      <c:pt idx="850">
                        <c:v>3.5180999999999998E-4</c:v>
                      </c:pt>
                      <c:pt idx="851">
                        <c:v>3.5101000000000002E-4</c:v>
                      </c:pt>
                      <c:pt idx="852">
                        <c:v>3.5021E-4</c:v>
                      </c:pt>
                      <c:pt idx="853">
                        <c:v>3.4942000000000003E-4</c:v>
                      </c:pt>
                      <c:pt idx="854">
                        <c:v>3.4863E-4</c:v>
                      </c:pt>
                      <c:pt idx="855">
                        <c:v>3.4783999999999998E-4</c:v>
                      </c:pt>
                      <c:pt idx="856">
                        <c:v>3.4706E-4</c:v>
                      </c:pt>
                      <c:pt idx="857">
                        <c:v>3.4626999999999998E-4</c:v>
                      </c:pt>
                      <c:pt idx="858">
                        <c:v>3.4549E-4</c:v>
                      </c:pt>
                      <c:pt idx="859">
                        <c:v>3.4472000000000002E-4</c:v>
                      </c:pt>
                      <c:pt idx="860">
                        <c:v>3.4393999999999999E-4</c:v>
                      </c:pt>
                      <c:pt idx="861">
                        <c:v>3.4317000000000001E-4</c:v>
                      </c:pt>
                      <c:pt idx="862">
                        <c:v>3.4241000000000002E-4</c:v>
                      </c:pt>
                      <c:pt idx="863">
                        <c:v>3.4163999999999999E-4</c:v>
                      </c:pt>
                      <c:pt idx="864">
                        <c:v>3.4088E-4</c:v>
                      </c:pt>
                      <c:pt idx="865">
                        <c:v>3.4012000000000002E-4</c:v>
                      </c:pt>
                      <c:pt idx="866">
                        <c:v>3.3937000000000003E-4</c:v>
                      </c:pt>
                      <c:pt idx="867">
                        <c:v>3.3860999999999999E-4</c:v>
                      </c:pt>
                      <c:pt idx="868">
                        <c:v>3.3785999999999999E-4</c:v>
                      </c:pt>
                      <c:pt idx="869">
                        <c:v>3.3711E-4</c:v>
                      </c:pt>
                      <c:pt idx="870">
                        <c:v>3.3637000000000001E-4</c:v>
                      </c:pt>
                      <c:pt idx="871">
                        <c:v>3.3563000000000001E-4</c:v>
                      </c:pt>
                      <c:pt idx="872">
                        <c:v>3.3489000000000001E-4</c:v>
                      </c:pt>
                      <c:pt idx="873">
                        <c:v>3.3415000000000002E-4</c:v>
                      </c:pt>
                      <c:pt idx="874">
                        <c:v>3.3342000000000002E-4</c:v>
                      </c:pt>
                      <c:pt idx="875">
                        <c:v>3.3269000000000001E-4</c:v>
                      </c:pt>
                      <c:pt idx="876">
                        <c:v>3.3196000000000001E-4</c:v>
                      </c:pt>
                      <c:pt idx="877">
                        <c:v>3.3123000000000001E-4</c:v>
                      </c:pt>
                      <c:pt idx="878">
                        <c:v>3.3051000000000001E-4</c:v>
                      </c:pt>
                      <c:pt idx="879">
                        <c:v>3.2979E-4</c:v>
                      </c:pt>
                      <c:pt idx="880">
                        <c:v>3.2906999999999999E-4</c:v>
                      </c:pt>
                      <c:pt idx="881">
                        <c:v>3.2834999999999999E-4</c:v>
                      </c:pt>
                      <c:pt idx="882">
                        <c:v>3.2763999999999997E-4</c:v>
                      </c:pt>
                      <c:pt idx="883">
                        <c:v>3.2693000000000002E-4</c:v>
                      </c:pt>
                      <c:pt idx="884">
                        <c:v>3.2622E-4</c:v>
                      </c:pt>
                      <c:pt idx="885">
                        <c:v>3.2551999999999999E-4</c:v>
                      </c:pt>
                      <c:pt idx="886">
                        <c:v>3.2482000000000002E-4</c:v>
                      </c:pt>
                      <c:pt idx="887">
                        <c:v>3.2412000000000001E-4</c:v>
                      </c:pt>
                      <c:pt idx="888">
                        <c:v>3.2341999999999999E-4</c:v>
                      </c:pt>
                      <c:pt idx="889">
                        <c:v>3.2271999999999997E-4</c:v>
                      </c:pt>
                      <c:pt idx="890">
                        <c:v>3.2203000000000001E-4</c:v>
                      </c:pt>
                      <c:pt idx="891">
                        <c:v>3.2133999999999998E-4</c:v>
                      </c:pt>
                      <c:pt idx="892">
                        <c:v>3.2065000000000001E-4</c:v>
                      </c:pt>
                      <c:pt idx="893">
                        <c:v>3.1996999999999999E-4</c:v>
                      </c:pt>
                      <c:pt idx="894">
                        <c:v>3.1928000000000002E-4</c:v>
                      </c:pt>
                      <c:pt idx="895">
                        <c:v>3.1859999999999999E-4</c:v>
                      </c:pt>
                      <c:pt idx="896">
                        <c:v>3.1793000000000001E-4</c:v>
                      </c:pt>
                      <c:pt idx="897">
                        <c:v>3.1724999999999999E-4</c:v>
                      </c:pt>
                      <c:pt idx="898">
                        <c:v>3.1658000000000001E-4</c:v>
                      </c:pt>
                      <c:pt idx="899">
                        <c:v>3.1590999999999998E-4</c:v>
                      </c:pt>
                      <c:pt idx="900">
                        <c:v>3.1524E-4</c:v>
                      </c:pt>
                      <c:pt idx="901">
                        <c:v>3.1457000000000002E-4</c:v>
                      </c:pt>
                      <c:pt idx="902">
                        <c:v>3.1390999999999998E-4</c:v>
                      </c:pt>
                      <c:pt idx="903">
                        <c:v>3.1324E-4</c:v>
                      </c:pt>
                      <c:pt idx="904">
                        <c:v>3.1258000000000002E-4</c:v>
                      </c:pt>
                      <c:pt idx="905">
                        <c:v>3.1192999999999998E-4</c:v>
                      </c:pt>
                      <c:pt idx="906">
                        <c:v>3.1126999999999999E-4</c:v>
                      </c:pt>
                      <c:pt idx="907">
                        <c:v>3.1062E-4</c:v>
                      </c:pt>
                      <c:pt idx="908">
                        <c:v>3.0997000000000002E-4</c:v>
                      </c:pt>
                      <c:pt idx="909">
                        <c:v>3.0932000000000003E-4</c:v>
                      </c:pt>
                      <c:pt idx="910">
                        <c:v>3.0867999999999998E-4</c:v>
                      </c:pt>
                      <c:pt idx="911">
                        <c:v>3.0802999999999999E-4</c:v>
                      </c:pt>
                      <c:pt idx="912">
                        <c:v>3.0739E-4</c:v>
                      </c:pt>
                      <c:pt idx="913">
                        <c:v>3.0675E-4</c:v>
                      </c:pt>
                      <c:pt idx="914">
                        <c:v>3.0611000000000001E-4</c:v>
                      </c:pt>
                      <c:pt idx="915">
                        <c:v>3.0548000000000001E-4</c:v>
                      </c:pt>
                      <c:pt idx="916">
                        <c:v>3.0485000000000001E-4</c:v>
                      </c:pt>
                      <c:pt idx="917">
                        <c:v>3.0422000000000001E-4</c:v>
                      </c:pt>
                      <c:pt idx="918">
                        <c:v>3.0359000000000001E-4</c:v>
                      </c:pt>
                      <c:pt idx="919">
                        <c:v>3.0296000000000001E-4</c:v>
                      </c:pt>
                      <c:pt idx="920">
                        <c:v>3.0234000000000001E-4</c:v>
                      </c:pt>
                      <c:pt idx="921">
                        <c:v>3.0171000000000001E-4</c:v>
                      </c:pt>
                      <c:pt idx="922">
                        <c:v>3.0109000000000001E-4</c:v>
                      </c:pt>
                      <c:pt idx="923">
                        <c:v>3.0048E-4</c:v>
                      </c:pt>
                      <c:pt idx="924">
                        <c:v>2.9985999999999999E-4</c:v>
                      </c:pt>
                      <c:pt idx="925">
                        <c:v>2.9924999999999998E-4</c:v>
                      </c:pt>
                      <c:pt idx="926">
                        <c:v>2.9862999999999998E-4</c:v>
                      </c:pt>
                      <c:pt idx="927">
                        <c:v>2.9802000000000002E-4</c:v>
                      </c:pt>
                      <c:pt idx="928">
                        <c:v>2.9742000000000001E-4</c:v>
                      </c:pt>
                      <c:pt idx="929">
                        <c:v>2.9681E-4</c:v>
                      </c:pt>
                      <c:pt idx="930">
                        <c:v>2.9620999999999998E-4</c:v>
                      </c:pt>
                      <c:pt idx="931">
                        <c:v>2.9559999999999998E-4</c:v>
                      </c:pt>
                      <c:pt idx="932">
                        <c:v>2.9500000000000001E-4</c:v>
                      </c:pt>
                      <c:pt idx="933">
                        <c:v>2.9441E-4</c:v>
                      </c:pt>
                      <c:pt idx="934">
                        <c:v>2.9380999999999998E-4</c:v>
                      </c:pt>
                      <c:pt idx="935">
                        <c:v>2.9322000000000001E-4</c:v>
                      </c:pt>
                      <c:pt idx="936">
                        <c:v>2.9262E-4</c:v>
                      </c:pt>
                      <c:pt idx="937">
                        <c:v>2.9202999999999998E-4</c:v>
                      </c:pt>
                      <c:pt idx="938">
                        <c:v>2.9144000000000002E-4</c:v>
                      </c:pt>
                      <c:pt idx="939">
                        <c:v>2.9085999999999999E-4</c:v>
                      </c:pt>
                      <c:pt idx="940">
                        <c:v>2.9027000000000002E-4</c:v>
                      </c:pt>
                      <c:pt idx="941">
                        <c:v>2.8969E-4</c:v>
                      </c:pt>
                      <c:pt idx="942">
                        <c:v>2.8910999999999997E-4</c:v>
                      </c:pt>
                      <c:pt idx="943">
                        <c:v>2.8853E-4</c:v>
                      </c:pt>
                      <c:pt idx="944">
                        <c:v>2.8795999999999997E-4</c:v>
                      </c:pt>
                      <c:pt idx="945">
                        <c:v>2.8738E-4</c:v>
                      </c:pt>
                      <c:pt idx="946">
                        <c:v>2.8680999999999997E-4</c:v>
                      </c:pt>
                      <c:pt idx="947">
                        <c:v>2.8624E-4</c:v>
                      </c:pt>
                      <c:pt idx="948">
                        <c:v>2.8567000000000002E-4</c:v>
                      </c:pt>
                      <c:pt idx="949">
                        <c:v>2.8509999999999999E-4</c:v>
                      </c:pt>
                      <c:pt idx="950">
                        <c:v>2.8453000000000002E-4</c:v>
                      </c:pt>
                      <c:pt idx="951">
                        <c:v>2.8396999999999998E-4</c:v>
                      </c:pt>
                      <c:pt idx="952">
                        <c:v>2.8341E-4</c:v>
                      </c:pt>
                      <c:pt idx="953">
                        <c:v>2.8285000000000002E-4</c:v>
                      </c:pt>
                      <c:pt idx="954">
                        <c:v>2.8228999999999998E-4</c:v>
                      </c:pt>
                      <c:pt idx="955">
                        <c:v>2.8173E-4</c:v>
                      </c:pt>
                      <c:pt idx="956">
                        <c:v>2.8117000000000002E-4</c:v>
                      </c:pt>
                      <c:pt idx="957">
                        <c:v>2.8061999999999998E-4</c:v>
                      </c:pt>
                      <c:pt idx="958">
                        <c:v>2.8006999999999999E-4</c:v>
                      </c:pt>
                      <c:pt idx="959">
                        <c:v>2.7952000000000001E-4</c:v>
                      </c:pt>
                      <c:pt idx="960">
                        <c:v>2.7897000000000002E-4</c:v>
                      </c:pt>
                      <c:pt idx="961">
                        <c:v>2.7841999999999998E-4</c:v>
                      </c:pt>
                      <c:pt idx="962">
                        <c:v>2.7787999999999999E-4</c:v>
                      </c:pt>
                      <c:pt idx="963">
                        <c:v>2.7734E-4</c:v>
                      </c:pt>
                      <c:pt idx="964">
                        <c:v>2.7679000000000001E-4</c:v>
                      </c:pt>
                      <c:pt idx="965">
                        <c:v>2.7625000000000002E-4</c:v>
                      </c:pt>
                      <c:pt idx="966">
                        <c:v>2.7572000000000002E-4</c:v>
                      </c:pt>
                      <c:pt idx="967">
                        <c:v>2.7517999999999998E-4</c:v>
                      </c:pt>
                      <c:pt idx="968">
                        <c:v>2.7464999999999998E-4</c:v>
                      </c:pt>
                      <c:pt idx="969">
                        <c:v>2.7410999999999999E-4</c:v>
                      </c:pt>
                      <c:pt idx="970">
                        <c:v>2.7357999999999999E-4</c:v>
                      </c:pt>
                      <c:pt idx="971">
                        <c:v>2.7305E-4</c:v>
                      </c:pt>
                      <c:pt idx="972">
                        <c:v>2.7252E-4</c:v>
                      </c:pt>
                      <c:pt idx="973">
                        <c:v>2.72E-4</c:v>
                      </c:pt>
                      <c:pt idx="974">
                        <c:v>2.7147E-4</c:v>
                      </c:pt>
                      <c:pt idx="975">
                        <c:v>2.7095E-4</c:v>
                      </c:pt>
                      <c:pt idx="976">
                        <c:v>2.7043E-4</c:v>
                      </c:pt>
                      <c:pt idx="977">
                        <c:v>2.6991E-4</c:v>
                      </c:pt>
                      <c:pt idx="978">
                        <c:v>2.6938999999999999E-4</c:v>
                      </c:pt>
                      <c:pt idx="979">
                        <c:v>2.6886999999999999E-4</c:v>
                      </c:pt>
                      <c:pt idx="980">
                        <c:v>2.6834999999999999E-4</c:v>
                      </c:pt>
                      <c:pt idx="981">
                        <c:v>2.6783999999999998E-4</c:v>
                      </c:pt>
                      <c:pt idx="982">
                        <c:v>2.6732999999999998E-4</c:v>
                      </c:pt>
                      <c:pt idx="983">
                        <c:v>2.6682000000000002E-4</c:v>
                      </c:pt>
                      <c:pt idx="984">
                        <c:v>2.6631000000000002E-4</c:v>
                      </c:pt>
                      <c:pt idx="985">
                        <c:v>2.6580000000000001E-4</c:v>
                      </c:pt>
                      <c:pt idx="986">
                        <c:v>2.6529E-4</c:v>
                      </c:pt>
                      <c:pt idx="987">
                        <c:v>2.6478999999999999E-4</c:v>
                      </c:pt>
                      <c:pt idx="988">
                        <c:v>2.6428999999999998E-4</c:v>
                      </c:pt>
                      <c:pt idx="989">
                        <c:v>2.6378000000000003E-4</c:v>
                      </c:pt>
                      <c:pt idx="990">
                        <c:v>2.6328000000000001E-4</c:v>
                      </c:pt>
                      <c:pt idx="991">
                        <c:v>2.6279E-4</c:v>
                      </c:pt>
                      <c:pt idx="992">
                        <c:v>2.6228999999999998E-4</c:v>
                      </c:pt>
                      <c:pt idx="993">
                        <c:v>2.6179000000000003E-4</c:v>
                      </c:pt>
                      <c:pt idx="994">
                        <c:v>2.6130000000000001E-4</c:v>
                      </c:pt>
                      <c:pt idx="995">
                        <c:v>2.6080999999999999E-4</c:v>
                      </c:pt>
                      <c:pt idx="996">
                        <c:v>2.6030999999999998E-4</c:v>
                      </c:pt>
                      <c:pt idx="997">
                        <c:v>2.5982000000000002E-4</c:v>
                      </c:pt>
                      <c:pt idx="998">
                        <c:v>2.5933999999999999E-4</c:v>
                      </c:pt>
                      <c:pt idx="999">
                        <c:v>2.5884999999999998E-4</c:v>
                      </c:pt>
                    </c:numCache>
                  </c:numRef>
                </c:yVal>
                <c:smooth val="1"/>
              </c15:ser>
            </c15:filteredScatterSeries>
          </c:ext>
        </c:extLst>
      </c:scatterChart>
      <c:valAx>
        <c:axId val="1429278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Frequency [Hz]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975200"/>
        <c:crosses val="autoZero"/>
        <c:crossBetween val="midCat"/>
      </c:valAx>
      <c:valAx>
        <c:axId val="142975200"/>
        <c:scaling>
          <c:logBase val="10"/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Amplitude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E+00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92780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 and Cantilever 1st Mode </a:t>
            </a:r>
            <a:r>
              <a:rPr lang="en-US" baseline="0"/>
              <a:t>vs. Mass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'm vs. Q'!$B$1</c:f>
              <c:strCache>
                <c:ptCount val="1"/>
                <c:pt idx="0">
                  <c:v>Q (high peaks)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'm vs. Q'!$A$4:$A$11</c:f>
              <c:numCache>
                <c:formatCode>General</c:formatCode>
                <c:ptCount val="8"/>
                <c:pt idx="0">
                  <c:v>0.28875000000000001</c:v>
                </c:pt>
                <c:pt idx="1">
                  <c:v>0.38500000000000001</c:v>
                </c:pt>
                <c:pt idx="2">
                  <c:v>0.48125000000000001</c:v>
                </c:pt>
                <c:pt idx="3">
                  <c:v>0.75</c:v>
                </c:pt>
                <c:pt idx="4">
                  <c:v>1.0010000000000001</c:v>
                </c:pt>
                <c:pt idx="5">
                  <c:v>1.25</c:v>
                </c:pt>
                <c:pt idx="6">
                  <c:v>1.5</c:v>
                </c:pt>
                <c:pt idx="7">
                  <c:v>1.925</c:v>
                </c:pt>
              </c:numCache>
            </c:numRef>
          </c:xVal>
          <c:yVal>
            <c:numRef>
              <c:f>'m vs. Q'!$B$4:$B$11</c:f>
              <c:numCache>
                <c:formatCode>General</c:formatCode>
                <c:ptCount val="8"/>
                <c:pt idx="0">
                  <c:v>53.393099999999997</c:v>
                </c:pt>
                <c:pt idx="1">
                  <c:v>46.8</c:v>
                </c:pt>
                <c:pt idx="2">
                  <c:v>53.005000000000003</c:v>
                </c:pt>
                <c:pt idx="3">
                  <c:v>49.45</c:v>
                </c:pt>
                <c:pt idx="4">
                  <c:v>31.2</c:v>
                </c:pt>
                <c:pt idx="5">
                  <c:v>31.83</c:v>
                </c:pt>
                <c:pt idx="6">
                  <c:v>26.946000000000002</c:v>
                </c:pt>
                <c:pt idx="7">
                  <c:v>23.26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'm vs. Q'!$C$1</c:f>
              <c:strCache>
                <c:ptCount val="1"/>
                <c:pt idx="0">
                  <c:v>f [Hz]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'm vs. Q'!$A$4:$A$11</c:f>
              <c:numCache>
                <c:formatCode>General</c:formatCode>
                <c:ptCount val="8"/>
                <c:pt idx="0">
                  <c:v>0.28875000000000001</c:v>
                </c:pt>
                <c:pt idx="1">
                  <c:v>0.38500000000000001</c:v>
                </c:pt>
                <c:pt idx="2">
                  <c:v>0.48125000000000001</c:v>
                </c:pt>
                <c:pt idx="3">
                  <c:v>0.75</c:v>
                </c:pt>
                <c:pt idx="4">
                  <c:v>1.0010000000000001</c:v>
                </c:pt>
                <c:pt idx="5">
                  <c:v>1.25</c:v>
                </c:pt>
                <c:pt idx="6">
                  <c:v>1.5</c:v>
                </c:pt>
                <c:pt idx="7">
                  <c:v>1.925</c:v>
                </c:pt>
              </c:numCache>
            </c:numRef>
          </c:xVal>
          <c:yVal>
            <c:numRef>
              <c:f>'m vs. Q'!$C$4:$C$11</c:f>
              <c:numCache>
                <c:formatCode>General</c:formatCode>
                <c:ptCount val="8"/>
                <c:pt idx="0">
                  <c:v>66.42</c:v>
                </c:pt>
                <c:pt idx="1">
                  <c:v>58.34</c:v>
                </c:pt>
                <c:pt idx="2">
                  <c:v>52.74</c:v>
                </c:pt>
                <c:pt idx="3">
                  <c:v>43.52</c:v>
                </c:pt>
                <c:pt idx="4">
                  <c:v>39</c:v>
                </c:pt>
                <c:pt idx="5">
                  <c:v>35.75</c:v>
                </c:pt>
                <c:pt idx="6">
                  <c:v>25.49</c:v>
                </c:pt>
                <c:pt idx="7">
                  <c:v>23.48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'm vs. Q'!$E$1</c:f>
              <c:strCache>
                <c:ptCount val="1"/>
                <c:pt idx="0">
                  <c:v>Q (low peaks)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'm vs. Q'!$A$5:$A$11</c:f>
              <c:numCache>
                <c:formatCode>General</c:formatCode>
                <c:ptCount val="7"/>
                <c:pt idx="0">
                  <c:v>0.38500000000000001</c:v>
                </c:pt>
                <c:pt idx="1">
                  <c:v>0.48125000000000001</c:v>
                </c:pt>
                <c:pt idx="2">
                  <c:v>0.75</c:v>
                </c:pt>
                <c:pt idx="3">
                  <c:v>1.0010000000000001</c:v>
                </c:pt>
                <c:pt idx="4">
                  <c:v>1.25</c:v>
                </c:pt>
                <c:pt idx="5">
                  <c:v>1.5</c:v>
                </c:pt>
                <c:pt idx="6">
                  <c:v>1.925</c:v>
                </c:pt>
              </c:numCache>
            </c:numRef>
          </c:xVal>
          <c:yVal>
            <c:numRef>
              <c:f>'m vs. Q'!$E$5:$E$11</c:f>
              <c:numCache>
                <c:formatCode>General</c:formatCode>
                <c:ptCount val="7"/>
                <c:pt idx="0">
                  <c:v>19.510000000000002</c:v>
                </c:pt>
                <c:pt idx="1">
                  <c:v>24.34</c:v>
                </c:pt>
                <c:pt idx="2">
                  <c:v>30.96</c:v>
                </c:pt>
                <c:pt idx="3">
                  <c:v>37</c:v>
                </c:pt>
                <c:pt idx="4">
                  <c:v>55.5</c:v>
                </c:pt>
                <c:pt idx="5">
                  <c:v>77.239999999999995</c:v>
                </c:pt>
                <c:pt idx="6">
                  <c:v>130.44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2249352"/>
        <c:axId val="142220432"/>
      </c:scatterChart>
      <c:valAx>
        <c:axId val="142249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2">
                  <a:lumMod val="9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Cantilever Mass [kg]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220432"/>
        <c:crosses val="autoZero"/>
        <c:crossBetween val="midCat"/>
      </c:valAx>
      <c:valAx>
        <c:axId val="142220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9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Magnitude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249352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291C-1A9C-4FBE-BC36-92658FF114A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221CD-897F-4CBC-A385-7F416238E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0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291C-1A9C-4FBE-BC36-92658FF114A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221CD-897F-4CBC-A385-7F416238E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98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291C-1A9C-4FBE-BC36-92658FF114A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221CD-897F-4CBC-A385-7F416238E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2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291C-1A9C-4FBE-BC36-92658FF114A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221CD-897F-4CBC-A385-7F416238E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2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291C-1A9C-4FBE-BC36-92658FF114A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221CD-897F-4CBC-A385-7F416238E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0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291C-1A9C-4FBE-BC36-92658FF114A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221CD-897F-4CBC-A385-7F416238E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4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291C-1A9C-4FBE-BC36-92658FF114A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221CD-897F-4CBC-A385-7F416238E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0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291C-1A9C-4FBE-BC36-92658FF114A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221CD-897F-4CBC-A385-7F416238E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82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291C-1A9C-4FBE-BC36-92658FF114A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221CD-897F-4CBC-A385-7F416238E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6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291C-1A9C-4FBE-BC36-92658FF114A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221CD-897F-4CBC-A385-7F416238E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5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291C-1A9C-4FBE-BC36-92658FF114A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221CD-897F-4CBC-A385-7F416238E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E291C-1A9C-4FBE-BC36-92658FF114A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221CD-897F-4CBC-A385-7F416238E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50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Initial Investigation of Damping using ANSYS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Eduardo Plascencia</a:t>
            </a:r>
          </a:p>
          <a:p>
            <a:r>
              <a:rPr lang="en-US" i="1" smtClean="0"/>
              <a:t>G-1800233-v3</a:t>
            </a:r>
            <a:endParaRPr lang="en-US" i="1" dirty="0" smtClean="0"/>
          </a:p>
          <a:p>
            <a:r>
              <a:rPr lang="en-US" i="1" dirty="0" smtClean="0"/>
              <a:t>06/08/2018</a:t>
            </a:r>
          </a:p>
          <a:p>
            <a:r>
              <a:rPr lang="en-US" i="1" dirty="0" smtClean="0"/>
              <a:t>Can be accessed on computer m49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19709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Harmonic Analysis Setup: Cantilever w/ Damper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Three test cases: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~ 0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𝐼𝑛𝑓𝑖𝑛𝑖𝑡𝑦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=0.546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=50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=2.73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r>
                  <a:rPr lang="en-US" b="0" dirty="0" smtClean="0"/>
                  <a:t>; altered Q w.r.t. </a:t>
                </a:r>
                <a:r>
                  <a:rPr lang="en-US" dirty="0" smtClean="0"/>
                  <a:t>bar</a:t>
                </a:r>
                <a:r>
                  <a:rPr lang="en-US" b="0" dirty="0" smtClean="0"/>
                  <a:t> mass to arrive at initial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b="0" dirty="0" smtClean="0"/>
                  <a:t> values</a:t>
                </a:r>
              </a:p>
              <a:p>
                <a:r>
                  <a:rPr lang="en-US" dirty="0" smtClean="0"/>
                  <a:t>All other variables constant;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=1942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dirty="0" smtClean="0"/>
                  <a:t> (taken from prior analysis by </a:t>
                </a:r>
                <a:r>
                  <a:rPr lang="en-US" smtClean="0"/>
                  <a:t>Cormac O’Neill, G-1701054)</a:t>
                </a:r>
                <a:endParaRPr lang="en-US" dirty="0" smtClean="0"/>
              </a:p>
              <a:p>
                <a:r>
                  <a:rPr lang="en-US" dirty="0" smtClean="0"/>
                  <a:t>Full solution model used to perform analysis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507"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5475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Results,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~0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690688"/>
            <a:ext cx="10515600" cy="471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548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Results,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=0.546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690688"/>
            <a:ext cx="10515600" cy="471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686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Results,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=2.73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690688"/>
            <a:ext cx="10515600" cy="475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529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Conclusions: Harmonic 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From initial inspection, amplitude of frequency curve decreases overall</a:t>
                </a:r>
              </a:p>
              <a:p>
                <a:r>
                  <a:rPr lang="en-US" dirty="0" smtClean="0"/>
                  <a:t>Sharpness in phase transition decreases as damping coefficient increases</a:t>
                </a:r>
              </a:p>
              <a:p>
                <a:pPr lvl="1"/>
                <a:r>
                  <a:rPr lang="en-US" dirty="0" smtClean="0"/>
                  <a:t>Indication that damping correlates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 smtClean="0"/>
                  <a:t>, as desired</a:t>
                </a:r>
              </a:p>
              <a:p>
                <a:r>
                  <a:rPr lang="en-US" dirty="0" smtClean="0"/>
                  <a:t>Conclusions match those seen in prior investigations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8303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Damping as a Function of Cantilever Mass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Mass of cantilever changed by varying its density</a:t>
                </a:r>
              </a:p>
              <a:p>
                <a:r>
                  <a:rPr lang="en-US" dirty="0" smtClean="0"/>
                  <a:t>Predefined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0.421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dirty="0" smtClean="0"/>
                  <a:t>, </a:t>
                </a:r>
                <a:r>
                  <a:rPr lang="en-US" i="1" dirty="0" smtClean="0"/>
                  <a:t>k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1942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Legacy numbers used for consistency, but strong evidence that these may not be accurate</a:t>
                </a:r>
              </a:p>
              <a:p>
                <a:r>
                  <a:rPr lang="en-US" dirty="0" smtClean="0"/>
                  <a:t>Parameters specified such that Q = 25 at damper resonance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2578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0"/>
            <a:ext cx="10515600" cy="1325563"/>
          </a:xfrm>
        </p:spPr>
        <p:txBody>
          <a:bodyPr/>
          <a:lstStyle/>
          <a:p>
            <a:r>
              <a:rPr lang="en-US" dirty="0" smtClean="0"/>
              <a:t>Damping w.r.t. Cantilever Mass: Amplitudes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2072038"/>
              </p:ext>
            </p:extLst>
          </p:nvPr>
        </p:nvGraphicFramePr>
        <p:xfrm>
          <a:off x="838201" y="1325563"/>
          <a:ext cx="10085614" cy="4840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59329" y="6262007"/>
                <a:ext cx="97644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Damper frequency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=31.19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Hz</m:t>
                    </m:r>
                  </m:oMath>
                </a14:m>
                <a:r>
                  <a:rPr lang="en-US" dirty="0" smtClean="0"/>
                  <a:t>. Low peaks (20-30 Hz) correspond to cantilever frequency; high peaks to damper frequency. Lines correspond to varying mass of cantilever (in kg).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329" y="6262007"/>
                <a:ext cx="9764486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499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5692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Damping as a Function of Mass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11878" y="5934670"/>
                <a:ext cx="622390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Original cantilever mass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=0.384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kg</m:t>
                    </m:r>
                  </m:oMath>
                </a14:m>
                <a:r>
                  <a:rPr lang="en-US" dirty="0" smtClean="0"/>
                  <a:t> and mass of damper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=0.06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US" dirty="0" smtClean="0"/>
                  <a:t>; simulation ranged from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75∗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to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. Resonant frequency of damper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=31.19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Hz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1878" y="5934670"/>
                <a:ext cx="6223907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588" t="-3974" r="-98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8509083"/>
              </p:ext>
            </p:extLst>
          </p:nvPr>
        </p:nvGraphicFramePr>
        <p:xfrm>
          <a:off x="2266950" y="1619845"/>
          <a:ext cx="7658100" cy="4314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52836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Conclusions: Damping as a Function of Cantilever Mass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Varying cantilever mass with constant damper mass led to inconclusive results</a:t>
                </a:r>
              </a:p>
              <a:p>
                <a:pPr lvl="1"/>
                <a:r>
                  <a:rPr lang="en-US" dirty="0" smtClean="0"/>
                  <a:t>Damper mass in close proximity to cantilever mass introduced coupling effects, seen in amplitude graph – damper peaks were much higher than expected when the ratio of </a:t>
                </a:r>
                <a:r>
                  <a:rPr lang="en-US" dirty="0" err="1" smtClean="0"/>
                  <a:t>cantilever:damper</a:t>
                </a:r>
                <a:r>
                  <a:rPr lang="en-US" dirty="0" smtClean="0"/>
                  <a:t> mass was small (~3-10).</a:t>
                </a:r>
              </a:p>
              <a:p>
                <a:r>
                  <a:rPr lang="en-US" dirty="0" smtClean="0"/>
                  <a:t>Damper performance decreased as ratio of </a:t>
                </a:r>
                <a:r>
                  <a:rPr lang="en-US" dirty="0" err="1" smtClean="0"/>
                  <a:t>cantilever:damper</a:t>
                </a:r>
                <a:r>
                  <a:rPr lang="en-US" dirty="0" smtClean="0"/>
                  <a:t> mass increased</a:t>
                </a:r>
              </a:p>
              <a:p>
                <a:pPr lvl="1"/>
                <a:r>
                  <a:rPr lang="en-US" dirty="0" smtClean="0"/>
                  <a:t>Damper and cantilever mode frequencies were adjacent at small cantilever mass (due to geometry of cantilever), so Q was smaller than designed-for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𝑑𝑎𝑚𝑝𝑒𝑟</m:t>
                        </m:r>
                      </m:sub>
                    </m:sSub>
                  </m:oMath>
                </a14:m>
                <a:r>
                  <a:rPr lang="en-US" dirty="0" smtClean="0"/>
                  <a:t> = 25).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5440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Current: Adding Vibration Absorber Parameters to Toy Damper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Currently attempting to “scale up” (increase dimensions) of toy cantilever-damper model</a:t>
                </a:r>
              </a:p>
              <a:p>
                <a:pPr lvl="1"/>
                <a:r>
                  <a:rPr lang="en-US" dirty="0" smtClean="0"/>
                  <a:t>Increasing (and altering) dimensions of cantilever done to change resonant frequency with goal of targeting ~60 Hz first mode for cantilever model</a:t>
                </a:r>
              </a:p>
              <a:p>
                <a:pPr lvl="1"/>
                <a:r>
                  <a:rPr lang="en-US" dirty="0" smtClean="0"/>
                  <a:t>Damper model designed to mimic vibration absorber properties as determined through testing and documentation</a:t>
                </a:r>
              </a:p>
              <a:p>
                <a:pPr lvl="2"/>
                <a:r>
                  <a:rPr lang="en-US" dirty="0" smtClean="0"/>
                  <a:t>Start initial simulations with damper model designed for primary frequency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=100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Hz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Q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41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Undamped Cantilever with hole, modal analysis</a:t>
                </a:r>
              </a:p>
              <a:p>
                <a:r>
                  <a:rPr lang="en-US" dirty="0" smtClean="0"/>
                  <a:t>Damped Cantilever with hole, modal analysis</a:t>
                </a:r>
              </a:p>
              <a:p>
                <a:r>
                  <a:rPr lang="en-US" dirty="0" smtClean="0"/>
                  <a:t>Harmonic Analysis of damped cantilever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0, 0.546, 2.73</m:t>
                        </m:r>
                      </m:e>
                    </m:d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Damping as a function of cantilever mass</a:t>
                </a:r>
              </a:p>
              <a:p>
                <a:r>
                  <a:rPr lang="en-US" dirty="0" smtClean="0"/>
                  <a:t>Future steps (vibration absorber parameters)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0335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Vibration absorber parameters can be applied to the damper in the current cantilever-damper system to provide a reasonable analogue to the system of interest</a:t>
            </a:r>
          </a:p>
          <a:p>
            <a:pPr lvl="1"/>
            <a:r>
              <a:rPr lang="en-US" dirty="0" smtClean="0"/>
              <a:t>Cantilever design has been scaled up to create appropriate first frequency of ~ 57 Hz</a:t>
            </a:r>
          </a:p>
          <a:p>
            <a:pPr lvl="1"/>
            <a:r>
              <a:rPr lang="en-US" dirty="0" smtClean="0"/>
              <a:t>Damper should be scaled up to match vibration absorber parameters more closely</a:t>
            </a:r>
          </a:p>
          <a:p>
            <a:pPr lvl="2"/>
            <a:r>
              <a:rPr lang="en-US" dirty="0" smtClean="0"/>
              <a:t>Even using parameters mimicking vibration absorber performance (per previous slide), ANSYS mass-spring toy damper model as currently designed (taken from previous work) did not appreciably damp up-scaled cantilever</a:t>
            </a:r>
          </a:p>
          <a:p>
            <a:pPr lvl="3"/>
            <a:r>
              <a:rPr lang="en-US" dirty="0" smtClean="0"/>
              <a:t>May potentially be solved by scaling up damper model to match mass of vibration </a:t>
            </a:r>
            <a:r>
              <a:rPr lang="en-US" dirty="0" smtClean="0"/>
              <a:t>absorber</a:t>
            </a:r>
          </a:p>
          <a:p>
            <a:pPr lvl="3"/>
            <a:r>
              <a:rPr lang="en-US" dirty="0" smtClean="0"/>
              <a:t>Current work under “</a:t>
            </a:r>
            <a:r>
              <a:rPr lang="en-US" dirty="0" err="1" smtClean="0"/>
              <a:t>Cantilever_VaryingDamperMass.wbpj</a:t>
            </a:r>
            <a:r>
              <a:rPr lang="en-US" dirty="0" smtClean="0"/>
              <a:t>” ANSYS Workbench file on computer m49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363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Analysis of the Cantilever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222171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Modal Analysis setup</a:t>
            </a:r>
          </a:p>
          <a:p>
            <a:r>
              <a:rPr lang="en-US" dirty="0" smtClean="0"/>
              <a:t>Note the fixed supports, these were used on all implementations of the cantilever.</a:t>
            </a:r>
          </a:p>
          <a:p>
            <a:r>
              <a:rPr lang="en-US" dirty="0" smtClean="0"/>
              <a:t>Cantilever mass = 0.384 kg</a:t>
            </a:r>
            <a:endParaRPr lang="en-US" dirty="0"/>
          </a:p>
          <a:p>
            <a:r>
              <a:rPr lang="en-US" dirty="0" smtClean="0"/>
              <a:t>Credit to Cormac for slide.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0371" y="1690688"/>
            <a:ext cx="7987874" cy="396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567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Modes: Undamped Cantilever with Hole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325563"/>
            <a:ext cx="5700236" cy="26259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8437" y="1325563"/>
            <a:ext cx="5585657" cy="26259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0725" y="3951514"/>
            <a:ext cx="5835424" cy="276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589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Modes: Undamped Cantilever with Hole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864232"/>
              </p:ext>
            </p:extLst>
          </p:nvPr>
        </p:nvGraphicFramePr>
        <p:xfrm>
          <a:off x="2032000" y="1690688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 [Hz]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56.27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Y-direction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223.32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Z-direction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350.11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Y-direction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627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Analysis of the Cantilever w/ Damper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222171" cy="4351338"/>
          </a:xfrm>
        </p:spPr>
        <p:txBody>
          <a:bodyPr/>
          <a:lstStyle/>
          <a:p>
            <a:r>
              <a:rPr lang="en-US" dirty="0" smtClean="0"/>
              <a:t>Second Modal Analysis setup</a:t>
            </a:r>
          </a:p>
          <a:p>
            <a:r>
              <a:rPr lang="en-US" dirty="0" smtClean="0"/>
              <a:t>Fixed Support the same as before</a:t>
            </a:r>
          </a:p>
          <a:p>
            <a:r>
              <a:rPr lang="en-US" dirty="0" smtClean="0"/>
              <a:t>Damper mass = 0.060 kg</a:t>
            </a:r>
          </a:p>
          <a:p>
            <a:pPr lvl="1"/>
            <a:r>
              <a:rPr lang="en-US" dirty="0" smtClean="0"/>
              <a:t>Total mass = 0.444 kg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0371" y="1690688"/>
            <a:ext cx="782955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327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Modes: Cantilever w/Hole and Damper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474179"/>
              </p:ext>
            </p:extLst>
          </p:nvPr>
        </p:nvGraphicFramePr>
        <p:xfrm>
          <a:off x="2032000" y="1690688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 [Hz]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Y-direction (symmetric)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Y-direction</a:t>
                      </a:r>
                      <a:r>
                        <a:rPr lang="en-US" baseline="0" dirty="0" smtClean="0"/>
                        <a:t> (anti)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216.6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Z-direction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20536" y="3363686"/>
            <a:ext cx="10333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“symmetric” and “anti-symmetric” occur with respect to the cantilever beam and damper unit motion.</a:t>
            </a:r>
          </a:p>
        </p:txBody>
      </p:sp>
    </p:spTree>
    <p:extLst>
      <p:ext uri="{BB962C8B-B14F-4D97-AF65-F5344CB8AC3E}">
        <p14:creationId xmlns:p14="http://schemas.microsoft.com/office/powerpoint/2010/main" val="1626157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 Analysis: Damper Only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4917621" cy="4351338"/>
              </a:xfrm>
            </p:spPr>
            <p:txBody>
              <a:bodyPr/>
              <a:lstStyle/>
              <a:p>
                <a:r>
                  <a:rPr lang="en-US" dirty="0" smtClean="0"/>
                  <a:t>Damper unit only, mass = 0.0606 kg</a:t>
                </a:r>
              </a:p>
              <a:p>
                <a:r>
                  <a:rPr lang="en-US" dirty="0" smtClean="0"/>
                  <a:t>Resonance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=31.19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𝐻𝑧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/>
                  <a:t>-direction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4917621" cy="4351338"/>
              </a:xfrm>
              <a:blipFill rotWithShape="0">
                <a:blip r:embed="rId2"/>
                <a:stretch>
                  <a:fillRect l="-223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3111" y="1825625"/>
            <a:ext cx="6003331" cy="315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39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Harmonic Analysis Setup: Cantilever w/ Damper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970867" cy="4351338"/>
          </a:xfrm>
        </p:spPr>
        <p:txBody>
          <a:bodyPr/>
          <a:lstStyle/>
          <a:p>
            <a:r>
              <a:rPr lang="en-US" dirty="0" smtClean="0"/>
              <a:t>Cantilever with damper subject to harmonic analysis</a:t>
            </a:r>
          </a:p>
          <a:p>
            <a:r>
              <a:rPr lang="en-US" dirty="0" smtClean="0"/>
              <a:t>Note fixed support at back (same as before) and applied force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9067" y="1825625"/>
            <a:ext cx="6943725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0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633</Words>
  <Application>Microsoft Office PowerPoint</Application>
  <PresentationFormat>Widescreen</PresentationFormat>
  <Paragraphs>105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Initial Investigation of Damping using ANSYS</vt:lpstr>
      <vt:lpstr>Outline</vt:lpstr>
      <vt:lpstr>Individual Analysis of the Cantilever</vt:lpstr>
      <vt:lpstr>Modes: Undamped Cantilever with Hole</vt:lpstr>
      <vt:lpstr>Modes: Undamped Cantilever with Hole</vt:lpstr>
      <vt:lpstr>Individual Analysis of the Cantilever w/ Damper</vt:lpstr>
      <vt:lpstr>Modes: Cantilever w/Hole and Damper</vt:lpstr>
      <vt:lpstr>Modal Analysis: Damper Only</vt:lpstr>
      <vt:lpstr>Harmonic Analysis Setup: Cantilever w/ Damper</vt:lpstr>
      <vt:lpstr>Harmonic Analysis Setup: Cantilever w/ Damper</vt:lpstr>
      <vt:lpstr>Results, b~0 (N∗s)/m </vt:lpstr>
      <vt:lpstr>Results, b=0.546 (N∗s)/m  </vt:lpstr>
      <vt:lpstr>Results, b=2.73 (N∗s)/m</vt:lpstr>
      <vt:lpstr>Conclusions: Harmonic Analysis</vt:lpstr>
      <vt:lpstr>Damping as a Function of Cantilever Mass</vt:lpstr>
      <vt:lpstr>Damping w.r.t. Cantilever Mass: Amplitudes</vt:lpstr>
      <vt:lpstr>Damping as a Function of Mass</vt:lpstr>
      <vt:lpstr>Conclusions: Damping as a Function of Cantilever Mass</vt:lpstr>
      <vt:lpstr>Current: Adding Vibration Absorber Parameters to Toy Damper</vt:lpstr>
      <vt:lpstr>Future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Investigation of Damping using ANSYS</dc:title>
  <dc:creator>Eduardo Plascencia</dc:creator>
  <cp:lastModifiedBy>Eduardo Plascencia</cp:lastModifiedBy>
  <cp:revision>49</cp:revision>
  <dcterms:created xsi:type="dcterms:W3CDTF">2018-02-09T22:29:27Z</dcterms:created>
  <dcterms:modified xsi:type="dcterms:W3CDTF">2018-06-08T22:54:31Z</dcterms:modified>
</cp:coreProperties>
</file>