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65EF-3C2F-BE49-836C-498638A13B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1CA07-DCCC-C142-A4E5-47F09B86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1CA07-DCCC-C142-A4E5-47F09B86B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D342-3501-3149-B62D-7C56BBA41425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69F0-544E-B645-9329-BE94BADB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0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Printing LIGO Chamber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Ellie </a:t>
            </a:r>
            <a:r>
              <a:rPr lang="en-US" sz="2400" dirty="0" err="1" smtClean="0"/>
              <a:t>Parisi</a:t>
            </a:r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Calum</a:t>
            </a:r>
            <a:r>
              <a:rPr lang="en-US" sz="2400" dirty="0" smtClean="0"/>
              <a:t> </a:t>
            </a:r>
            <a:r>
              <a:rPr lang="en-US" sz="2400" dirty="0" err="1" smtClean="0"/>
              <a:t>Torrie</a:t>
            </a:r>
            <a:r>
              <a:rPr lang="en-US" sz="2400" dirty="0" smtClean="0"/>
              <a:t>, Dr. </a:t>
            </a:r>
            <a:r>
              <a:rPr lang="en-US" sz="2400" dirty="0" err="1" smtClean="0"/>
              <a:t>Norna</a:t>
            </a:r>
            <a:r>
              <a:rPr lang="en-US" sz="2400" dirty="0" smtClean="0"/>
              <a:t> Robertson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65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pic>
        <p:nvPicPr>
          <p:cNvPr id="4" name="Content Placeholder 3" descr="lego2 desig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4" b="96882" l="9985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7" b="3302"/>
          <a:stretch/>
        </p:blipFill>
        <p:spPr>
          <a:xfrm>
            <a:off x="6149608" y="807820"/>
            <a:ext cx="2675499" cy="1696589"/>
          </a:xfrm>
        </p:spPr>
      </p:pic>
      <p:pic>
        <p:nvPicPr>
          <p:cNvPr id="5" name="Picture 4" descr="pressure plate pic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3" b="100000" l="9991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08" y="5019375"/>
            <a:ext cx="2675499" cy="1838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977" y="1417638"/>
            <a:ext cx="529339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Solidworks</a:t>
            </a:r>
            <a:r>
              <a:rPr lang="en-US" sz="2400" dirty="0" smtClean="0"/>
              <a:t> to create 3D models to print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Planning to print larger parts at Chandler </a:t>
            </a:r>
            <a:r>
              <a:rPr lang="en-US" sz="2400" dirty="0" smtClean="0"/>
              <a:t>School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Overall goal: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Print 3D Mini-LIGO chamber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Make LIGO chamber files and instructions on how to print widely available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Future work: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Simplify LIGO chamber files to 3D print successfully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3D Print Quad Suspension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3" name="Picture 2" descr="bsc chamber simplified pic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29" b="96044" l="7565" r="94301">
                        <a14:foregroundMark x1="65907" y1="71760" x2="69741" y2="79400"/>
                        <a14:foregroundMark x1="51088" y1="68622" x2="51088" y2="73533"/>
                        <a14:foregroundMark x1="60415" y1="4366" x2="62487" y2="4638"/>
                        <a14:foregroundMark x1="52539" y1="4229" x2="51399" y2="4229"/>
                        <a14:backgroundMark x1="77513" y1="33697" x2="77513" y2="58254"/>
                        <a14:backgroundMark x1="26218" y1="35334" x2="26736" y2="59209"/>
                        <a14:backgroundMark x1="67668" y1="3683" x2="67150" y2="3683"/>
                        <a14:backgroundMark x1="52642" y1="682" x2="53057" y2="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04" y="2504409"/>
            <a:ext cx="3392896" cy="25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5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Comparison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816" y="4629040"/>
            <a:ext cx="2583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Lulzbot</a:t>
            </a:r>
            <a:r>
              <a:rPr lang="en-US" u="sng" dirty="0" smtClean="0"/>
              <a:t> </a:t>
            </a:r>
            <a:r>
              <a:rPr lang="en-US" u="sng" dirty="0" err="1" smtClean="0"/>
              <a:t>Taz</a:t>
            </a:r>
            <a:r>
              <a:rPr lang="en-US" u="sng" dirty="0" smtClean="0"/>
              <a:t> 5</a:t>
            </a:r>
            <a:endParaRPr lang="en-US" dirty="0" smtClean="0"/>
          </a:p>
          <a:p>
            <a:r>
              <a:rPr lang="en-US" dirty="0" smtClean="0"/>
              <a:t>-$1,870</a:t>
            </a:r>
          </a:p>
          <a:p>
            <a:r>
              <a:rPr lang="en-US" dirty="0" smtClean="0"/>
              <a:t>-28 x 28 x 25 cm build size</a:t>
            </a:r>
          </a:p>
          <a:p>
            <a:r>
              <a:rPr lang="en-US" dirty="0" smtClean="0"/>
              <a:t>-Lots of plastic types supported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927" r="10975"/>
          <a:stretch/>
        </p:blipFill>
        <p:spPr>
          <a:xfrm>
            <a:off x="3336510" y="1960844"/>
            <a:ext cx="2564972" cy="249516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998" t="-68" r="9304" b="-462"/>
          <a:stretch/>
        </p:blipFill>
        <p:spPr>
          <a:xfrm>
            <a:off x="457200" y="1722752"/>
            <a:ext cx="2791296" cy="2640715"/>
          </a:xfrm>
        </p:spPr>
      </p:pic>
      <p:sp>
        <p:nvSpPr>
          <p:cNvPr id="12" name="TextBox 11"/>
          <p:cNvSpPr txBox="1"/>
          <p:nvPr/>
        </p:nvSpPr>
        <p:spPr>
          <a:xfrm>
            <a:off x="6336990" y="4629040"/>
            <a:ext cx="258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Polar 3D</a:t>
            </a:r>
            <a:endParaRPr lang="en-US" dirty="0" smtClean="0"/>
          </a:p>
          <a:p>
            <a:r>
              <a:rPr lang="en-US" dirty="0" smtClean="0"/>
              <a:t>-$599</a:t>
            </a:r>
          </a:p>
          <a:p>
            <a:r>
              <a:rPr lang="en-US" dirty="0" smtClean="0"/>
              <a:t>-20.3 x 20.3 x 15.2 cm build size</a:t>
            </a:r>
          </a:p>
          <a:p>
            <a:r>
              <a:rPr lang="en-US" dirty="0" smtClean="0"/>
              <a:t>-Has own app and educational resources</a:t>
            </a:r>
          </a:p>
          <a:p>
            <a:r>
              <a:rPr lang="en-US" dirty="0" smtClean="0"/>
              <a:t>-Uses polar coordinates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23" b="96367" l="10167" r="86000"/>
                    </a14:imgEffect>
                  </a14:imgLayer>
                </a14:imgProps>
              </a:ext>
            </a:extLst>
          </a:blip>
          <a:srcRect l="5893" t="9609" r="15972"/>
          <a:stretch/>
        </p:blipFill>
        <p:spPr>
          <a:xfrm>
            <a:off x="6212397" y="1960845"/>
            <a:ext cx="2474404" cy="2495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6510" y="4629040"/>
            <a:ext cx="2583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Bukito</a:t>
            </a:r>
            <a:endParaRPr lang="en-US" dirty="0" smtClean="0"/>
          </a:p>
          <a:p>
            <a:r>
              <a:rPr lang="en-US" dirty="0" smtClean="0"/>
              <a:t>-$799</a:t>
            </a:r>
          </a:p>
          <a:p>
            <a:r>
              <a:rPr lang="en-US" dirty="0" smtClean="0"/>
              <a:t>-12.5 x 15 x 12.5 cm build size</a:t>
            </a:r>
          </a:p>
          <a:p>
            <a:r>
              <a:rPr lang="en-US" dirty="0" smtClean="0"/>
              <a:t>-Small and portable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2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Macintosh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3D Printing LIGO Chamber</vt:lpstr>
      <vt:lpstr>3D Printing</vt:lpstr>
      <vt:lpstr>3D Printer Comparison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LIGO Chamber</dc:title>
  <dc:creator>ligo</dc:creator>
  <cp:lastModifiedBy>ligo</cp:lastModifiedBy>
  <cp:revision>7</cp:revision>
  <dcterms:created xsi:type="dcterms:W3CDTF">2015-07-22T16:19:02Z</dcterms:created>
  <dcterms:modified xsi:type="dcterms:W3CDTF">2015-07-23T15:46:07Z</dcterms:modified>
</cp:coreProperties>
</file>