
<file path=[Content_Types].xml><?xml version="1.0" encoding="utf-8"?>
<Types xmlns="http://schemas.openxmlformats.org/package/2006/content-types">
  <Default Extension="xml" ContentType="application/xml"/>
  <Default Extension="jpeg" ContentType="image/jpeg"/>
  <Default Extension="jpg" ContentType="image/jp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5.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31.jpg" ContentType="image/jpeg"/>
  <Override PartName="/ppt/notesSlides/notesSlide21.xml" ContentType="application/vnd.openxmlformats-officedocument.presentationml.notesSlide+xml"/>
  <Override PartName="/ppt/media/image32.jp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33.jpg" ContentType="image/jpeg"/>
  <Override PartName="/ppt/media/image34.jpg" ContentType="image/jpeg"/>
  <Override PartName="/ppt/notesSlides/notesSlide24.xml" ContentType="application/vnd.openxmlformats-officedocument.presentationml.notesSlide+xml"/>
  <Override PartName="/ppt/media/image35.jpg" ContentType="image/jpeg"/>
  <Override PartName="/ppt/media/image36.jpg" ContentType="image/jpeg"/>
  <Override PartName="/ppt/notesSlides/notesSlide25.xml" ContentType="application/vnd.openxmlformats-officedocument.presentationml.notesSlide+xml"/>
  <Override PartName="/ppt/media/image37.jpg" ContentType="image/jpeg"/>
  <Override PartName="/ppt/media/image38.jpg"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40.jpg" ContentType="image/jpeg"/>
  <Override PartName="/ppt/notesSlides/notesSlide28.xml" ContentType="application/vnd.openxmlformats-officedocument.presentationml.notesSlide+xml"/>
  <Override PartName="/ppt/media/image41.jpg" ContentType="image/jpeg"/>
  <Override PartName="/ppt/notesSlides/notesSlide29.xml" ContentType="application/vnd.openxmlformats-officedocument.presentationml.notesSlide+xml"/>
  <Override PartName="/ppt/media/image42.jpg" ContentType="image/jpeg"/>
  <Override PartName="/ppt/notesSlides/notesSlide30.xml" ContentType="application/vnd.openxmlformats-officedocument.presentationml.notesSlide+xml"/>
  <Override PartName="/ppt/media/image43.jp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44.jp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45.jpg" ContentType="image/jpeg"/>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47.jpg" ContentType="image/jpeg"/>
  <Override PartName="/ppt/notesSlides/notesSlide41.xml" ContentType="application/vnd.openxmlformats-officedocument.presentationml.notesSlide+xml"/>
  <Override PartName="/ppt/media/image48.jpg" ContentType="image/jpeg"/>
  <Override PartName="/ppt/notesSlides/notesSlide42.xml" ContentType="application/vnd.openxmlformats-officedocument.presentationml.notesSlide+xml"/>
  <Override PartName="/ppt/media/image49.jpg" ContentType="image/jpeg"/>
  <Override PartName="/ppt/notesSlides/notesSlide43.xml" ContentType="application/vnd.openxmlformats-officedocument.presentationml.notesSlide+xml"/>
  <Override PartName="/ppt/media/image50.jpg" ContentType="image/jpeg"/>
  <Override PartName="/ppt/notesSlides/notesSlide44.xml" ContentType="application/vnd.openxmlformats-officedocument.presentationml.notesSlide+xml"/>
  <Override PartName="/ppt/media/image51.jpg" ContentType="image/jpeg"/>
  <Override PartName="/ppt/notesSlides/notesSlide45.xml" ContentType="application/vnd.openxmlformats-officedocument.presentationml.notesSlide+xml"/>
  <Override PartName="/ppt/media/image52.jpg" ContentType="image/jpeg"/>
  <Override PartName="/ppt/notesSlides/notesSlide46.xml" ContentType="application/vnd.openxmlformats-officedocument.presentationml.notesSlide+xml"/>
  <Override PartName="/ppt/media/image53.jpg" ContentType="image/jpeg"/>
  <Override PartName="/ppt/notesSlides/notesSlide47.xml" ContentType="application/vnd.openxmlformats-officedocument.presentationml.notesSlide+xml"/>
  <Override PartName="/ppt/media/image54.jpg" ContentType="image/jpe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media/image55.jpg" ContentType="image/jpeg"/>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66.jpg" ContentType="image/jpeg"/>
  <Override PartName="/ppt/notesSlides/notesSlide55.xml" ContentType="application/vnd.openxmlformats-officedocument.presentationml.notesSlide+xml"/>
  <Override PartName="/ppt/media/image67.jpg" ContentType="image/jpeg"/>
  <Override PartName="/ppt/media/image68.jpg" ContentType="image/jpeg"/>
  <Override PartName="/ppt/notesSlides/notesSlide56.xml" ContentType="application/vnd.openxmlformats-officedocument.presentationml.notesSlide+xml"/>
  <Override PartName="/ppt/media/image69.jpg" ContentType="image/jpeg"/>
  <Override PartName="/ppt/media/image70.jpg" ContentType="image/jpeg"/>
  <Override PartName="/ppt/media/image71.jpg" ContentType="image/jpeg"/>
  <Override PartName="/ppt/media/image75.jpg" ContentType="image/jpeg"/>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media/image84.jpg" ContentType="image/jpeg"/>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89"/>
  </p:notesMasterIdLst>
  <p:handoutMasterIdLst>
    <p:handoutMasterId r:id="rId90"/>
  </p:handoutMasterIdLst>
  <p:sldIdLst>
    <p:sldId id="256" r:id="rId3"/>
    <p:sldId id="405" r:id="rId4"/>
    <p:sldId id="315" r:id="rId5"/>
    <p:sldId id="359" r:id="rId6"/>
    <p:sldId id="408" r:id="rId7"/>
    <p:sldId id="338" r:id="rId8"/>
    <p:sldId id="358" r:id="rId9"/>
    <p:sldId id="360" r:id="rId10"/>
    <p:sldId id="357" r:id="rId11"/>
    <p:sldId id="362" r:id="rId12"/>
    <p:sldId id="363" r:id="rId13"/>
    <p:sldId id="372" r:id="rId14"/>
    <p:sldId id="334" r:id="rId15"/>
    <p:sldId id="257" r:id="rId16"/>
    <p:sldId id="258" r:id="rId17"/>
    <p:sldId id="260" r:id="rId18"/>
    <p:sldId id="352" r:id="rId19"/>
    <p:sldId id="259" r:id="rId20"/>
    <p:sldId id="387" r:id="rId21"/>
    <p:sldId id="388" r:id="rId22"/>
    <p:sldId id="355" r:id="rId23"/>
    <p:sldId id="344" r:id="rId24"/>
    <p:sldId id="367" r:id="rId25"/>
    <p:sldId id="345" r:id="rId26"/>
    <p:sldId id="346" r:id="rId27"/>
    <p:sldId id="373" r:id="rId28"/>
    <p:sldId id="368" r:id="rId29"/>
    <p:sldId id="347" r:id="rId30"/>
    <p:sldId id="348" r:id="rId31"/>
    <p:sldId id="390" r:id="rId32"/>
    <p:sldId id="380" r:id="rId33"/>
    <p:sldId id="406" r:id="rId34"/>
    <p:sldId id="353" r:id="rId35"/>
    <p:sldId id="349" r:id="rId36"/>
    <p:sldId id="351" r:id="rId37"/>
    <p:sldId id="280" r:id="rId38"/>
    <p:sldId id="281" r:id="rId39"/>
    <p:sldId id="301" r:id="rId40"/>
    <p:sldId id="383" r:id="rId41"/>
    <p:sldId id="302" r:id="rId42"/>
    <p:sldId id="303" r:id="rId43"/>
    <p:sldId id="304" r:id="rId44"/>
    <p:sldId id="288" r:id="rId45"/>
    <p:sldId id="284" r:id="rId46"/>
    <p:sldId id="379" r:id="rId47"/>
    <p:sldId id="392" r:id="rId48"/>
    <p:sldId id="393" r:id="rId49"/>
    <p:sldId id="394" r:id="rId50"/>
    <p:sldId id="395" r:id="rId51"/>
    <p:sldId id="342" r:id="rId52"/>
    <p:sldId id="343" r:id="rId53"/>
    <p:sldId id="330" r:id="rId54"/>
    <p:sldId id="337" r:id="rId55"/>
    <p:sldId id="409" r:id="rId56"/>
    <p:sldId id="321" r:id="rId57"/>
    <p:sldId id="389" r:id="rId58"/>
    <p:sldId id="407" r:id="rId59"/>
    <p:sldId id="397" r:id="rId60"/>
    <p:sldId id="398" r:id="rId61"/>
    <p:sldId id="399" r:id="rId62"/>
    <p:sldId id="400" r:id="rId63"/>
    <p:sldId id="401" r:id="rId64"/>
    <p:sldId id="402" r:id="rId65"/>
    <p:sldId id="384" r:id="rId66"/>
    <p:sldId id="386" r:id="rId67"/>
    <p:sldId id="396" r:id="rId68"/>
    <p:sldId id="378" r:id="rId69"/>
    <p:sldId id="299" r:id="rId70"/>
    <p:sldId id="312" r:id="rId71"/>
    <p:sldId id="403" r:id="rId72"/>
    <p:sldId id="404" r:id="rId73"/>
    <p:sldId id="266" r:id="rId74"/>
    <p:sldId id="267" r:id="rId75"/>
    <p:sldId id="268" r:id="rId76"/>
    <p:sldId id="269" r:id="rId77"/>
    <p:sldId id="270" r:id="rId78"/>
    <p:sldId id="271" r:id="rId79"/>
    <p:sldId id="272" r:id="rId80"/>
    <p:sldId id="314" r:id="rId81"/>
    <p:sldId id="273" r:id="rId82"/>
    <p:sldId id="274" r:id="rId83"/>
    <p:sldId id="275" r:id="rId84"/>
    <p:sldId id="276" r:id="rId85"/>
    <p:sldId id="277" r:id="rId86"/>
    <p:sldId id="278" r:id="rId87"/>
    <p:sldId id="279" r:id="rId88"/>
  </p:sldIdLst>
  <p:sldSz cx="9144000" cy="6858000" type="screen4x3"/>
  <p:notesSz cx="6858000" cy="9144000"/>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F9"/>
    <a:srgbClr val="DAB000"/>
    <a:srgbClr val="F2C400"/>
    <a:srgbClr val="B24846"/>
    <a:srgbClr val="D5A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7" d="100"/>
          <a:sy n="107" d="100"/>
        </p:scale>
        <p:origin x="-158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DD9B3E0-49E1-7D49-B2CC-DBE385CF8AD2}" type="datetimeFigureOut">
              <a:rPr lang="en-US" smtClean="0"/>
              <a:t>4/13/16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A4FB2D-24A8-8B49-AB94-7C78FFCE5F7B}" type="slidenum">
              <a:rPr lang="en-US" smtClean="0"/>
              <a:t>‹#›</a:t>
            </a:fld>
            <a:endParaRPr lang="en-US"/>
          </a:p>
        </p:txBody>
      </p:sp>
    </p:spTree>
    <p:extLst>
      <p:ext uri="{BB962C8B-B14F-4D97-AF65-F5344CB8AC3E}">
        <p14:creationId xmlns:p14="http://schemas.microsoft.com/office/powerpoint/2010/main" val="688823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F5B3B8-0D60-0640-A5F8-6E316229B802}" type="datetimeFigureOut">
              <a:rPr lang="en-US" smtClean="0"/>
              <a:t>4/13/16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CE378C-2AC0-DE4B-ADB5-25FF7620AC07}" type="slidenum">
              <a:rPr lang="en-US" smtClean="0"/>
              <a:t>‹#›</a:t>
            </a:fld>
            <a:endParaRPr lang="en-US"/>
          </a:p>
        </p:txBody>
      </p:sp>
    </p:spTree>
    <p:extLst>
      <p:ext uri="{BB962C8B-B14F-4D97-AF65-F5344CB8AC3E}">
        <p14:creationId xmlns:p14="http://schemas.microsoft.com/office/powerpoint/2010/main" val="2930508287"/>
      </p:ext>
    </p:extLst>
  </p:cSld>
  <p:clrMap bg1="lt1" tx1="dk1" bg2="lt2" tx2="dk2" accent1="accent1" accent2="accent2" accent3="accent3" accent4="accent4" accent5="accent5" accent6="accent6" hlink="hlink" folHlink="folHlink"/>
  <p:hf hdr="0" ftr="0" dt="0"/>
  <p:notesStyle>
    <a:lvl1pPr marL="0" algn="l" defTabSz="457146" rtl="0" eaLnBrk="1" latinLnBrk="0" hangingPunct="1">
      <a:defRPr sz="1200" kern="1200">
        <a:solidFill>
          <a:schemeClr val="tx1"/>
        </a:solidFill>
        <a:latin typeface="+mn-lt"/>
        <a:ea typeface="+mn-ea"/>
        <a:cs typeface="+mn-cs"/>
      </a:defRPr>
    </a:lvl1pPr>
    <a:lvl2pPr marL="457146" algn="l" defTabSz="457146" rtl="0" eaLnBrk="1" latinLnBrk="0" hangingPunct="1">
      <a:defRPr sz="1200" kern="1200">
        <a:solidFill>
          <a:schemeClr val="tx1"/>
        </a:solidFill>
        <a:latin typeface="+mn-lt"/>
        <a:ea typeface="+mn-ea"/>
        <a:cs typeface="+mn-cs"/>
      </a:defRPr>
    </a:lvl2pPr>
    <a:lvl3pPr marL="914293" algn="l" defTabSz="457146" rtl="0" eaLnBrk="1" latinLnBrk="0" hangingPunct="1">
      <a:defRPr sz="1200" kern="1200">
        <a:solidFill>
          <a:schemeClr val="tx1"/>
        </a:solidFill>
        <a:latin typeface="+mn-lt"/>
        <a:ea typeface="+mn-ea"/>
        <a:cs typeface="+mn-cs"/>
      </a:defRPr>
    </a:lvl3pPr>
    <a:lvl4pPr marL="1371440" algn="l" defTabSz="457146" rtl="0" eaLnBrk="1" latinLnBrk="0" hangingPunct="1">
      <a:defRPr sz="1200" kern="1200">
        <a:solidFill>
          <a:schemeClr val="tx1"/>
        </a:solidFill>
        <a:latin typeface="+mn-lt"/>
        <a:ea typeface="+mn-ea"/>
        <a:cs typeface="+mn-cs"/>
      </a:defRPr>
    </a:lvl4pPr>
    <a:lvl5pPr marL="1828586" algn="l" defTabSz="457146" rtl="0" eaLnBrk="1" latinLnBrk="0" hangingPunct="1">
      <a:defRPr sz="1200" kern="1200">
        <a:solidFill>
          <a:schemeClr val="tx1"/>
        </a:solidFill>
        <a:latin typeface="+mn-lt"/>
        <a:ea typeface="+mn-ea"/>
        <a:cs typeface="+mn-cs"/>
      </a:defRPr>
    </a:lvl5pPr>
    <a:lvl6pPr marL="2285733" algn="l" defTabSz="457146" rtl="0" eaLnBrk="1" latinLnBrk="0" hangingPunct="1">
      <a:defRPr sz="1200" kern="1200">
        <a:solidFill>
          <a:schemeClr val="tx1"/>
        </a:solidFill>
        <a:latin typeface="+mn-lt"/>
        <a:ea typeface="+mn-ea"/>
        <a:cs typeface="+mn-cs"/>
      </a:defRPr>
    </a:lvl6pPr>
    <a:lvl7pPr marL="2742879" algn="l" defTabSz="457146" rtl="0" eaLnBrk="1" latinLnBrk="0" hangingPunct="1">
      <a:defRPr sz="1200" kern="1200">
        <a:solidFill>
          <a:schemeClr val="tx1"/>
        </a:solidFill>
        <a:latin typeface="+mn-lt"/>
        <a:ea typeface="+mn-ea"/>
        <a:cs typeface="+mn-cs"/>
      </a:defRPr>
    </a:lvl7pPr>
    <a:lvl8pPr marL="3200026" algn="l" defTabSz="457146" rtl="0" eaLnBrk="1" latinLnBrk="0" hangingPunct="1">
      <a:defRPr sz="1200" kern="1200">
        <a:solidFill>
          <a:schemeClr val="tx1"/>
        </a:solidFill>
        <a:latin typeface="+mn-lt"/>
        <a:ea typeface="+mn-ea"/>
        <a:cs typeface="+mn-cs"/>
      </a:defRPr>
    </a:lvl8pPr>
    <a:lvl9pPr marL="3657172"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a:t>
            </a:r>
            <a:r>
              <a:rPr lang="en-US" baseline="0" dirty="0" smtClean="0"/>
              <a:t> talk about cryogenic LIGO mirrors for 3</a:t>
            </a:r>
            <a:r>
              <a:rPr lang="en-US" baseline="30000" dirty="0" smtClean="0"/>
              <a:t>rd</a:t>
            </a:r>
            <a:r>
              <a:rPr lang="en-US" baseline="0" dirty="0" smtClean="0"/>
              <a:t> generation LIGO observatories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1</a:t>
            </a:fld>
            <a:endParaRPr lang="en-US"/>
          </a:p>
        </p:txBody>
      </p:sp>
    </p:spTree>
    <p:extLst>
      <p:ext uri="{BB962C8B-B14F-4D97-AF65-F5344CB8AC3E}">
        <p14:creationId xmlns:p14="http://schemas.microsoft.com/office/powerpoint/2010/main" val="1105394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KAGRA, the Japanese observatory currently under construction plans to be operating</a:t>
            </a:r>
            <a:r>
              <a:rPr lang="en-US" baseline="0" dirty="0" smtClean="0"/>
              <a:t> with cryogenic Sapphire test masses 2 years from now.</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6" rtl="0" eaLnBrk="1" fontAlgn="auto" latinLnBrk="0" hangingPunct="1">
              <a:lnSpc>
                <a:spcPct val="100000"/>
              </a:lnSpc>
              <a:spcBef>
                <a:spcPts val="0"/>
              </a:spcBef>
              <a:spcAft>
                <a:spcPts val="0"/>
              </a:spcAft>
              <a:buClrTx/>
              <a:buSzTx/>
              <a:buFontTx/>
              <a:buNone/>
              <a:tabLst/>
              <a:defRPr/>
            </a:pPr>
            <a:r>
              <a:rPr lang="en-US" dirty="0" smtClean="0"/>
              <a:t>And of course here at INPE,</a:t>
            </a:r>
            <a:r>
              <a:rPr lang="en-US" baseline="0" dirty="0" smtClean="0"/>
              <a:t> </a:t>
            </a:r>
            <a:r>
              <a:rPr lang="en-US" baseline="0" dirty="0" err="1" smtClean="0"/>
              <a:t>Odylio’s</a:t>
            </a:r>
            <a:r>
              <a:rPr lang="en-US" baseline="0" dirty="0" smtClean="0"/>
              <a:t> group is working on a method to cool the silicon test masses without compromising their vibration isolation.</a:t>
            </a:r>
            <a:endParaRPr lang="en-US" dirty="0" smtClean="0"/>
          </a:p>
          <a:p>
            <a:endParaRPr lang="en-US" dirty="0" smtClean="0"/>
          </a:p>
          <a:p>
            <a:r>
              <a:rPr lang="en-US" dirty="0" smtClean="0"/>
              <a:t>This is a picture from yesterday, and you can see their new cryogenic vacuum</a:t>
            </a:r>
            <a:r>
              <a:rPr lang="en-US" baseline="0" dirty="0" smtClean="0"/>
              <a:t> chamber, and a part of the MNP.</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12</a:t>
            </a:fld>
            <a:endParaRPr lang="en-US"/>
          </a:p>
        </p:txBody>
      </p:sp>
    </p:spTree>
    <p:extLst>
      <p:ext uri="{BB962C8B-B14F-4D97-AF65-F5344CB8AC3E}">
        <p14:creationId xmlns:p14="http://schemas.microsoft.com/office/powerpoint/2010/main" val="2064299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6" rtl="0" eaLnBrk="1" fontAlgn="auto" latinLnBrk="0" hangingPunct="1">
              <a:lnSpc>
                <a:spcPct val="100000"/>
              </a:lnSpc>
              <a:spcBef>
                <a:spcPts val="0"/>
              </a:spcBef>
              <a:spcAft>
                <a:spcPts val="0"/>
              </a:spcAft>
              <a:buClrTx/>
              <a:buSzTx/>
              <a:buFontTx/>
              <a:buNone/>
              <a:tabLst/>
              <a:defRPr/>
            </a:pPr>
            <a:r>
              <a:rPr lang="en-US" dirty="0" smtClean="0"/>
              <a:t>At Stanford</a:t>
            </a:r>
            <a:r>
              <a:rPr lang="en-US" baseline="0" dirty="0" smtClean="0"/>
              <a:t> we are also looking into this problem of how to cool a silicon test mass without increasing its vibration.</a:t>
            </a:r>
            <a:endParaRPr lang="en-US" dirty="0" smtClean="0"/>
          </a:p>
          <a:p>
            <a:r>
              <a:rPr lang="en-US" dirty="0" smtClean="0"/>
              <a:t>We’re also trying</a:t>
            </a:r>
            <a:r>
              <a:rPr lang="en-US" baseline="0" dirty="0" smtClean="0"/>
              <a:t> to design the cryogenics for maintenance and repair scenarios, meaning that if we fully enclose the test mass with cryogenics, we can still somehow get in there to access the test mass.</a:t>
            </a:r>
          </a:p>
          <a:p>
            <a:r>
              <a:rPr lang="en-US" baseline="0" dirty="0" smtClean="0"/>
              <a:t>One of the great things about collaborating with </a:t>
            </a:r>
            <a:r>
              <a:rPr lang="en-US" baseline="0" dirty="0" err="1" smtClean="0"/>
              <a:t>Odylio’s</a:t>
            </a:r>
            <a:r>
              <a:rPr lang="en-US" baseline="0" dirty="0" smtClean="0"/>
              <a:t> group is that they have a tremendous amount of experience with cryogenics, while at Stanford we’re still learning about all this. In fact the more I get into it, the more I realize what I don’t know. So one of the goals of my visit here is to learn everything </a:t>
            </a:r>
            <a:r>
              <a:rPr lang="en-US" baseline="0" dirty="0" err="1" smtClean="0"/>
              <a:t>Odylio</a:t>
            </a:r>
            <a:r>
              <a:rPr lang="en-US" baseline="0" dirty="0" smtClean="0"/>
              <a:t> knows.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13</a:t>
            </a:fld>
            <a:endParaRPr lang="en-US"/>
          </a:p>
        </p:txBody>
      </p:sp>
    </p:spTree>
    <p:extLst>
      <p:ext uri="{BB962C8B-B14F-4D97-AF65-F5344CB8AC3E}">
        <p14:creationId xmlns:p14="http://schemas.microsoft.com/office/powerpoint/2010/main" val="401227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approach we’ve decided to take</a:t>
            </a:r>
            <a:r>
              <a:rPr lang="en-US" baseline="0" dirty="0" smtClean="0"/>
              <a:t> is shown by this cartoon of a LIGO end station.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Here’s the test mass inside the test mass chamber.</a:t>
            </a:r>
          </a:p>
        </p:txBody>
      </p:sp>
      <p:sp>
        <p:nvSpPr>
          <p:cNvPr id="4" name="Slide Number Placeholder 3"/>
          <p:cNvSpPr>
            <a:spLocks noGrp="1"/>
          </p:cNvSpPr>
          <p:nvPr>
            <p:ph type="sldNum" sz="quarter" idx="10"/>
          </p:nvPr>
        </p:nvSpPr>
        <p:spPr/>
        <p:txBody>
          <a:bodyPr/>
          <a:lstStyle/>
          <a:p>
            <a:fld id="{528E0996-B193-4443-9577-F039213F6621}" type="slidenum">
              <a:rPr lang="en-US" smtClean="0"/>
              <a:t>14</a:t>
            </a:fld>
            <a:endParaRPr lang="en-US"/>
          </a:p>
        </p:txBody>
      </p:sp>
    </p:spTree>
    <p:extLst>
      <p:ext uri="{BB962C8B-B14F-4D97-AF65-F5344CB8AC3E}">
        <p14:creationId xmlns:p14="http://schemas.microsoft.com/office/powerpoint/2010/main" val="1514001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There’s an 80 K</a:t>
            </a:r>
            <a:r>
              <a:rPr lang="en-US" baseline="0" dirty="0" smtClean="0"/>
              <a:t> heat shield surrounding the test mass, giving us about 5 W of cooling power, just by radiation. </a:t>
            </a:r>
          </a:p>
        </p:txBody>
      </p:sp>
      <p:sp>
        <p:nvSpPr>
          <p:cNvPr id="4" name="Slide Number Placeholder 3"/>
          <p:cNvSpPr>
            <a:spLocks noGrp="1"/>
          </p:cNvSpPr>
          <p:nvPr>
            <p:ph type="sldNum" sz="quarter" idx="10"/>
          </p:nvPr>
        </p:nvSpPr>
        <p:spPr/>
        <p:txBody>
          <a:bodyPr/>
          <a:lstStyle/>
          <a:p>
            <a:fld id="{528E0996-B193-4443-9577-F039213F6621}" type="slidenum">
              <a:rPr lang="en-US" smtClean="0"/>
              <a:t>15</a:t>
            </a:fld>
            <a:endParaRPr lang="en-US"/>
          </a:p>
        </p:txBody>
      </p:sp>
    </p:spTree>
    <p:extLst>
      <p:ext uri="{BB962C8B-B14F-4D97-AF65-F5344CB8AC3E}">
        <p14:creationId xmlns:p14="http://schemas.microsoft.com/office/powerpoint/2010/main" val="718625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The heat shield is cooled by some flexible cold link that goes off to the vacuum wall.</a:t>
            </a:r>
            <a:endParaRPr lang="en-US" dirty="0"/>
          </a:p>
        </p:txBody>
      </p:sp>
      <p:sp>
        <p:nvSpPr>
          <p:cNvPr id="4" name="Slide Number Placeholder 3"/>
          <p:cNvSpPr>
            <a:spLocks noGrp="1"/>
          </p:cNvSpPr>
          <p:nvPr>
            <p:ph type="sldNum" sz="quarter" idx="10"/>
          </p:nvPr>
        </p:nvSpPr>
        <p:spPr/>
        <p:txBody>
          <a:bodyPr/>
          <a:lstStyle/>
          <a:p>
            <a:fld id="{528E0996-B193-4443-9577-F039213F6621}" type="slidenum">
              <a:rPr lang="en-US" smtClean="0"/>
              <a:t>16</a:t>
            </a:fld>
            <a:endParaRPr lang="en-US"/>
          </a:p>
        </p:txBody>
      </p:sp>
    </p:spTree>
    <p:extLst>
      <p:ext uri="{BB962C8B-B14F-4D97-AF65-F5344CB8AC3E}">
        <p14:creationId xmlns:p14="http://schemas.microsoft.com/office/powerpoint/2010/main" val="718625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And then there is also a shield inside the beam tube so that we can get the laser beam in without</a:t>
            </a:r>
            <a:r>
              <a:rPr lang="en-US" baseline="0" dirty="0" smtClean="0"/>
              <a:t> leaking too much heat into the shield through that large hole the laser has to pass through</a:t>
            </a:r>
            <a:endParaRPr lang="en-US" dirty="0"/>
          </a:p>
        </p:txBody>
      </p:sp>
      <p:sp>
        <p:nvSpPr>
          <p:cNvPr id="4" name="Slide Number Placeholder 3"/>
          <p:cNvSpPr>
            <a:spLocks noGrp="1"/>
          </p:cNvSpPr>
          <p:nvPr>
            <p:ph type="sldNum" sz="quarter" idx="10"/>
          </p:nvPr>
        </p:nvSpPr>
        <p:spPr/>
        <p:txBody>
          <a:bodyPr/>
          <a:lstStyle/>
          <a:p>
            <a:fld id="{528E0996-B193-4443-9577-F039213F6621}" type="slidenum">
              <a:rPr lang="en-US" smtClean="0"/>
              <a:t>17</a:t>
            </a:fld>
            <a:endParaRPr lang="en-US"/>
          </a:p>
        </p:txBody>
      </p:sp>
    </p:spTree>
    <p:extLst>
      <p:ext uri="{BB962C8B-B14F-4D97-AF65-F5344CB8AC3E}">
        <p14:creationId xmlns:p14="http://schemas.microsoft.com/office/powerpoint/2010/main" val="718625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The shield around the test mass hangs from the ground, and it is suspended by springs to give it some vibration isolation, because the shield does require some isolation to minimize the coupling of scattered light, which we’ll talk about more later.</a:t>
            </a:r>
          </a:p>
          <a:p>
            <a:r>
              <a:rPr lang="en-US" baseline="0" dirty="0" smtClean="0"/>
              <a:t>We could have hung it from the optics table, which is already very well isolated, but we chose not to do this just to avoid the whole issue of integrating the cryogenics with a high performance seismic isolation system.</a:t>
            </a:r>
          </a:p>
        </p:txBody>
      </p:sp>
      <p:sp>
        <p:nvSpPr>
          <p:cNvPr id="4" name="Slide Number Placeholder 3"/>
          <p:cNvSpPr>
            <a:spLocks noGrp="1"/>
          </p:cNvSpPr>
          <p:nvPr>
            <p:ph type="sldNum" sz="quarter" idx="10"/>
          </p:nvPr>
        </p:nvSpPr>
        <p:spPr/>
        <p:txBody>
          <a:bodyPr/>
          <a:lstStyle/>
          <a:p>
            <a:fld id="{528E0996-B193-4443-9577-F039213F6621}" type="slidenum">
              <a:rPr lang="en-US" smtClean="0"/>
              <a:t>18</a:t>
            </a:fld>
            <a:endParaRPr lang="en-US"/>
          </a:p>
        </p:txBody>
      </p:sp>
    </p:spTree>
    <p:extLst>
      <p:ext uri="{BB962C8B-B14F-4D97-AF65-F5344CB8AC3E}">
        <p14:creationId xmlns:p14="http://schemas.microsoft.com/office/powerpoint/2010/main" val="718625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give you a better idea of what this looks like, this is</a:t>
            </a:r>
            <a:r>
              <a:rPr lang="en-US" baseline="0" dirty="0" smtClean="0"/>
              <a:t> a solid works model of a LIGO end station, with a photograph of the test mass chamber.</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19</a:t>
            </a:fld>
            <a:endParaRPr lang="en-US"/>
          </a:p>
        </p:txBody>
      </p:sp>
    </p:spTree>
    <p:extLst>
      <p:ext uri="{BB962C8B-B14F-4D97-AF65-F5344CB8AC3E}">
        <p14:creationId xmlns:p14="http://schemas.microsoft.com/office/powerpoint/2010/main" val="3143459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view</a:t>
            </a:r>
            <a:r>
              <a:rPr lang="en-US" baseline="0" dirty="0" smtClean="0"/>
              <a:t> with various bits cut away, and with a very preliminary conceptual model of the LIGO Voyager components, to get an idea of how everything fits together.</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20</a:t>
            </a:fld>
            <a:endParaRPr lang="en-US"/>
          </a:p>
        </p:txBody>
      </p:sp>
    </p:spTree>
    <p:extLst>
      <p:ext uri="{BB962C8B-B14F-4D97-AF65-F5344CB8AC3E}">
        <p14:creationId xmlns:p14="http://schemas.microsoft.com/office/powerpoint/2010/main" val="296034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proposed cryogenic upgrade to aLIGO is called LIGO Voyager. </a:t>
            </a:r>
            <a:r>
              <a:rPr lang="en-US" dirty="0" smtClean="0"/>
              <a:t>It’s baseline </a:t>
            </a:r>
            <a:r>
              <a:rPr lang="en-US" baseline="0" dirty="0" smtClean="0"/>
              <a:t>noise model is the black curve, about a factor of 3 below the aLIGO goal, the dashed cyan line. </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3</a:t>
            </a:fld>
            <a:endParaRPr lang="en-US"/>
          </a:p>
        </p:txBody>
      </p:sp>
    </p:spTree>
    <p:extLst>
      <p:ext uri="{BB962C8B-B14F-4D97-AF65-F5344CB8AC3E}">
        <p14:creationId xmlns:p14="http://schemas.microsoft.com/office/powerpoint/2010/main" val="2636666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determine</a:t>
            </a:r>
            <a:r>
              <a:rPr lang="en-US" baseline="0" dirty="0" smtClean="0"/>
              <a:t> how well isolated seismically the shield needs to be, we need to estimate how much noise we can expect from the scattered light. The way the scattered light works is that some small pieces of the 3 MW beam hitting the test mass scatter away, at the level of 10 ppm, hit the shield, which is moving with some displacement spectrum, and then a small piece of that comes back to the test mass and recombines into the interferometer. That recombined light carries information about the shield displacement, which will appear as noise in the interferometer. This sketch is from a </a:t>
            </a:r>
            <a:r>
              <a:rPr lang="en-US" baseline="0" dirty="0" err="1" smtClean="0"/>
              <a:t>Matlab</a:t>
            </a:r>
            <a:r>
              <a:rPr lang="en-US" baseline="0" dirty="0" smtClean="0"/>
              <a:t> simulation that models the scattered light noise. It uses a simplified shield geometry, which is a 1 m radius sphere. 1 m was chosen just because it is a round number. It is likely the real thing will be smaller since this would fill nearly the entire chamber.</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21</a:t>
            </a:fld>
            <a:endParaRPr lang="en-US"/>
          </a:p>
        </p:txBody>
      </p:sp>
    </p:spTree>
    <p:extLst>
      <p:ext uri="{BB962C8B-B14F-4D97-AF65-F5344CB8AC3E}">
        <p14:creationId xmlns:p14="http://schemas.microsoft.com/office/powerpoint/2010/main" val="1950726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simulation,</a:t>
            </a:r>
            <a:r>
              <a:rPr lang="en-US" baseline="0" dirty="0" smtClean="0"/>
              <a:t> I made an educated guess of how low the shield displacement spectrum needs to be, which I show here with this black dashed line in units of meters / </a:t>
            </a:r>
            <a:r>
              <a:rPr lang="en-US" baseline="0" dirty="0" err="1" smtClean="0"/>
              <a:t>sqrt</a:t>
            </a:r>
            <a:r>
              <a:rPr lang="en-US" baseline="0" dirty="0" smtClean="0"/>
              <a:t>(Hz) </a:t>
            </a:r>
            <a:r>
              <a:rPr lang="en-US" baseline="0" dirty="0" err="1" smtClean="0"/>
              <a:t>vs</a:t>
            </a:r>
            <a:r>
              <a:rPr lang="en-US" baseline="0" dirty="0" smtClean="0"/>
              <a:t> frequency.</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22</a:t>
            </a:fld>
            <a:endParaRPr lang="en-US"/>
          </a:p>
        </p:txBody>
      </p:sp>
    </p:spTree>
    <p:extLst>
      <p:ext uri="{BB962C8B-B14F-4D97-AF65-F5344CB8AC3E}">
        <p14:creationId xmlns:p14="http://schemas.microsoft.com/office/powerpoint/2010/main" val="3768238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turns</a:t>
            </a:r>
            <a:r>
              <a:rPr lang="en-US" baseline="0" dirty="0" smtClean="0"/>
              <a:t> out the scattered light noise is roughly inversely proportional to the shield radius. So if we for example divide the shield radius by 2, then we also should move this displacement requirement curve down by 2.</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23</a:t>
            </a:fld>
            <a:endParaRPr lang="en-US"/>
          </a:p>
        </p:txBody>
      </p:sp>
    </p:spTree>
    <p:extLst>
      <p:ext uri="{BB962C8B-B14F-4D97-AF65-F5344CB8AC3E}">
        <p14:creationId xmlns:p14="http://schemas.microsoft.com/office/powerpoint/2010/main" val="2240594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fuzzy</a:t>
            </a:r>
            <a:r>
              <a:rPr lang="en-US" dirty="0" smtClean="0"/>
              <a:t> blue line, is a simulation</a:t>
            </a:r>
            <a:r>
              <a:rPr lang="en-US" baseline="0" dirty="0" smtClean="0"/>
              <a:t> of the effective displacement noise seen by a LIGO voyager interferometer given that displacement requirement curve. The black curve is the baseline Voyager noise performance we saw earlier. So you can see the scattered light nose is in at least 2 orders of magnitude away from our performance goal at all frequencies.</a:t>
            </a:r>
          </a:p>
          <a:p>
            <a:endParaRPr lang="en-US" baseline="0" dirty="0" smtClean="0"/>
          </a:p>
          <a:p>
            <a:r>
              <a:rPr lang="en-US" baseline="0" dirty="0" smtClean="0"/>
              <a:t>It turns out though, that this noise is highly nonlinear.</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24</a:t>
            </a:fld>
            <a:endParaRPr lang="en-US"/>
          </a:p>
        </p:txBody>
      </p:sp>
    </p:spTree>
    <p:extLst>
      <p:ext uri="{BB962C8B-B14F-4D97-AF65-F5344CB8AC3E}">
        <p14:creationId xmlns:p14="http://schemas.microsoft.com/office/powerpoint/2010/main" val="3658856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a feel for this, on this next slide,</a:t>
            </a:r>
            <a:r>
              <a:rPr lang="en-US" baseline="0" dirty="0" smtClean="0"/>
              <a:t> I’ve eliminated all the shield’s displacement above 0.5 Hz. So all this noise you see here up to 10 Hz is coming entirely from displacement below 0.5 Hz. This suggests that most of the vibration isolation we need is at low frequencies.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25</a:t>
            </a:fld>
            <a:endParaRPr lang="en-US"/>
          </a:p>
        </p:txBody>
      </p:sp>
    </p:spTree>
    <p:extLst>
      <p:ext uri="{BB962C8B-B14F-4D97-AF65-F5344CB8AC3E}">
        <p14:creationId xmlns:p14="http://schemas.microsoft.com/office/powerpoint/2010/main" val="4253007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explore this</a:t>
            </a:r>
            <a:r>
              <a:rPr lang="en-US" baseline="0" dirty="0" smtClean="0"/>
              <a:t> nonlinear behavior some more, here I’ve amplified the shield’s displacement by a factor of 2. There is still 0 displacement above 0.5 Hz. You can see that this 10 Hz shoulder has moved up to about 20 Hz, even though the low frequency noise is no worse.</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26</a:t>
            </a:fld>
            <a:endParaRPr lang="en-US"/>
          </a:p>
        </p:txBody>
      </p:sp>
    </p:spTree>
    <p:extLst>
      <p:ext uri="{BB962C8B-B14F-4D97-AF65-F5344CB8AC3E}">
        <p14:creationId xmlns:p14="http://schemas.microsoft.com/office/powerpoint/2010/main" val="359631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nonlinear behavior</a:t>
            </a:r>
            <a:r>
              <a:rPr lang="en-US" baseline="0" dirty="0" smtClean="0"/>
              <a:t> happens when the shield’s displacement is large compared to the wavelength of the laser. It’s only linear when it is small.</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27</a:t>
            </a:fld>
            <a:endParaRPr lang="en-US"/>
          </a:p>
        </p:txBody>
      </p:sp>
    </p:spTree>
    <p:extLst>
      <p:ext uri="{BB962C8B-B14F-4D97-AF65-F5344CB8AC3E}">
        <p14:creationId xmlns:p14="http://schemas.microsoft.com/office/powerpoint/2010/main" val="1077894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see how much vibration isolation we need</a:t>
            </a:r>
            <a:r>
              <a:rPr lang="en-US" baseline="0" dirty="0" smtClean="0"/>
              <a:t> to actually achieve this requirement curve, I’ve plotted measured ground motion from Livingston on top of it. This is from August of 2009. The 50</a:t>
            </a:r>
            <a:r>
              <a:rPr lang="en-US" baseline="30000" dirty="0" smtClean="0"/>
              <a:t>th</a:t>
            </a:r>
            <a:r>
              <a:rPr lang="en-US" baseline="0" dirty="0" smtClean="0"/>
              <a:t> percentile line indicates that 50% of the time from that month the ground moved less than this. The 95 percentile line indicates that 95% of the time that month the ground moved less than that line. Much of this motion is below the requirement curve, so perhaps this isn’t too bad.</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28</a:t>
            </a:fld>
            <a:endParaRPr lang="en-US"/>
          </a:p>
        </p:txBody>
      </p:sp>
    </p:spTree>
    <p:extLst>
      <p:ext uri="{BB962C8B-B14F-4D97-AF65-F5344CB8AC3E}">
        <p14:creationId xmlns:p14="http://schemas.microsoft.com/office/powerpoint/2010/main" val="1283686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ground</a:t>
            </a:r>
            <a:r>
              <a:rPr lang="en-US" baseline="0" dirty="0" smtClean="0"/>
              <a:t> moves more in the winter time however. The red lines are from December of 2009, and the peak motion increases a noticeable amount.</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29</a:t>
            </a:fld>
            <a:endParaRPr lang="en-US"/>
          </a:p>
        </p:txBody>
      </p:sp>
    </p:spTree>
    <p:extLst>
      <p:ext uri="{BB962C8B-B14F-4D97-AF65-F5344CB8AC3E}">
        <p14:creationId xmlns:p14="http://schemas.microsoft.com/office/powerpoint/2010/main" val="3524145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plug that worst case ground motion into the scattered light simulation, you get this red curve. It’s still below the Voyager goal, but not by as much.</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30</a:t>
            </a:fld>
            <a:endParaRPr lang="en-US"/>
          </a:p>
        </p:txBody>
      </p:sp>
    </p:spTree>
    <p:extLst>
      <p:ext uri="{BB962C8B-B14F-4D97-AF65-F5344CB8AC3E}">
        <p14:creationId xmlns:p14="http://schemas.microsoft.com/office/powerpoint/2010/main" val="23149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best sensitivity is around 100 Hz is limited by the thermal noise of the test mass mirror coating noise in red, which is achieved, in part, by swapping out the aLIGO test masses, made of 40 kg room temp silica, for 200 kg of silicon at 120 K.</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4</a:t>
            </a:fld>
            <a:endParaRPr lang="en-US"/>
          </a:p>
        </p:txBody>
      </p:sp>
    </p:spTree>
    <p:extLst>
      <p:ext uri="{BB962C8B-B14F-4D97-AF65-F5344CB8AC3E}">
        <p14:creationId xmlns:p14="http://schemas.microsoft.com/office/powerpoint/2010/main" val="2636666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decrease the shield’s radius however,</a:t>
            </a:r>
            <a:r>
              <a:rPr lang="en-US" baseline="0" dirty="0" smtClean="0"/>
              <a:t> the noise starts becoming more significant.</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31</a:t>
            </a:fld>
            <a:endParaRPr lang="en-US"/>
          </a:p>
        </p:txBody>
      </p:sp>
    </p:spTree>
    <p:extLst>
      <p:ext uri="{BB962C8B-B14F-4D97-AF65-F5344CB8AC3E}">
        <p14:creationId xmlns:p14="http://schemas.microsoft.com/office/powerpoint/2010/main" val="2856299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a:t>
            </a:r>
            <a:r>
              <a:rPr lang="en-US" baseline="0" dirty="0" smtClean="0"/>
              <a:t> the ground noise, there is also going to be some still unknown amount of vibration from the cryogenics.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32</a:t>
            </a:fld>
            <a:endParaRPr lang="en-US"/>
          </a:p>
        </p:txBody>
      </p:sp>
    </p:spTree>
    <p:extLst>
      <p:ext uri="{BB962C8B-B14F-4D97-AF65-F5344CB8AC3E}">
        <p14:creationId xmlns:p14="http://schemas.microsoft.com/office/powerpoint/2010/main" val="2987660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So for these reasons, at Stanford we are thinking about using active control to limit the motion of the shield. </a:t>
            </a:r>
          </a:p>
          <a:p>
            <a:endParaRPr lang="en-US" baseline="0" dirty="0" smtClean="0"/>
          </a:p>
          <a:p>
            <a:pPr marL="0" marR="0" indent="0" algn="l" defTabSz="457146" rtl="0" eaLnBrk="1" fontAlgn="auto" latinLnBrk="0" hangingPunct="1">
              <a:lnSpc>
                <a:spcPct val="100000"/>
              </a:lnSpc>
              <a:spcBef>
                <a:spcPts val="0"/>
              </a:spcBef>
              <a:spcAft>
                <a:spcPts val="0"/>
              </a:spcAft>
              <a:buClrTx/>
              <a:buSzTx/>
              <a:buFontTx/>
              <a:buNone/>
              <a:tabLst/>
              <a:defRPr/>
            </a:pPr>
            <a:r>
              <a:rPr lang="en-US" baseline="0" dirty="0" smtClean="0"/>
              <a:t>It’s perhaps not necessary to do this, but it does give us more freedom to use a more compact shield, and to be more aggressive with the cryogenics.</a:t>
            </a:r>
            <a:endParaRPr lang="en-US" dirty="0" smtClean="0"/>
          </a:p>
        </p:txBody>
      </p:sp>
      <p:sp>
        <p:nvSpPr>
          <p:cNvPr id="4" name="Slide Number Placeholder 3"/>
          <p:cNvSpPr>
            <a:spLocks noGrp="1"/>
          </p:cNvSpPr>
          <p:nvPr>
            <p:ph type="sldNum" sz="quarter" idx="10"/>
          </p:nvPr>
        </p:nvSpPr>
        <p:spPr/>
        <p:txBody>
          <a:bodyPr/>
          <a:lstStyle/>
          <a:p>
            <a:fld id="{528E0996-B193-4443-9577-F039213F6621}" type="slidenum">
              <a:rPr lang="en-US" smtClean="0"/>
              <a:t>33</a:t>
            </a:fld>
            <a:endParaRPr lang="en-US"/>
          </a:p>
        </p:txBody>
      </p:sp>
    </p:spTree>
    <p:extLst>
      <p:ext uri="{BB962C8B-B14F-4D97-AF65-F5344CB8AC3E}">
        <p14:creationId xmlns:p14="http://schemas.microsoft.com/office/powerpoint/2010/main" val="718625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To do</a:t>
            </a:r>
            <a:r>
              <a:rPr lang="en-US" baseline="0" dirty="0" smtClean="0"/>
              <a:t> this, you can imagine putting displacement sensors between the shield and the optics table, which is well isolated.</a:t>
            </a:r>
          </a:p>
        </p:txBody>
      </p:sp>
      <p:sp>
        <p:nvSpPr>
          <p:cNvPr id="4" name="Slide Number Placeholder 3"/>
          <p:cNvSpPr>
            <a:spLocks noGrp="1"/>
          </p:cNvSpPr>
          <p:nvPr>
            <p:ph type="sldNum" sz="quarter" idx="10"/>
          </p:nvPr>
        </p:nvSpPr>
        <p:spPr/>
        <p:txBody>
          <a:bodyPr/>
          <a:lstStyle/>
          <a:p>
            <a:fld id="{528E0996-B193-4443-9577-F039213F6621}" type="slidenum">
              <a:rPr lang="en-US" smtClean="0"/>
              <a:t>34</a:t>
            </a:fld>
            <a:endParaRPr lang="en-US"/>
          </a:p>
        </p:txBody>
      </p:sp>
    </p:spTree>
    <p:extLst>
      <p:ext uri="{BB962C8B-B14F-4D97-AF65-F5344CB8AC3E}">
        <p14:creationId xmlns:p14="http://schemas.microsoft.com/office/powerpoint/2010/main" val="3081740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And</a:t>
            </a:r>
            <a:r>
              <a:rPr lang="en-US" baseline="0" dirty="0" smtClean="0"/>
              <a:t> then putting actuators between the shield and the ground, and then using active feedback to force the shield to follow the isolated optics table.</a:t>
            </a:r>
          </a:p>
          <a:p>
            <a:endParaRPr lang="en-US" baseline="0" dirty="0" smtClean="0"/>
          </a:p>
          <a:p>
            <a:r>
              <a:rPr lang="en-US" dirty="0" smtClean="0"/>
              <a:t>So now that we have some idea of what we need</a:t>
            </a:r>
            <a:r>
              <a:rPr lang="en-US" baseline="0" dirty="0" smtClean="0"/>
              <a:t>, </a:t>
            </a:r>
          </a:p>
        </p:txBody>
      </p:sp>
      <p:sp>
        <p:nvSpPr>
          <p:cNvPr id="4" name="Slide Number Placeholder 3"/>
          <p:cNvSpPr>
            <a:spLocks noGrp="1"/>
          </p:cNvSpPr>
          <p:nvPr>
            <p:ph type="sldNum" sz="quarter" idx="10"/>
          </p:nvPr>
        </p:nvSpPr>
        <p:spPr/>
        <p:txBody>
          <a:bodyPr/>
          <a:lstStyle/>
          <a:p>
            <a:fld id="{528E0996-B193-4443-9577-F039213F6621}" type="slidenum">
              <a:rPr lang="en-US" smtClean="0"/>
              <a:t>35</a:t>
            </a:fld>
            <a:endParaRPr lang="en-US"/>
          </a:p>
        </p:txBody>
      </p:sp>
    </p:spTree>
    <p:extLst>
      <p:ext uri="{BB962C8B-B14F-4D97-AF65-F5344CB8AC3E}">
        <p14:creationId xmlns:p14="http://schemas.microsoft.com/office/powerpoint/2010/main" val="3553021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…the next thing to do is to</a:t>
            </a:r>
            <a:r>
              <a:rPr lang="en-US" baseline="0" dirty="0" smtClean="0"/>
              <a:t> build a prototype and see if it works. That’s what we’re working on at Stanford. This is a </a:t>
            </a:r>
            <a:r>
              <a:rPr lang="en-US" baseline="0" dirty="0" err="1" smtClean="0"/>
              <a:t>solidworks</a:t>
            </a:r>
            <a:r>
              <a:rPr lang="en-US" baseline="0" dirty="0" smtClean="0"/>
              <a:t> model of our active heat shield experiment inside of our vacuum chamber. For scale, the chamber is about 2 meters on each side. This image is a rather busy, so I won’t bother to point out all the details here.</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Here’s</a:t>
            </a:r>
            <a:r>
              <a:rPr lang="en-US" baseline="0" dirty="0" smtClean="0"/>
              <a:t> a photo of the same thing. Again, I won’t bother to point out all the parts here.</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6" rtl="0" eaLnBrk="1" fontAlgn="auto" latinLnBrk="0" hangingPunct="1">
              <a:lnSpc>
                <a:spcPct val="100000"/>
              </a:lnSpc>
              <a:spcBef>
                <a:spcPts val="0"/>
              </a:spcBef>
              <a:spcAft>
                <a:spcPts val="0"/>
              </a:spcAft>
              <a:buClrTx/>
              <a:buSzTx/>
              <a:buFontTx/>
              <a:buNone/>
              <a:tabLst/>
              <a:defRPr/>
            </a:pPr>
            <a:r>
              <a:rPr lang="en-US" dirty="0" smtClean="0"/>
              <a:t>Instead, I’ll show a simplified cartoon of how</a:t>
            </a:r>
            <a:r>
              <a:rPr lang="en-US" baseline="0" dirty="0" smtClean="0"/>
              <a:t> it works, which is basically what we just saw earlier. So starting from the middle of the image and going out, the main difference in our system is that our optics table is below the optic instead of above. But there is still have a heat shield, with a small 1 kg test mass inside. The shield hangs from some springs mounted to a structure rigidly connected to the ground. There are sensors and actuators for the active isolation of the shield, And finally, the heat shield is cooled with some flexible copper braids between it and a liquid nitrogen pipe that comes in through the vacuum wall. </a:t>
            </a:r>
            <a:endParaRPr lang="en-US" dirty="0" smtClean="0"/>
          </a:p>
        </p:txBody>
      </p:sp>
      <p:sp>
        <p:nvSpPr>
          <p:cNvPr id="4" name="Slide Number Placeholder 3"/>
          <p:cNvSpPr>
            <a:spLocks noGrp="1"/>
          </p:cNvSpPr>
          <p:nvPr>
            <p:ph type="sldNum" sz="quarter" idx="10"/>
          </p:nvPr>
        </p:nvSpPr>
        <p:spPr/>
        <p:txBody>
          <a:bodyPr/>
          <a:lstStyle/>
          <a:p>
            <a:fld id="{E0CE378C-2AC0-DE4B-ADB5-25FF7620AC07}" type="slidenum">
              <a:rPr lang="en-US" smtClean="0"/>
              <a:t>38</a:t>
            </a:fld>
            <a:endParaRPr lang="en-US"/>
          </a:p>
        </p:txBody>
      </p:sp>
    </p:spTree>
    <p:extLst>
      <p:ext uri="{BB962C8B-B14F-4D97-AF65-F5344CB8AC3E}">
        <p14:creationId xmlns:p14="http://schemas.microsoft.com/office/powerpoint/2010/main" val="1261310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 photo showing the liquid nitrogen pipe, with the copper braids bolted onto the shield. We know bolted joints can be problematic for heat transfer, but we hope to leave an easy way of taking this to access the test mass inside. We simply chose them because they’re easy to install, and easy to remove.</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39</a:t>
            </a:fld>
            <a:endParaRPr lang="en-US"/>
          </a:p>
        </p:txBody>
      </p:sp>
    </p:spTree>
    <p:extLst>
      <p:ext uri="{BB962C8B-B14F-4D97-AF65-F5344CB8AC3E}">
        <p14:creationId xmlns:p14="http://schemas.microsoft.com/office/powerpoint/2010/main" val="1644926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6" rtl="0" eaLnBrk="1" fontAlgn="auto" latinLnBrk="0" hangingPunct="1">
              <a:lnSpc>
                <a:spcPct val="100000"/>
              </a:lnSpc>
              <a:spcBef>
                <a:spcPts val="0"/>
              </a:spcBef>
              <a:spcAft>
                <a:spcPts val="0"/>
              </a:spcAft>
              <a:buClrTx/>
              <a:buSzTx/>
              <a:buFontTx/>
              <a:buNone/>
              <a:tabLst/>
              <a:defRPr/>
            </a:pPr>
            <a:r>
              <a:rPr lang="en-US" dirty="0" smtClean="0"/>
              <a:t>This is a diagram of how our active isolation </a:t>
            </a:r>
            <a:r>
              <a:rPr lang="en-US" baseline="0" dirty="0" smtClean="0"/>
              <a:t>works. We feed back relative displacements sensor signals in order to force the heat shield to follow the optics table, which is already well isolated. This way we can ensure the shield also has good isolation, despite the influence of vibrations from the ground and the cryogenics. Then we measure the heat shield’s performance with some geophones that are not part of the feedback loop.</a:t>
            </a:r>
            <a:endParaRPr lang="en-US" dirty="0" smtClean="0"/>
          </a:p>
        </p:txBody>
      </p:sp>
      <p:sp>
        <p:nvSpPr>
          <p:cNvPr id="4" name="Slide Number Placeholder 3"/>
          <p:cNvSpPr>
            <a:spLocks noGrp="1"/>
          </p:cNvSpPr>
          <p:nvPr>
            <p:ph type="sldNum" sz="quarter" idx="10"/>
          </p:nvPr>
        </p:nvSpPr>
        <p:spPr/>
        <p:txBody>
          <a:bodyPr/>
          <a:lstStyle/>
          <a:p>
            <a:fld id="{E0CE378C-2AC0-DE4B-ADB5-25FF7620AC07}" type="slidenum">
              <a:rPr lang="en-US" smtClean="0"/>
              <a:t>40</a:t>
            </a:fld>
            <a:endParaRPr lang="en-US"/>
          </a:p>
        </p:txBody>
      </p:sp>
    </p:spTree>
    <p:extLst>
      <p:ext uri="{BB962C8B-B14F-4D97-AF65-F5344CB8AC3E}">
        <p14:creationId xmlns:p14="http://schemas.microsoft.com/office/powerpoint/2010/main" val="346912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is cryogenic silicon actually helpful?</a:t>
            </a:r>
            <a:r>
              <a:rPr lang="en-US" baseline="0" dirty="0" smtClean="0"/>
              <a:t> Well…</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5</a:t>
            </a:fld>
            <a:endParaRPr lang="en-US"/>
          </a:p>
        </p:txBody>
      </p:sp>
    </p:spTree>
    <p:extLst>
      <p:ext uri="{BB962C8B-B14F-4D97-AF65-F5344CB8AC3E}">
        <p14:creationId xmlns:p14="http://schemas.microsoft.com/office/powerpoint/2010/main" val="2287226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few weeks ago we started getting data with this system. So this plot shows the shield’s vertical</a:t>
            </a:r>
            <a:r>
              <a:rPr lang="en-US" baseline="0" dirty="0" smtClean="0"/>
              <a:t> </a:t>
            </a:r>
            <a:r>
              <a:rPr lang="en-US" dirty="0" smtClean="0"/>
              <a:t>displacement seen by the geophones, without any cryogenics or control.</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41</a:t>
            </a:fld>
            <a:endParaRPr lang="en-US"/>
          </a:p>
        </p:txBody>
      </p:sp>
    </p:spTree>
    <p:extLst>
      <p:ext uri="{BB962C8B-B14F-4D97-AF65-F5344CB8AC3E}">
        <p14:creationId xmlns:p14="http://schemas.microsoft.com/office/powerpoint/2010/main" val="2277468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when you turn the liquid</a:t>
            </a:r>
            <a:r>
              <a:rPr lang="en-US" baseline="0" dirty="0" smtClean="0"/>
              <a:t> nitrogen on, you do see some extra vibration. A little bit around its resonance, and some more at high frequencies.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42</a:t>
            </a:fld>
            <a:endParaRPr lang="en-US"/>
          </a:p>
        </p:txBody>
      </p:sp>
    </p:spTree>
    <p:extLst>
      <p:ext uri="{BB962C8B-B14F-4D97-AF65-F5344CB8AC3E}">
        <p14:creationId xmlns:p14="http://schemas.microsoft.com/office/powerpoint/2010/main" val="3057508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turn the control on, you can get good suppression of</a:t>
            </a:r>
            <a:r>
              <a:rPr lang="en-US" baseline="0" dirty="0" smtClean="0"/>
              <a:t> that resonance peak, at the expense of some higher frequency noise. </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43</a:t>
            </a:fld>
            <a:endParaRPr lang="en-US"/>
          </a:p>
        </p:txBody>
      </p:sp>
    </p:spTree>
    <p:extLst>
      <p:ext uri="{BB962C8B-B14F-4D97-AF65-F5344CB8AC3E}">
        <p14:creationId xmlns:p14="http://schemas.microsoft.com/office/powerpoint/2010/main" val="3692320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the same curves</a:t>
            </a:r>
            <a:r>
              <a:rPr lang="en-US" baseline="0" dirty="0" smtClean="0"/>
              <a:t> for the optics table, we see there is virtually no increased noise propagating through the seismic isolation system, which is very good. That’s one of the goals of this design.</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44</a:t>
            </a:fld>
            <a:endParaRPr lang="en-US"/>
          </a:p>
        </p:txBody>
      </p:sp>
    </p:spTree>
    <p:extLst>
      <p:ext uri="{BB962C8B-B14F-4D97-AF65-F5344CB8AC3E}">
        <p14:creationId xmlns:p14="http://schemas.microsoft.com/office/powerpoint/2010/main" val="2586197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Comparing the shield’s displacement to our chosen</a:t>
            </a:r>
            <a:r>
              <a:rPr lang="en-US" baseline="0" dirty="0" smtClean="0"/>
              <a:t> requirement curve, we see some extra motion at the higher frequencies.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45</a:t>
            </a:fld>
            <a:endParaRPr lang="en-US"/>
          </a:p>
        </p:txBody>
      </p:sp>
    </p:spTree>
    <p:extLst>
      <p:ext uri="{BB962C8B-B14F-4D97-AF65-F5344CB8AC3E}">
        <p14:creationId xmlns:p14="http://schemas.microsoft.com/office/powerpoint/2010/main" val="2577321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can simulate how much scattered</a:t>
            </a:r>
            <a:r>
              <a:rPr lang="en-US" baseline="0" dirty="0" smtClean="0"/>
              <a:t> light noise this would produce. Though both are below the voyager curve, the control does seem to help. So so far this is good news for the isolation performance.</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46</a:t>
            </a:fld>
            <a:endParaRPr lang="en-US"/>
          </a:p>
        </p:txBody>
      </p:sp>
    </p:spTree>
    <p:extLst>
      <p:ext uri="{BB962C8B-B14F-4D97-AF65-F5344CB8AC3E}">
        <p14:creationId xmlns:p14="http://schemas.microsoft.com/office/powerpoint/2010/main" val="2818158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also have to satisfy the thermal performance</a:t>
            </a:r>
            <a:r>
              <a:rPr lang="en-US" baseline="0" dirty="0" smtClean="0"/>
              <a:t> of the shield. This is data from the same period just a few weeks ago. We had temperature sensors on the liquid nitrogen pipe, at the end of one of the copper braids near its bolted joint with the heat shield, one on the heat shield itself, one on the test mass inside the shield, and finally one on the suspension spring that the test mass hangs from.</a:t>
            </a:r>
          </a:p>
          <a:p>
            <a:endParaRPr lang="en-US" baseline="0" dirty="0" smtClean="0"/>
          </a:p>
          <a:p>
            <a:r>
              <a:rPr lang="en-US" baseline="0" dirty="0" smtClean="0"/>
              <a:t>The pipe cooled down very quickly. After about 5 hours we ran out of liquid nitrogen before everything else finished cooling off.</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47</a:t>
            </a:fld>
            <a:endParaRPr lang="en-US"/>
          </a:p>
        </p:txBody>
      </p:sp>
    </p:spTree>
    <p:extLst>
      <p:ext uri="{BB962C8B-B14F-4D97-AF65-F5344CB8AC3E}">
        <p14:creationId xmlns:p14="http://schemas.microsoft.com/office/powerpoint/2010/main" val="38239160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you can extrapolate</a:t>
            </a:r>
            <a:r>
              <a:rPr lang="en-US" baseline="0" dirty="0" smtClean="0"/>
              <a:t> the final temperature of the shield by fitting an exponential decay curve to it, which turns out to be about 160 K. This is quite far from our goal of 80 K.</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48</a:t>
            </a:fld>
            <a:endParaRPr lang="en-US"/>
          </a:p>
        </p:txBody>
      </p:sp>
    </p:spTree>
    <p:extLst>
      <p:ext uri="{BB962C8B-B14F-4D97-AF65-F5344CB8AC3E}">
        <p14:creationId xmlns:p14="http://schemas.microsoft.com/office/powerpoint/2010/main" val="29536970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fit,</a:t>
            </a:r>
            <a:r>
              <a:rPr lang="en-US" baseline="0" dirty="0" smtClean="0"/>
              <a:t> you can estimate that our shield has an ambient heat load of about 40 W, and also the copper braids are only about half the conductivity they could be. So we have some work to do in the future to improve this.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49</a:t>
            </a:fld>
            <a:endParaRPr lang="en-US"/>
          </a:p>
        </p:txBody>
      </p:sp>
    </p:spTree>
    <p:extLst>
      <p:ext uri="{BB962C8B-B14F-4D97-AF65-F5344CB8AC3E}">
        <p14:creationId xmlns:p14="http://schemas.microsoft.com/office/powerpoint/2010/main" val="309600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Reworking our conceptual</a:t>
            </a:r>
            <a:r>
              <a:rPr lang="en-US" baseline="0" dirty="0" smtClean="0"/>
              <a:t> design, what we think we should do, is to take some of </a:t>
            </a:r>
            <a:r>
              <a:rPr lang="en-US" baseline="0" dirty="0" err="1" smtClean="0"/>
              <a:t>Odylio’s</a:t>
            </a:r>
            <a:r>
              <a:rPr lang="en-US" baseline="0" dirty="0" smtClean="0"/>
              <a:t> advice, …</a:t>
            </a:r>
            <a:endParaRPr lang="en-US" dirty="0"/>
          </a:p>
        </p:txBody>
      </p:sp>
      <p:sp>
        <p:nvSpPr>
          <p:cNvPr id="4" name="Slide Number Placeholder 3"/>
          <p:cNvSpPr>
            <a:spLocks noGrp="1"/>
          </p:cNvSpPr>
          <p:nvPr>
            <p:ph type="sldNum" sz="quarter" idx="10"/>
          </p:nvPr>
        </p:nvSpPr>
        <p:spPr/>
        <p:txBody>
          <a:bodyPr/>
          <a:lstStyle/>
          <a:p>
            <a:fld id="{528E0996-B193-4443-9577-F039213F6621}" type="slidenum">
              <a:rPr lang="en-US" smtClean="0"/>
              <a:t>50</a:t>
            </a:fld>
            <a:endParaRPr lang="en-US"/>
          </a:p>
        </p:txBody>
      </p:sp>
    </p:spTree>
    <p:extLst>
      <p:ext uri="{BB962C8B-B14F-4D97-AF65-F5344CB8AC3E}">
        <p14:creationId xmlns:p14="http://schemas.microsoft.com/office/powerpoint/2010/main" val="3553021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number of groups throughout the gravitational wave community doing research for cryogenic test masses.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6</a:t>
            </a:fld>
            <a:endParaRPr lang="en-US"/>
          </a:p>
        </p:txBody>
      </p:sp>
    </p:spTree>
    <p:extLst>
      <p:ext uri="{BB962C8B-B14F-4D97-AF65-F5344CB8AC3E}">
        <p14:creationId xmlns:p14="http://schemas.microsoft.com/office/powerpoint/2010/main" val="451863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…and add a second heat shield outside the first one. The outside shield doesn’t need to have any isolation, because the test mass only sees the inner shield. So we can do a really good job of cooling the outer shield with liquid nitrogen pipes, which prevent the inner shield from seeing the warm outside environment. Likely, the inner shield will still need a copper braid connection to the outer one because the scattered light will create too much of a heat load to cool the inner shield by radiation alone.</a:t>
            </a:r>
            <a:endParaRPr lang="en-US" dirty="0"/>
          </a:p>
        </p:txBody>
      </p:sp>
      <p:sp>
        <p:nvSpPr>
          <p:cNvPr id="4" name="Slide Number Placeholder 3"/>
          <p:cNvSpPr>
            <a:spLocks noGrp="1"/>
          </p:cNvSpPr>
          <p:nvPr>
            <p:ph type="sldNum" sz="quarter" idx="10"/>
          </p:nvPr>
        </p:nvSpPr>
        <p:spPr/>
        <p:txBody>
          <a:bodyPr/>
          <a:lstStyle/>
          <a:p>
            <a:fld id="{528E0996-B193-4443-9577-F039213F6621}" type="slidenum">
              <a:rPr lang="en-US" smtClean="0"/>
              <a:t>51</a:t>
            </a:fld>
            <a:endParaRPr lang="en-US"/>
          </a:p>
        </p:txBody>
      </p:sp>
    </p:spTree>
    <p:extLst>
      <p:ext uri="{BB962C8B-B14F-4D97-AF65-F5344CB8AC3E}">
        <p14:creationId xmlns:p14="http://schemas.microsoft.com/office/powerpoint/2010/main" val="35530212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last thing we haven’t talked about, is that we’ve seen the temperature of the test mass spring is effected by the</a:t>
            </a:r>
            <a:r>
              <a:rPr lang="en-US" baseline="0" dirty="0" smtClean="0"/>
              <a:t> cryogenics. In advanced LIGO the interferometer alignment is highly dependent on the temperature of these springs, and we expect the same problem in LIGO Voyager. So something we might do going forward is to heat, and actively control the temperature of some of these springs.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52</a:t>
            </a:fld>
            <a:endParaRPr lang="en-US"/>
          </a:p>
        </p:txBody>
      </p:sp>
    </p:spTree>
    <p:extLst>
      <p:ext uri="{BB962C8B-B14F-4D97-AF65-F5344CB8AC3E}">
        <p14:creationId xmlns:p14="http://schemas.microsoft.com/office/powerpoint/2010/main" val="3967496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and red are recently</a:t>
            </a:r>
            <a:r>
              <a:rPr lang="en-US" baseline="0" dirty="0" smtClean="0"/>
              <a:t> measured aLIGO noise curves. It’s already doing much better than the first generation of LIGO in green. Despite the fact we haven’t yet reached the aLIGO design in gray, we’re already thinking about how to improve LIGO for 3</a:t>
            </a:r>
            <a:r>
              <a:rPr lang="en-US" baseline="30000" dirty="0" smtClean="0"/>
              <a:t>rd</a:t>
            </a:r>
            <a:r>
              <a:rPr lang="en-US" baseline="0" dirty="0" smtClean="0"/>
              <a:t> generation GW detectors.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57</a:t>
            </a:fld>
            <a:endParaRPr lang="en-US"/>
          </a:p>
        </p:txBody>
      </p:sp>
    </p:spTree>
    <p:extLst>
      <p:ext uri="{BB962C8B-B14F-4D97-AF65-F5344CB8AC3E}">
        <p14:creationId xmlns:p14="http://schemas.microsoft.com/office/powerpoint/2010/main" val="35602327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a:t>
            </a:r>
            <a:r>
              <a:rPr lang="en-US" baseline="0" dirty="0" smtClean="0"/>
              <a:t> part of this presentation shows the thermal response of the shield. This data is from the first very first test we did just a week ago. Red and blue show the temperature of the liquid nitrogen pipes. Purple is the heat shield and green is the test mass. Yellow is the blade spring the test mass hangs from. So you can see the test mass follows the heat shield pretty well, which is good. It suggests the shield is doing a good job of being a shield. However it only got down to about 213 K. You can extrapolate with an exponential fit that it would eventually bottom out at 205 K. But we need it to go all the way to 80 K. Also, the suspension spring has dropped 12 degrees, which is quite bad for suspension alignment.</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64</a:t>
            </a:fld>
            <a:endParaRPr lang="en-US"/>
          </a:p>
        </p:txBody>
      </p:sp>
    </p:spTree>
    <p:extLst>
      <p:ext uri="{BB962C8B-B14F-4D97-AF65-F5344CB8AC3E}">
        <p14:creationId xmlns:p14="http://schemas.microsoft.com/office/powerpoint/2010/main" val="4353500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this could be because we</a:t>
            </a:r>
            <a:r>
              <a:rPr lang="en-US" baseline="0" dirty="0" smtClean="0"/>
              <a:t> have 0.1 </a:t>
            </a:r>
            <a:r>
              <a:rPr lang="en-US" baseline="0" dirty="0" err="1" smtClean="0"/>
              <a:t>torr</a:t>
            </a:r>
            <a:r>
              <a:rPr lang="en-US" baseline="0" dirty="0" smtClean="0"/>
              <a:t> N</a:t>
            </a:r>
            <a:r>
              <a:rPr lang="en-US" baseline="-25000" dirty="0" smtClean="0"/>
              <a:t>2</a:t>
            </a:r>
            <a:r>
              <a:rPr lang="en-US" baseline="0" dirty="0" smtClean="0"/>
              <a:t> exchange gas in the chamber, in order to help the cool down of the test mass. Maybe its transferring heat from the warm parts of the chamber.</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65</a:t>
            </a:fld>
            <a:endParaRPr lang="en-US"/>
          </a:p>
        </p:txBody>
      </p:sp>
    </p:spTree>
    <p:extLst>
      <p:ext uri="{BB962C8B-B14F-4D97-AF65-F5344CB8AC3E}">
        <p14:creationId xmlns:p14="http://schemas.microsoft.com/office/powerpoint/2010/main" val="2085500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if we look closer, is coming all from sensor noise. So if</a:t>
            </a:r>
            <a:r>
              <a:rPr lang="en-US" baseline="0" dirty="0" smtClean="0"/>
              <a:t> we had better sensors, we could do better. To see if we need to do better, we can take this performance data</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67</a:t>
            </a:fld>
            <a:endParaRPr lang="en-US"/>
          </a:p>
        </p:txBody>
      </p:sp>
    </p:spTree>
    <p:extLst>
      <p:ext uri="{BB962C8B-B14F-4D97-AF65-F5344CB8AC3E}">
        <p14:creationId xmlns:p14="http://schemas.microsoft.com/office/powerpoint/2010/main" val="9352084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University of Glasgow</a:t>
            </a:r>
            <a:r>
              <a:rPr lang="en-US" baseline="0" dirty="0" smtClean="0"/>
              <a:t> and Caltech are looking into how we can actually get 200 kg of high purity single crystalline silicon for 45 cm diameter test masses. This turns out to be a non-trivial problem. The silicon industry is primarily set up for producing wafers.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7</a:t>
            </a:fld>
            <a:endParaRPr lang="en-US"/>
          </a:p>
        </p:txBody>
      </p:sp>
    </p:spTree>
    <p:extLst>
      <p:ext uri="{BB962C8B-B14F-4D97-AF65-F5344CB8AC3E}">
        <p14:creationId xmlns:p14="http://schemas.microsoft.com/office/powerpoint/2010/main" val="27407405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Glasgow and</a:t>
            </a:r>
            <a:r>
              <a:rPr lang="en-US" baseline="0" dirty="0" smtClean="0"/>
              <a:t> </a:t>
            </a:r>
            <a:r>
              <a:rPr lang="en-US" dirty="0" smtClean="0"/>
              <a:t>Stanford measuring the optical</a:t>
            </a:r>
            <a:r>
              <a:rPr lang="en-US" baseline="0" dirty="0" smtClean="0"/>
              <a:t> absorption in Silicon. This is important so that our high power lasers don’t deposit too much heat into the cold test masses.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8</a:t>
            </a:fld>
            <a:endParaRPr lang="en-US"/>
          </a:p>
        </p:txBody>
      </p:sp>
    </p:spTree>
    <p:extLst>
      <p:ext uri="{BB962C8B-B14F-4D97-AF65-F5344CB8AC3E}">
        <p14:creationId xmlns:p14="http://schemas.microsoft.com/office/powerpoint/2010/main" val="34111034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Also at Glasgow they are looking into how to produce silicon</a:t>
            </a:r>
            <a:r>
              <a:rPr lang="en-US" baseline="0" dirty="0" smtClean="0"/>
              <a:t> and sapphire fibers from which to hang these test masses. This is important because it is not yet known how to make these fibers that are strong enough.</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Moscow state University is measuring the mechanical loss</a:t>
            </a:r>
            <a:r>
              <a:rPr lang="en-US" baseline="0" dirty="0" smtClean="0"/>
              <a:t> of silicon with various black coatings, because these test masses will need to be cooled </a:t>
            </a:r>
            <a:r>
              <a:rPr lang="en-US" baseline="0" dirty="0" err="1" smtClean="0"/>
              <a:t>radiatively</a:t>
            </a:r>
            <a:r>
              <a:rPr lang="en-US" baseline="0" dirty="0" smtClean="0"/>
              <a: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BD9264-A98A-4C41-B848-25F1082DD825}" type="datetime1">
              <a:rPr lang="en-US" smtClean="0"/>
              <a:t>4/13/16</a:t>
            </a:fld>
            <a:endParaRPr lang="en-US"/>
          </a:p>
        </p:txBody>
      </p:sp>
      <p:sp>
        <p:nvSpPr>
          <p:cNvPr id="5" name="Footer Placeholder 4"/>
          <p:cNvSpPr>
            <a:spLocks noGrp="1"/>
          </p:cNvSpPr>
          <p:nvPr>
            <p:ph type="ftr" sz="quarter" idx="11"/>
          </p:nvPr>
        </p:nvSpPr>
        <p:spPr/>
        <p:txBody>
          <a:bodyPr/>
          <a:lstStyle/>
          <a:p>
            <a:r>
              <a:rPr lang="en-US" smtClean="0"/>
              <a:t>G1600413-v1 - Pasadena - 14 March 2016</a:t>
            </a:r>
            <a:endParaRPr lang="en-US"/>
          </a:p>
        </p:txBody>
      </p:sp>
      <p:sp>
        <p:nvSpPr>
          <p:cNvPr id="6" name="Slide Number Placeholder 5"/>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190039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C6BD92-6CBE-D84E-B3EA-8DCDB6B2F8C3}" type="datetime1">
              <a:rPr lang="en-US" smtClean="0"/>
              <a:t>4/13/16</a:t>
            </a:fld>
            <a:endParaRPr lang="en-US"/>
          </a:p>
        </p:txBody>
      </p:sp>
      <p:sp>
        <p:nvSpPr>
          <p:cNvPr id="5" name="Footer Placeholder 4"/>
          <p:cNvSpPr>
            <a:spLocks noGrp="1"/>
          </p:cNvSpPr>
          <p:nvPr>
            <p:ph type="ftr" sz="quarter" idx="11"/>
          </p:nvPr>
        </p:nvSpPr>
        <p:spPr/>
        <p:txBody>
          <a:bodyPr/>
          <a:lstStyle/>
          <a:p>
            <a:r>
              <a:rPr lang="en-US" smtClean="0"/>
              <a:t>G1600413-v1 - Pasadena - 14 March 2016</a:t>
            </a:r>
            <a:endParaRPr lang="en-US"/>
          </a:p>
        </p:txBody>
      </p:sp>
      <p:sp>
        <p:nvSpPr>
          <p:cNvPr id="6" name="Slide Number Placeholder 5"/>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330362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AEA37-91E0-2240-8D97-CAF500AA7AA0}" type="datetime1">
              <a:rPr lang="en-US" smtClean="0"/>
              <a:t>4/13/16</a:t>
            </a:fld>
            <a:endParaRPr lang="en-US"/>
          </a:p>
        </p:txBody>
      </p:sp>
      <p:sp>
        <p:nvSpPr>
          <p:cNvPr id="5" name="Footer Placeholder 4"/>
          <p:cNvSpPr>
            <a:spLocks noGrp="1"/>
          </p:cNvSpPr>
          <p:nvPr>
            <p:ph type="ftr" sz="quarter" idx="11"/>
          </p:nvPr>
        </p:nvSpPr>
        <p:spPr/>
        <p:txBody>
          <a:bodyPr/>
          <a:lstStyle/>
          <a:p>
            <a:r>
              <a:rPr lang="en-US" smtClean="0"/>
              <a:t>G1600413-v1 - Pasadena - 14 March 2016</a:t>
            </a:r>
            <a:endParaRPr lang="en-US"/>
          </a:p>
        </p:txBody>
      </p:sp>
      <p:sp>
        <p:nvSpPr>
          <p:cNvPr id="6" name="Slide Number Placeholder 5"/>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2085934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3231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latin typeface="Calibri"/>
              </a:rPr>
              <a:t>G1600413-v1 - Pasadena - 14 March 2016</a:t>
            </a:r>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05177FB-F82A-5849-9645-23D87A7D69C5}" type="datetime1">
              <a:rPr lang="en-US" smtClean="0">
                <a:solidFill>
                  <a:prstClr val="black">
                    <a:tint val="75000"/>
                  </a:prstClr>
                </a:solidFill>
                <a:latin typeface="Calibri"/>
              </a:rPr>
              <a:t>4/13/16</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1257396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49329" y="406486"/>
            <a:ext cx="7445340" cy="292388"/>
          </a:xfrm>
        </p:spPr>
        <p:txBody>
          <a:bodyPr lIns="0" tIns="0" rIns="0" bIns="0"/>
          <a:lstStyle>
            <a:lvl1pPr>
              <a:defRPr sz="1900" b="0" i="0">
                <a:solidFill>
                  <a:srgbClr val="FF5100"/>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latin typeface="Calibri"/>
              </a:rPr>
              <a:t>G1600413-v1 - Pasadena - 14 March 2016</a:t>
            </a:r>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746C151-9907-B24F-A286-7C81A4F825E8}" type="datetime1">
              <a:rPr lang="en-US" smtClean="0">
                <a:solidFill>
                  <a:prstClr val="black">
                    <a:tint val="75000"/>
                  </a:prstClr>
                </a:solidFill>
                <a:latin typeface="Calibri"/>
              </a:rPr>
              <a:t>4/13/16</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3866295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7854" y="925712"/>
            <a:ext cx="8948290" cy="5006577"/>
          </a:xfrm>
          <a:prstGeom prst="rect">
            <a:avLst/>
          </a:prstGeom>
          <a:blipFill>
            <a:blip r:embed="rId2" cstate="print"/>
            <a:stretch>
              <a:fillRect/>
            </a:stretch>
          </a:blipFill>
        </p:spPr>
        <p:txBody>
          <a:bodyPr wrap="square" lIns="0" tIns="0" rIns="0" bIns="0" rtlCol="0"/>
          <a:lstStyle/>
          <a:p>
            <a:pPr defTabSz="410291"/>
            <a:endParaRPr sz="1600">
              <a:solidFill>
                <a:prstClr val="black"/>
              </a:solidFill>
              <a:latin typeface="Calibri"/>
            </a:endParaRPr>
          </a:p>
        </p:txBody>
      </p:sp>
      <p:sp>
        <p:nvSpPr>
          <p:cNvPr id="2" name="Holder 2"/>
          <p:cNvSpPr>
            <a:spLocks noGrp="1"/>
          </p:cNvSpPr>
          <p:nvPr>
            <p:ph type="title"/>
          </p:nvPr>
        </p:nvSpPr>
        <p:spPr>
          <a:xfrm>
            <a:off x="849329" y="406486"/>
            <a:ext cx="7445340" cy="292388"/>
          </a:xfrm>
        </p:spPr>
        <p:txBody>
          <a:bodyPr lIns="0" tIns="0" rIns="0" bIns="0"/>
          <a:lstStyle>
            <a:lvl1pPr>
              <a:defRPr sz="1900" b="0" i="0">
                <a:solidFill>
                  <a:srgbClr val="FF5100"/>
                </a:solidFill>
                <a:latin typeface="Helvetica"/>
                <a:cs typeface="Helvetica"/>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latin typeface="Calibri"/>
              </a:rPr>
              <a:t>G1600413-v1 - Pasadena - 14 March 2016</a:t>
            </a:r>
            <a:endParaRPr>
              <a:solidFill>
                <a:prstClr val="black">
                  <a:tint val="75000"/>
                </a:prstClr>
              </a:solidFill>
              <a:latin typeface="Calibri"/>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6B12643-0D02-0D44-8565-A7B48305D2A7}" type="datetime1">
              <a:rPr lang="en-US" smtClean="0">
                <a:solidFill>
                  <a:prstClr val="black">
                    <a:tint val="75000"/>
                  </a:prstClr>
                </a:solidFill>
                <a:latin typeface="Calibri"/>
              </a:rPr>
              <a:t>4/13/16</a:t>
            </a:fld>
            <a:endParaRPr lang="en-US">
              <a:solidFill>
                <a:prstClr val="black">
                  <a:tint val="75000"/>
                </a:prstClr>
              </a:solidFill>
              <a:latin typeface="Calibri"/>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1769865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7854" y="971312"/>
            <a:ext cx="8948290" cy="4915377"/>
          </a:xfrm>
          <a:prstGeom prst="rect">
            <a:avLst/>
          </a:prstGeom>
          <a:blipFill>
            <a:blip r:embed="rId2" cstate="print"/>
            <a:stretch>
              <a:fillRect/>
            </a:stretch>
          </a:blipFill>
        </p:spPr>
        <p:txBody>
          <a:bodyPr wrap="square" lIns="0" tIns="0" rIns="0" bIns="0" rtlCol="0"/>
          <a:lstStyle/>
          <a:p>
            <a:pPr defTabSz="410291"/>
            <a:endParaRPr sz="1600">
              <a:solidFill>
                <a:prstClr val="black"/>
              </a:solidFill>
              <a:latin typeface="Calibri"/>
            </a:endParaRPr>
          </a:p>
        </p:txBody>
      </p:sp>
      <p:sp>
        <p:nvSpPr>
          <p:cNvPr id="2" name="Holder 2"/>
          <p:cNvSpPr>
            <a:spLocks noGrp="1"/>
          </p:cNvSpPr>
          <p:nvPr>
            <p:ph type="title"/>
          </p:nvPr>
        </p:nvSpPr>
        <p:spPr>
          <a:xfrm>
            <a:off x="849329" y="406486"/>
            <a:ext cx="7445340" cy="292388"/>
          </a:xfrm>
        </p:spPr>
        <p:txBody>
          <a:bodyPr lIns="0" tIns="0" rIns="0" bIns="0"/>
          <a:lstStyle>
            <a:lvl1pPr>
              <a:defRPr sz="1900" b="0" i="0">
                <a:solidFill>
                  <a:srgbClr val="FF5100"/>
                </a:solidFill>
                <a:latin typeface="Helvetica"/>
                <a:cs typeface="Helvetic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latin typeface="Calibri"/>
              </a:rPr>
              <a:t>G1600413-v1 - Pasadena - 14 March 2016</a:t>
            </a:r>
            <a:endParaRPr>
              <a:solidFill>
                <a:prstClr val="black">
                  <a:tint val="75000"/>
                </a:prstClr>
              </a:solidFill>
              <a:latin typeface="Calibri"/>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E2458DE-8B2C-D247-92C0-8ACD5EE5C99E}" type="datetime1">
              <a:rPr lang="en-US" smtClean="0">
                <a:solidFill>
                  <a:prstClr val="black">
                    <a:tint val="75000"/>
                  </a:prstClr>
                </a:solidFill>
                <a:latin typeface="Calibri"/>
              </a:rPr>
              <a:t>4/13/16</a:t>
            </a:fld>
            <a:endParaRPr lang="en-US">
              <a:solidFill>
                <a:prstClr val="black">
                  <a:tint val="75000"/>
                </a:prstClr>
              </a:solidFill>
              <a:latin typeface="Calibri"/>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3493016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latin typeface="Calibri"/>
              </a:rPr>
              <a:t>G1600413-v1 - Pasadena - 14 March 2016</a:t>
            </a:r>
            <a:endParaRPr>
              <a:solidFill>
                <a:prstClr val="black">
                  <a:tint val="75000"/>
                </a:prstClr>
              </a:solidFill>
              <a:latin typeface="Calibri"/>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D31F7D5-9BD0-EF4C-B9C9-78E9DFE68ED4}" type="datetime1">
              <a:rPr lang="en-US" smtClean="0">
                <a:solidFill>
                  <a:prstClr val="black">
                    <a:tint val="75000"/>
                  </a:prstClr>
                </a:solidFill>
                <a:latin typeface="Calibri"/>
              </a:rPr>
              <a:t>4/13/16</a:t>
            </a:fld>
            <a:endParaRPr lang="en-US">
              <a:solidFill>
                <a:prstClr val="black">
                  <a:tint val="75000"/>
                </a:prstClr>
              </a:solidFill>
              <a:latin typeface="Calibri"/>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79856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157F21-6ACD-BE4E-AA74-CF2917D3BB42}" type="datetime1">
              <a:rPr lang="en-US" smtClean="0"/>
              <a:t>4/13/16</a:t>
            </a:fld>
            <a:endParaRPr lang="en-US"/>
          </a:p>
        </p:txBody>
      </p:sp>
      <p:sp>
        <p:nvSpPr>
          <p:cNvPr id="5" name="Footer Placeholder 4"/>
          <p:cNvSpPr>
            <a:spLocks noGrp="1"/>
          </p:cNvSpPr>
          <p:nvPr>
            <p:ph type="ftr" sz="quarter" idx="11"/>
          </p:nvPr>
        </p:nvSpPr>
        <p:spPr/>
        <p:txBody>
          <a:bodyPr/>
          <a:lstStyle/>
          <a:p>
            <a:r>
              <a:rPr lang="en-US" smtClean="0"/>
              <a:t>G1600413-v1 - Pasadena - 14 March 2016</a:t>
            </a:r>
            <a:endParaRPr lang="en-US"/>
          </a:p>
        </p:txBody>
      </p:sp>
      <p:sp>
        <p:nvSpPr>
          <p:cNvPr id="6" name="Slide Number Placeholder 5"/>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3828922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4A47F-2010-D24B-974F-FB4D3DCB7896}" type="datetime1">
              <a:rPr lang="en-US" smtClean="0"/>
              <a:t>4/13/16</a:t>
            </a:fld>
            <a:endParaRPr lang="en-US"/>
          </a:p>
        </p:txBody>
      </p:sp>
      <p:sp>
        <p:nvSpPr>
          <p:cNvPr id="5" name="Footer Placeholder 4"/>
          <p:cNvSpPr>
            <a:spLocks noGrp="1"/>
          </p:cNvSpPr>
          <p:nvPr>
            <p:ph type="ftr" sz="quarter" idx="11"/>
          </p:nvPr>
        </p:nvSpPr>
        <p:spPr/>
        <p:txBody>
          <a:bodyPr/>
          <a:lstStyle/>
          <a:p>
            <a:r>
              <a:rPr lang="en-US" smtClean="0"/>
              <a:t>G1600413-v1 - Pasadena - 14 March 2016</a:t>
            </a:r>
            <a:endParaRPr lang="en-US"/>
          </a:p>
        </p:txBody>
      </p:sp>
      <p:sp>
        <p:nvSpPr>
          <p:cNvPr id="6" name="Slide Number Placeholder 5"/>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140835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6A6F59-C268-654A-A2D1-52E7CF3A5D3C}" type="datetime1">
              <a:rPr lang="en-US" smtClean="0"/>
              <a:t>4/13/16</a:t>
            </a:fld>
            <a:endParaRPr lang="en-US"/>
          </a:p>
        </p:txBody>
      </p:sp>
      <p:sp>
        <p:nvSpPr>
          <p:cNvPr id="6" name="Footer Placeholder 5"/>
          <p:cNvSpPr>
            <a:spLocks noGrp="1"/>
          </p:cNvSpPr>
          <p:nvPr>
            <p:ph type="ftr" sz="quarter" idx="11"/>
          </p:nvPr>
        </p:nvSpPr>
        <p:spPr/>
        <p:txBody>
          <a:bodyPr/>
          <a:lstStyle/>
          <a:p>
            <a:r>
              <a:rPr lang="en-US" smtClean="0"/>
              <a:t>G1600413-v1 - Pasadena - 14 March 2016</a:t>
            </a:r>
            <a:endParaRPr lang="en-US"/>
          </a:p>
        </p:txBody>
      </p:sp>
      <p:sp>
        <p:nvSpPr>
          <p:cNvPr id="7" name="Slide Number Placeholder 6"/>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2279227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41DD98-D1F7-A242-B27F-867D8B818EEB}" type="datetime1">
              <a:rPr lang="en-US" smtClean="0"/>
              <a:t>4/13/16</a:t>
            </a:fld>
            <a:endParaRPr lang="en-US"/>
          </a:p>
        </p:txBody>
      </p:sp>
      <p:sp>
        <p:nvSpPr>
          <p:cNvPr id="8" name="Footer Placeholder 7"/>
          <p:cNvSpPr>
            <a:spLocks noGrp="1"/>
          </p:cNvSpPr>
          <p:nvPr>
            <p:ph type="ftr" sz="quarter" idx="11"/>
          </p:nvPr>
        </p:nvSpPr>
        <p:spPr/>
        <p:txBody>
          <a:bodyPr/>
          <a:lstStyle/>
          <a:p>
            <a:r>
              <a:rPr lang="en-US" smtClean="0"/>
              <a:t>G1600413-v1 - Pasadena - 14 March 2016</a:t>
            </a:r>
            <a:endParaRPr lang="en-US"/>
          </a:p>
        </p:txBody>
      </p:sp>
      <p:sp>
        <p:nvSpPr>
          <p:cNvPr id="9" name="Slide Number Placeholder 8"/>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3802665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A25A01-0641-F640-9691-724FEC278010}" type="datetime1">
              <a:rPr lang="en-US" smtClean="0"/>
              <a:t>4/13/16</a:t>
            </a:fld>
            <a:endParaRPr lang="en-US"/>
          </a:p>
        </p:txBody>
      </p:sp>
      <p:sp>
        <p:nvSpPr>
          <p:cNvPr id="4" name="Footer Placeholder 3"/>
          <p:cNvSpPr>
            <a:spLocks noGrp="1"/>
          </p:cNvSpPr>
          <p:nvPr>
            <p:ph type="ftr" sz="quarter" idx="11"/>
          </p:nvPr>
        </p:nvSpPr>
        <p:spPr/>
        <p:txBody>
          <a:bodyPr/>
          <a:lstStyle/>
          <a:p>
            <a:r>
              <a:rPr lang="en-US" smtClean="0"/>
              <a:t>G1600413-v1 - Pasadena - 14 March 2016</a:t>
            </a:r>
            <a:endParaRPr lang="en-US"/>
          </a:p>
        </p:txBody>
      </p:sp>
      <p:sp>
        <p:nvSpPr>
          <p:cNvPr id="5" name="Slide Number Placeholder 4"/>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319002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B824EA-003F-6F48-9C83-91874522B525}" type="datetime1">
              <a:rPr lang="en-US" smtClean="0"/>
              <a:t>4/13/16</a:t>
            </a:fld>
            <a:endParaRPr lang="en-US"/>
          </a:p>
        </p:txBody>
      </p:sp>
      <p:sp>
        <p:nvSpPr>
          <p:cNvPr id="3" name="Footer Placeholder 2"/>
          <p:cNvSpPr>
            <a:spLocks noGrp="1"/>
          </p:cNvSpPr>
          <p:nvPr>
            <p:ph type="ftr" sz="quarter" idx="11"/>
          </p:nvPr>
        </p:nvSpPr>
        <p:spPr/>
        <p:txBody>
          <a:bodyPr/>
          <a:lstStyle/>
          <a:p>
            <a:r>
              <a:rPr lang="en-US" smtClean="0"/>
              <a:t>G1600413-v1 - Pasadena - 14 March 2016</a:t>
            </a:r>
            <a:endParaRPr lang="en-US"/>
          </a:p>
        </p:txBody>
      </p:sp>
      <p:sp>
        <p:nvSpPr>
          <p:cNvPr id="4" name="Slide Number Placeholder 3"/>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1279436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1940D3-64D6-B742-A9E8-39EBCC68C958}" type="datetime1">
              <a:rPr lang="en-US" smtClean="0"/>
              <a:t>4/13/16</a:t>
            </a:fld>
            <a:endParaRPr lang="en-US"/>
          </a:p>
        </p:txBody>
      </p:sp>
      <p:sp>
        <p:nvSpPr>
          <p:cNvPr id="6" name="Footer Placeholder 5"/>
          <p:cNvSpPr>
            <a:spLocks noGrp="1"/>
          </p:cNvSpPr>
          <p:nvPr>
            <p:ph type="ftr" sz="quarter" idx="11"/>
          </p:nvPr>
        </p:nvSpPr>
        <p:spPr/>
        <p:txBody>
          <a:bodyPr/>
          <a:lstStyle/>
          <a:p>
            <a:r>
              <a:rPr lang="en-US" smtClean="0"/>
              <a:t>G1600413-v1 - Pasadena - 14 March 2016</a:t>
            </a:r>
            <a:endParaRPr lang="en-US"/>
          </a:p>
        </p:txBody>
      </p:sp>
      <p:sp>
        <p:nvSpPr>
          <p:cNvPr id="7" name="Slide Number Placeholder 6"/>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157934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3EB6B-CE21-5242-B9E7-0F619A25F6A6}" type="datetime1">
              <a:rPr lang="en-US" smtClean="0"/>
              <a:t>4/13/16</a:t>
            </a:fld>
            <a:endParaRPr lang="en-US"/>
          </a:p>
        </p:txBody>
      </p:sp>
      <p:sp>
        <p:nvSpPr>
          <p:cNvPr id="6" name="Footer Placeholder 5"/>
          <p:cNvSpPr>
            <a:spLocks noGrp="1"/>
          </p:cNvSpPr>
          <p:nvPr>
            <p:ph type="ftr" sz="quarter" idx="11"/>
          </p:nvPr>
        </p:nvSpPr>
        <p:spPr/>
        <p:txBody>
          <a:bodyPr/>
          <a:lstStyle/>
          <a:p>
            <a:r>
              <a:rPr lang="en-US" smtClean="0"/>
              <a:t>G1600413-v1 - Pasadena - 14 March 2016</a:t>
            </a:r>
            <a:endParaRPr lang="en-US"/>
          </a:p>
        </p:txBody>
      </p:sp>
      <p:sp>
        <p:nvSpPr>
          <p:cNvPr id="7" name="Slide Number Placeholder 6"/>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29989385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44C67EA4-C1F8-464C-9F9C-91DA70A208B2}" type="datetime1">
              <a:rPr lang="en-US" smtClean="0"/>
              <a:t>4/13/16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r>
              <a:rPr lang="en-US" smtClean="0"/>
              <a:t>G1600413-v1 - Pasadena - 14 March 2016</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AEF90977-0000-B641-9D00-156F4F6BC2E6}" type="slidenum">
              <a:rPr lang="en-US" smtClean="0"/>
              <a:t>‹#›</a:t>
            </a:fld>
            <a:endParaRPr lang="en-US"/>
          </a:p>
        </p:txBody>
      </p:sp>
    </p:spTree>
    <p:extLst>
      <p:ext uri="{BB962C8B-B14F-4D97-AF65-F5344CB8AC3E}">
        <p14:creationId xmlns:p14="http://schemas.microsoft.com/office/powerpoint/2010/main" val="1982320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49329" y="406486"/>
            <a:ext cx="7445340" cy="323165"/>
          </a:xfrm>
          <a:prstGeom prst="rect">
            <a:avLst/>
          </a:prstGeom>
        </p:spPr>
        <p:txBody>
          <a:bodyPr wrap="square" lIns="0" tIns="0" rIns="0" bIns="0">
            <a:spAutoFit/>
          </a:bodyPr>
          <a:lstStyle>
            <a:lvl1pPr>
              <a:defRPr sz="2100" b="0" i="0">
                <a:solidFill>
                  <a:srgbClr val="FF5100"/>
                </a:solidFill>
                <a:latin typeface="Helvetica"/>
                <a:cs typeface="Helvetica"/>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46221"/>
          </a:xfrm>
          <a:prstGeom prst="rect">
            <a:avLst/>
          </a:prstGeom>
        </p:spPr>
        <p:txBody>
          <a:bodyPr wrap="square" lIns="0" tIns="0" rIns="0" bIns="0">
            <a:spAutoFit/>
          </a:bodyPr>
          <a:lstStyle>
            <a:lvl1pPr algn="ctr">
              <a:defRPr>
                <a:solidFill>
                  <a:schemeClr val="tx1">
                    <a:tint val="75000"/>
                  </a:schemeClr>
                </a:solidFill>
              </a:defRPr>
            </a:lvl1pPr>
          </a:lstStyle>
          <a:p>
            <a:pPr defTabSz="410291"/>
            <a:r>
              <a:rPr lang="en-US" sz="1600" smtClean="0">
                <a:solidFill>
                  <a:prstClr val="black">
                    <a:tint val="75000"/>
                  </a:prstClr>
                </a:solidFill>
                <a:latin typeface="Calibri"/>
              </a:rPr>
              <a:t>G1600413-v1 - Pasadena - 14 March 2016</a:t>
            </a:r>
            <a:endParaRPr sz="1600">
              <a:solidFill>
                <a:prstClr val="black">
                  <a:tint val="75000"/>
                </a:prstClr>
              </a:solidFill>
              <a:latin typeface="Calibri"/>
            </a:endParaRPr>
          </a:p>
        </p:txBody>
      </p:sp>
      <p:sp>
        <p:nvSpPr>
          <p:cNvPr id="5" name="Holder 5"/>
          <p:cNvSpPr>
            <a:spLocks noGrp="1"/>
          </p:cNvSpPr>
          <p:nvPr>
            <p:ph type="dt" sz="half" idx="6"/>
          </p:nvPr>
        </p:nvSpPr>
        <p:spPr>
          <a:xfrm>
            <a:off x="457200" y="6377940"/>
            <a:ext cx="2103120" cy="246221"/>
          </a:xfrm>
          <a:prstGeom prst="rect">
            <a:avLst/>
          </a:prstGeom>
        </p:spPr>
        <p:txBody>
          <a:bodyPr wrap="square" lIns="0" tIns="0" rIns="0" bIns="0">
            <a:spAutoFit/>
          </a:bodyPr>
          <a:lstStyle>
            <a:lvl1pPr algn="l">
              <a:defRPr>
                <a:solidFill>
                  <a:schemeClr val="tx1">
                    <a:tint val="75000"/>
                  </a:schemeClr>
                </a:solidFill>
              </a:defRPr>
            </a:lvl1pPr>
          </a:lstStyle>
          <a:p>
            <a:pPr defTabSz="410291"/>
            <a:fld id="{6D45BCA7-6A83-714D-9375-B443F0E16D77}" type="datetime1">
              <a:rPr lang="en-US" sz="1600" smtClean="0">
                <a:solidFill>
                  <a:prstClr val="black">
                    <a:tint val="75000"/>
                  </a:prstClr>
                </a:solidFill>
                <a:latin typeface="Calibri"/>
              </a:rPr>
              <a:t>4/13/16</a:t>
            </a:fld>
            <a:endParaRPr lang="en-US" sz="1600">
              <a:solidFill>
                <a:prstClr val="black">
                  <a:tint val="75000"/>
                </a:prstClr>
              </a:solidFill>
              <a:latin typeface="Calibri"/>
            </a:endParaRPr>
          </a:p>
        </p:txBody>
      </p:sp>
      <p:sp>
        <p:nvSpPr>
          <p:cNvPr id="6" name="Holder 6"/>
          <p:cNvSpPr>
            <a:spLocks noGrp="1"/>
          </p:cNvSpPr>
          <p:nvPr>
            <p:ph type="sldNum" sz="quarter" idx="7"/>
          </p:nvPr>
        </p:nvSpPr>
        <p:spPr>
          <a:xfrm>
            <a:off x="6583680" y="6377940"/>
            <a:ext cx="2103120" cy="246221"/>
          </a:xfrm>
          <a:prstGeom prst="rect">
            <a:avLst/>
          </a:prstGeom>
        </p:spPr>
        <p:txBody>
          <a:bodyPr wrap="square" lIns="0" tIns="0" rIns="0" bIns="0">
            <a:spAutoFit/>
          </a:bodyPr>
          <a:lstStyle>
            <a:lvl1pPr algn="r">
              <a:defRPr>
                <a:solidFill>
                  <a:schemeClr val="tx1">
                    <a:tint val="75000"/>
                  </a:schemeClr>
                </a:solidFill>
              </a:defRPr>
            </a:lvl1pPr>
          </a:lstStyle>
          <a:p>
            <a:pPr defTabSz="410291"/>
            <a:fld id="{B6F15528-21DE-4FAA-801E-634DDDAF4B2B}" type="slidenum">
              <a:rPr sz="1600">
                <a:solidFill>
                  <a:prstClr val="black">
                    <a:tint val="75000"/>
                  </a:prstClr>
                </a:solidFill>
                <a:latin typeface="Calibri"/>
              </a:rPr>
              <a:pPr defTabSz="410291"/>
              <a:t>‹#›</a:t>
            </a:fld>
            <a:endParaRPr sz="1600">
              <a:solidFill>
                <a:prstClr val="black">
                  <a:tint val="75000"/>
                </a:prstClr>
              </a:solidFill>
              <a:latin typeface="Calibri"/>
            </a:endParaRPr>
          </a:p>
        </p:txBody>
      </p:sp>
    </p:spTree>
    <p:extLst>
      <p:ext uri="{BB962C8B-B14F-4D97-AF65-F5344CB8AC3E}">
        <p14:creationId xmlns:p14="http://schemas.microsoft.com/office/powerpoint/2010/main" val="3234180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10291">
        <a:defRPr>
          <a:latin typeface="+mn-lt"/>
          <a:ea typeface="+mn-ea"/>
          <a:cs typeface="+mn-cs"/>
        </a:defRPr>
      </a:lvl2pPr>
      <a:lvl3pPr marL="820583">
        <a:defRPr>
          <a:latin typeface="+mn-lt"/>
          <a:ea typeface="+mn-ea"/>
          <a:cs typeface="+mn-cs"/>
        </a:defRPr>
      </a:lvl3pPr>
      <a:lvl4pPr marL="1230874">
        <a:defRPr>
          <a:latin typeface="+mn-lt"/>
          <a:ea typeface="+mn-ea"/>
          <a:cs typeface="+mn-cs"/>
        </a:defRPr>
      </a:lvl4pPr>
      <a:lvl5pPr marL="1641165">
        <a:defRPr>
          <a:latin typeface="+mn-lt"/>
          <a:ea typeface="+mn-ea"/>
          <a:cs typeface="+mn-cs"/>
        </a:defRPr>
      </a:lvl5pPr>
      <a:lvl6pPr marL="2051456">
        <a:defRPr>
          <a:latin typeface="+mn-lt"/>
          <a:ea typeface="+mn-ea"/>
          <a:cs typeface="+mn-cs"/>
        </a:defRPr>
      </a:lvl6pPr>
      <a:lvl7pPr marL="2461748">
        <a:defRPr>
          <a:latin typeface="+mn-lt"/>
          <a:ea typeface="+mn-ea"/>
          <a:cs typeface="+mn-cs"/>
        </a:defRPr>
      </a:lvl7pPr>
      <a:lvl8pPr marL="2872039">
        <a:defRPr>
          <a:latin typeface="+mn-lt"/>
          <a:ea typeface="+mn-ea"/>
          <a:cs typeface="+mn-cs"/>
        </a:defRPr>
      </a:lvl8pPr>
      <a:lvl9pPr marL="3282330">
        <a:defRPr>
          <a:latin typeface="+mn-lt"/>
          <a:ea typeface="+mn-ea"/>
          <a:cs typeface="+mn-cs"/>
        </a:defRPr>
      </a:lvl9pPr>
    </p:bodyStyle>
    <p:otherStyle>
      <a:lvl1pPr marL="0">
        <a:defRPr>
          <a:latin typeface="+mn-lt"/>
          <a:ea typeface="+mn-ea"/>
          <a:cs typeface="+mn-cs"/>
        </a:defRPr>
      </a:lvl1pPr>
      <a:lvl2pPr marL="410291">
        <a:defRPr>
          <a:latin typeface="+mn-lt"/>
          <a:ea typeface="+mn-ea"/>
          <a:cs typeface="+mn-cs"/>
        </a:defRPr>
      </a:lvl2pPr>
      <a:lvl3pPr marL="820583">
        <a:defRPr>
          <a:latin typeface="+mn-lt"/>
          <a:ea typeface="+mn-ea"/>
          <a:cs typeface="+mn-cs"/>
        </a:defRPr>
      </a:lvl3pPr>
      <a:lvl4pPr marL="1230874">
        <a:defRPr>
          <a:latin typeface="+mn-lt"/>
          <a:ea typeface="+mn-ea"/>
          <a:cs typeface="+mn-cs"/>
        </a:defRPr>
      </a:lvl4pPr>
      <a:lvl5pPr marL="1641165">
        <a:defRPr>
          <a:latin typeface="+mn-lt"/>
          <a:ea typeface="+mn-ea"/>
          <a:cs typeface="+mn-cs"/>
        </a:defRPr>
      </a:lvl5pPr>
      <a:lvl6pPr marL="2051456">
        <a:defRPr>
          <a:latin typeface="+mn-lt"/>
          <a:ea typeface="+mn-ea"/>
          <a:cs typeface="+mn-cs"/>
        </a:defRPr>
      </a:lvl6pPr>
      <a:lvl7pPr marL="2461748">
        <a:defRPr>
          <a:latin typeface="+mn-lt"/>
          <a:ea typeface="+mn-ea"/>
          <a:cs typeface="+mn-cs"/>
        </a:defRPr>
      </a:lvl7pPr>
      <a:lvl8pPr marL="2872039">
        <a:defRPr>
          <a:latin typeface="+mn-lt"/>
          <a:ea typeface="+mn-ea"/>
          <a:cs typeface="+mn-cs"/>
        </a:defRPr>
      </a:lvl8pPr>
      <a:lvl9pPr marL="328233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1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eg"/><Relationship Id="rId7"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1.jp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1.jp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1.jp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4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4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5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5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52.jp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53.jp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5.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4.xml"/><Relationship Id="rId2" Type="http://schemas.openxmlformats.org/officeDocument/2006/relationships/image" Target="../media/image29.jpeg"/></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6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6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5" Type="http://schemas.openxmlformats.org/officeDocument/2006/relationships/image" Target="../media/image5.png"/><Relationship Id="rId6" Type="http://schemas.openxmlformats.org/officeDocument/2006/relationships/image" Target="../media/image64.png"/><Relationship Id="rId7"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g"/><Relationship Id="rId3" Type="http://schemas.openxmlformats.org/officeDocument/2006/relationships/image" Target="../media/image7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7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8.xml"/><Relationship Id="rId3" Type="http://schemas.openxmlformats.org/officeDocument/2006/relationships/image" Target="../media/image7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9.xml"/><Relationship Id="rId3" Type="http://schemas.openxmlformats.org/officeDocument/2006/relationships/image" Target="../media/image79.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0.xml"/><Relationship Id="rId3" Type="http://schemas.openxmlformats.org/officeDocument/2006/relationships/image" Target="../media/image8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8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8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3.xml"/><Relationship Id="rId3" Type="http://schemas.openxmlformats.org/officeDocument/2006/relationships/image" Target="../media/image83.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4.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4.xml"/><Relationship Id="rId3" Type="http://schemas.openxmlformats.org/officeDocument/2006/relationships/image" Target="../media/image8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8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87.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88.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85.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0.xml"/><Relationship Id="rId3" Type="http://schemas.openxmlformats.org/officeDocument/2006/relationships/image" Target="../media/image89.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A Cryogenic </a:t>
            </a:r>
            <a:r>
              <a:rPr lang="en-US" dirty="0"/>
              <a:t>LIGO </a:t>
            </a:r>
            <a:r>
              <a:rPr lang="en-US" dirty="0" smtClean="0"/>
              <a:t>Mirror for 3</a:t>
            </a:r>
            <a:r>
              <a:rPr lang="en-US" baseline="30000" dirty="0" smtClean="0"/>
              <a:t>rd</a:t>
            </a:r>
            <a:r>
              <a:rPr lang="en-US" dirty="0" smtClean="0"/>
              <a:t> Generation Gravitational Wave Observatories</a:t>
            </a:r>
            <a:endParaRPr lang="en-US" dirty="0"/>
          </a:p>
        </p:txBody>
      </p:sp>
      <p:sp>
        <p:nvSpPr>
          <p:cNvPr id="3" name="Subtitle 2"/>
          <p:cNvSpPr>
            <a:spLocks noGrp="1"/>
          </p:cNvSpPr>
          <p:nvPr>
            <p:ph type="subTitle" idx="1"/>
          </p:nvPr>
        </p:nvSpPr>
        <p:spPr>
          <a:xfrm>
            <a:off x="1360159" y="3886200"/>
            <a:ext cx="6488179" cy="1752600"/>
          </a:xfrm>
        </p:spPr>
        <p:txBody>
          <a:bodyPr>
            <a:normAutofit/>
          </a:bodyPr>
          <a:lstStyle/>
          <a:p>
            <a:r>
              <a:rPr lang="en-US" dirty="0" smtClean="0"/>
              <a:t>Brett Shapiro,</a:t>
            </a:r>
          </a:p>
          <a:p>
            <a:r>
              <a:rPr lang="en-US" dirty="0" smtClean="0"/>
              <a:t>Stanford University</a:t>
            </a:r>
          </a:p>
          <a:p>
            <a:endParaRPr lang="en-US" dirty="0"/>
          </a:p>
        </p:txBody>
      </p:sp>
      <p:pic>
        <p:nvPicPr>
          <p:cNvPr id="4" name="Picture 3"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5" y="0"/>
            <a:ext cx="1874913" cy="1600200"/>
          </a:xfrm>
          <a:prstGeom prst="rect">
            <a:avLst/>
          </a:prstGeom>
        </p:spPr>
      </p:pic>
      <p:pic>
        <p:nvPicPr>
          <p:cNvPr id="5" name="Picture 4" descr="Stanford_University_seal_200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43800" y="0"/>
            <a:ext cx="1600200" cy="1600200"/>
          </a:xfrm>
          <a:prstGeom prst="rect">
            <a:avLst/>
          </a:prstGeom>
        </p:spPr>
      </p:pic>
      <p:sp>
        <p:nvSpPr>
          <p:cNvPr id="7" name="Slide Number Placeholder 6"/>
          <p:cNvSpPr>
            <a:spLocks noGrp="1"/>
          </p:cNvSpPr>
          <p:nvPr>
            <p:ph type="sldNum" sz="quarter" idx="12"/>
          </p:nvPr>
        </p:nvSpPr>
        <p:spPr/>
        <p:txBody>
          <a:bodyPr/>
          <a:lstStyle/>
          <a:p>
            <a:fld id="{AEF90977-0000-B641-9D00-156F4F6BC2E6}" type="slidenum">
              <a:rPr lang="en-US" smtClean="0"/>
              <a:t>1</a:t>
            </a:fld>
            <a:endParaRPr lang="en-US"/>
          </a:p>
        </p:txBody>
      </p:sp>
      <p:sp>
        <p:nvSpPr>
          <p:cNvPr id="8" name="Footer Placeholder 8"/>
          <p:cNvSpPr>
            <a:spLocks noGrp="1"/>
          </p:cNvSpPr>
          <p:nvPr>
            <p:ph type="ftr" sz="quarter" idx="11"/>
          </p:nvPr>
        </p:nvSpPr>
        <p:spPr>
          <a:xfrm>
            <a:off x="3124200" y="6356350"/>
            <a:ext cx="2895600" cy="365125"/>
          </a:xfrm>
        </p:spPr>
        <p:txBody>
          <a:bodyPr/>
          <a:lstStyle/>
          <a:p>
            <a:r>
              <a:rPr lang="en-US" dirty="0" smtClean="0"/>
              <a:t>LIGO-G1600766-</a:t>
            </a:r>
            <a:r>
              <a:rPr lang="en-US" dirty="0" smtClean="0"/>
              <a:t>v2,  </a:t>
            </a:r>
            <a:r>
              <a:rPr lang="en-US" dirty="0" smtClean="0"/>
              <a:t>INPE - 29 March 2016</a:t>
            </a:r>
            <a:endParaRPr lang="en-US" dirty="0"/>
          </a:p>
        </p:txBody>
      </p:sp>
      <p:sp>
        <p:nvSpPr>
          <p:cNvPr id="6" name="TextBox 5"/>
          <p:cNvSpPr txBox="1"/>
          <p:nvPr/>
        </p:nvSpPr>
        <p:spPr>
          <a:xfrm>
            <a:off x="5834" y="5779919"/>
            <a:ext cx="9138165" cy="338554"/>
          </a:xfrm>
          <a:prstGeom prst="rect">
            <a:avLst/>
          </a:prstGeom>
          <a:noFill/>
        </p:spPr>
        <p:txBody>
          <a:bodyPr wrap="square" rtlCol="0">
            <a:spAutoFit/>
          </a:bodyPr>
          <a:lstStyle/>
          <a:p>
            <a:pPr algn="ctr"/>
            <a:r>
              <a:rPr lang="en-US" sz="1600" dirty="0" smtClean="0"/>
              <a:t>* Travel supported by the APS-</a:t>
            </a:r>
            <a:r>
              <a:rPr lang="en-US" sz="1600" dirty="0"/>
              <a:t>SBF </a:t>
            </a:r>
            <a:r>
              <a:rPr lang="en-US" sz="1600" dirty="0"/>
              <a:t>Brazil-U.S. physics PhD student &amp; post-doc visitation </a:t>
            </a:r>
            <a:r>
              <a:rPr lang="en-US" sz="1600" dirty="0" smtClean="0"/>
              <a:t>program</a:t>
            </a:r>
            <a:endParaRPr lang="en-US" sz="1600" dirty="0"/>
          </a:p>
        </p:txBody>
      </p:sp>
    </p:spTree>
    <p:extLst>
      <p:ext uri="{BB962C8B-B14F-4D97-AF65-F5344CB8AC3E}">
        <p14:creationId xmlns:p14="http://schemas.microsoft.com/office/powerpoint/2010/main" val="20753537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87801" y="2118507"/>
            <a:ext cx="6150736" cy="473948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521617" y="82379"/>
            <a:ext cx="6292400" cy="1231106"/>
          </a:xfrm>
          <a:prstGeom prst="rect">
            <a:avLst/>
          </a:prstGeom>
        </p:spPr>
        <p:txBody>
          <a:bodyPr vert="horz" wrap="square" lIns="0" tIns="0" rIns="0" bIns="0" rtlCol="0">
            <a:spAutoFit/>
          </a:bodyPr>
          <a:lstStyle/>
          <a:p>
            <a:pPr marL="12700">
              <a:lnSpc>
                <a:spcPct val="100000"/>
              </a:lnSpc>
            </a:pPr>
            <a:r>
              <a:rPr lang="en-US" sz="4000" spc="-15" dirty="0" smtClean="0"/>
              <a:t>Mechanical </a:t>
            </a:r>
            <a:r>
              <a:rPr lang="en-US" sz="4000" spc="-15" dirty="0"/>
              <a:t>l</a:t>
            </a:r>
            <a:r>
              <a:rPr sz="4000" spc="-15" dirty="0" smtClean="0"/>
              <a:t>osses</a:t>
            </a:r>
            <a:r>
              <a:rPr sz="4000" spc="-5" dirty="0" smtClean="0"/>
              <a:t> </a:t>
            </a:r>
            <a:r>
              <a:rPr sz="4000" spc="-15" dirty="0"/>
              <a:t>of</a:t>
            </a:r>
            <a:r>
              <a:rPr sz="4000" spc="-5" dirty="0"/>
              <a:t> </a:t>
            </a:r>
            <a:r>
              <a:rPr sz="4000" spc="-20" dirty="0"/>
              <a:t>co</a:t>
            </a:r>
            <a:r>
              <a:rPr sz="4000" spc="-40" dirty="0"/>
              <a:t>a</a:t>
            </a:r>
            <a:r>
              <a:rPr sz="4000" spc="-45" dirty="0"/>
              <a:t>t</a:t>
            </a:r>
            <a:r>
              <a:rPr sz="4000" spc="-20" dirty="0"/>
              <a:t>e</a:t>
            </a:r>
            <a:r>
              <a:rPr sz="4000" spc="-15" dirty="0"/>
              <a:t>d</a:t>
            </a:r>
            <a:r>
              <a:rPr sz="4000" spc="20" dirty="0"/>
              <a:t> </a:t>
            </a:r>
            <a:r>
              <a:rPr sz="4000" spc="-15" dirty="0"/>
              <a:t>and</a:t>
            </a:r>
            <a:r>
              <a:rPr sz="4000" spc="-5" dirty="0"/>
              <a:t> </a:t>
            </a:r>
            <a:r>
              <a:rPr sz="4000" spc="-15" dirty="0"/>
              <a:t>unc</a:t>
            </a:r>
            <a:r>
              <a:rPr sz="4000" spc="-30" dirty="0"/>
              <a:t>o</a:t>
            </a:r>
            <a:r>
              <a:rPr sz="4000" spc="-40" dirty="0"/>
              <a:t>a</a:t>
            </a:r>
            <a:r>
              <a:rPr sz="4000" spc="-45" dirty="0"/>
              <a:t>t</a:t>
            </a:r>
            <a:r>
              <a:rPr sz="4000" spc="-20" dirty="0"/>
              <a:t>e</a:t>
            </a:r>
            <a:r>
              <a:rPr sz="4000" spc="-15" dirty="0"/>
              <a:t>d</a:t>
            </a:r>
            <a:r>
              <a:rPr sz="4000" spc="20" dirty="0"/>
              <a:t> </a:t>
            </a:r>
            <a:r>
              <a:rPr sz="4000" spc="-10" dirty="0"/>
              <a:t>Si</a:t>
            </a:r>
            <a:r>
              <a:rPr sz="4000" dirty="0"/>
              <a:t> </a:t>
            </a:r>
            <a:r>
              <a:rPr sz="4000" spc="-10" dirty="0"/>
              <a:t>oscill</a:t>
            </a:r>
            <a:r>
              <a:rPr sz="4000" spc="-55" dirty="0"/>
              <a:t>a</a:t>
            </a:r>
            <a:r>
              <a:rPr sz="4000" spc="-35" dirty="0"/>
              <a:t>t</a:t>
            </a:r>
            <a:r>
              <a:rPr sz="4000" spc="-15" dirty="0"/>
              <a:t>o</a:t>
            </a:r>
            <a:r>
              <a:rPr sz="4000" spc="-50" dirty="0"/>
              <a:t>r</a:t>
            </a:r>
            <a:r>
              <a:rPr sz="4000" spc="-15" dirty="0"/>
              <a:t>s</a:t>
            </a:r>
          </a:p>
        </p:txBody>
      </p:sp>
      <p:sp>
        <p:nvSpPr>
          <p:cNvPr id="6" name="object 6"/>
          <p:cNvSpPr txBox="1"/>
          <p:nvPr/>
        </p:nvSpPr>
        <p:spPr>
          <a:xfrm>
            <a:off x="270763" y="1446596"/>
            <a:ext cx="8357234" cy="1062355"/>
          </a:xfrm>
          <a:prstGeom prst="rect">
            <a:avLst/>
          </a:prstGeom>
        </p:spPr>
        <p:txBody>
          <a:bodyPr vert="horz" wrap="square" lIns="0" tIns="0" rIns="0" bIns="0" rtlCol="0">
            <a:spAutoFit/>
          </a:bodyPr>
          <a:lstStyle/>
          <a:p>
            <a:pPr marL="12700" marR="5080" algn="just">
              <a:lnSpc>
                <a:spcPct val="100000"/>
              </a:lnSpc>
            </a:pPr>
            <a:r>
              <a:rPr sz="2400" spc="-35" dirty="0">
                <a:latin typeface="Calibri"/>
                <a:cs typeface="Calibri"/>
              </a:rPr>
              <a:t>F</a:t>
            </a:r>
            <a:r>
              <a:rPr sz="2400" spc="-5" dirty="0">
                <a:latin typeface="Calibri"/>
                <a:cs typeface="Calibri"/>
              </a:rPr>
              <a:t>o</a:t>
            </a:r>
            <a:r>
              <a:rPr sz="2400" dirty="0">
                <a:latin typeface="Calibri"/>
                <a:cs typeface="Calibri"/>
              </a:rPr>
              <a:t>r</a:t>
            </a:r>
            <a:r>
              <a:rPr sz="2400" spc="245" dirty="0">
                <a:latin typeface="Calibri"/>
                <a:cs typeface="Calibri"/>
              </a:rPr>
              <a:t> </a:t>
            </a:r>
            <a:r>
              <a:rPr sz="2400" spc="-5" dirty="0">
                <a:latin typeface="Calibri"/>
                <a:cs typeface="Calibri"/>
              </a:rPr>
              <a:t>th</a:t>
            </a:r>
            <a:r>
              <a:rPr sz="2400" dirty="0">
                <a:latin typeface="Calibri"/>
                <a:cs typeface="Calibri"/>
              </a:rPr>
              <a:t>e</a:t>
            </a:r>
            <a:r>
              <a:rPr sz="2400" spc="250" dirty="0">
                <a:latin typeface="Calibri"/>
                <a:cs typeface="Calibri"/>
              </a:rPr>
              <a:t> </a:t>
            </a:r>
            <a:r>
              <a:rPr sz="2400" spc="-5" dirty="0">
                <a:latin typeface="Calibri"/>
                <a:cs typeface="Calibri"/>
              </a:rPr>
              <a:t>d</a:t>
            </a:r>
            <a:r>
              <a:rPr sz="2400" spc="-25" dirty="0">
                <a:latin typeface="Calibri"/>
                <a:cs typeface="Calibri"/>
              </a:rPr>
              <a:t>e</a:t>
            </a:r>
            <a:r>
              <a:rPr sz="2400" spc="-40" dirty="0">
                <a:latin typeface="Calibri"/>
                <a:cs typeface="Calibri"/>
              </a:rPr>
              <a:t>t</a:t>
            </a:r>
            <a:r>
              <a:rPr sz="2400" dirty="0">
                <a:latin typeface="Calibri"/>
                <a:cs typeface="Calibri"/>
              </a:rPr>
              <a:t>ail</a:t>
            </a:r>
            <a:r>
              <a:rPr sz="2400" spc="250" dirty="0">
                <a:latin typeface="Calibri"/>
                <a:cs typeface="Calibri"/>
              </a:rPr>
              <a:t> </a:t>
            </a:r>
            <a:r>
              <a:rPr sz="2400" dirty="0">
                <a:latin typeface="Calibri"/>
                <a:cs typeface="Calibri"/>
              </a:rPr>
              <a:t>i</a:t>
            </a:r>
            <a:r>
              <a:rPr sz="2400" spc="-40" dirty="0">
                <a:latin typeface="Calibri"/>
                <a:cs typeface="Calibri"/>
              </a:rPr>
              <a:t>n</a:t>
            </a:r>
            <a:r>
              <a:rPr sz="2400" spc="-30" dirty="0">
                <a:latin typeface="Calibri"/>
                <a:cs typeface="Calibri"/>
              </a:rPr>
              <a:t>v</a:t>
            </a:r>
            <a:r>
              <a:rPr sz="2400" dirty="0">
                <a:latin typeface="Calibri"/>
                <a:cs typeface="Calibri"/>
              </a:rPr>
              <a:t>e</a:t>
            </a:r>
            <a:r>
              <a:rPr sz="2400" spc="-25" dirty="0">
                <a:latin typeface="Calibri"/>
                <a:cs typeface="Calibri"/>
              </a:rPr>
              <a:t>s</a:t>
            </a:r>
            <a:r>
              <a:rPr sz="2400" dirty="0">
                <a:latin typeface="Calibri"/>
                <a:cs typeface="Calibri"/>
              </a:rPr>
              <a:t>ti</a:t>
            </a:r>
            <a:r>
              <a:rPr sz="2400" spc="-55" dirty="0">
                <a:latin typeface="Calibri"/>
                <a:cs typeface="Calibri"/>
              </a:rPr>
              <a:t>g</a:t>
            </a:r>
            <a:r>
              <a:rPr sz="2400" spc="-35" dirty="0">
                <a:latin typeface="Calibri"/>
                <a:cs typeface="Calibri"/>
              </a:rPr>
              <a:t>a</a:t>
            </a:r>
            <a:r>
              <a:rPr sz="2400" dirty="0">
                <a:latin typeface="Calibri"/>
                <a:cs typeface="Calibri"/>
              </a:rPr>
              <a:t>ti</a:t>
            </a:r>
            <a:r>
              <a:rPr sz="2400" spc="-10" dirty="0">
                <a:latin typeface="Calibri"/>
                <a:cs typeface="Calibri"/>
              </a:rPr>
              <a:t>o</a:t>
            </a:r>
            <a:r>
              <a:rPr sz="2400" dirty="0">
                <a:latin typeface="Calibri"/>
                <a:cs typeface="Calibri"/>
              </a:rPr>
              <a:t>n</a:t>
            </a:r>
            <a:r>
              <a:rPr sz="2400" spc="245" dirty="0">
                <a:latin typeface="Calibri"/>
                <a:cs typeface="Calibri"/>
              </a:rPr>
              <a:t> </a:t>
            </a:r>
            <a:r>
              <a:rPr sz="2400" spc="-30" dirty="0">
                <a:latin typeface="Calibri"/>
                <a:cs typeface="Calibri"/>
              </a:rPr>
              <a:t>w</a:t>
            </a:r>
            <a:r>
              <a:rPr sz="2400" dirty="0">
                <a:latin typeface="Calibri"/>
                <a:cs typeface="Calibri"/>
              </a:rPr>
              <a:t>e</a:t>
            </a:r>
            <a:r>
              <a:rPr sz="2400" spc="240" dirty="0">
                <a:latin typeface="Calibri"/>
                <a:cs typeface="Calibri"/>
              </a:rPr>
              <a:t> </a:t>
            </a:r>
            <a:r>
              <a:rPr sz="2400" dirty="0">
                <a:latin typeface="Calibri"/>
                <a:cs typeface="Calibri"/>
              </a:rPr>
              <a:t>cho</a:t>
            </a:r>
            <a:r>
              <a:rPr sz="2400" spc="-15" dirty="0">
                <a:latin typeface="Calibri"/>
                <a:cs typeface="Calibri"/>
              </a:rPr>
              <a:t>o</a:t>
            </a:r>
            <a:r>
              <a:rPr sz="2400" spc="-5" dirty="0">
                <a:latin typeface="Calibri"/>
                <a:cs typeface="Calibri"/>
              </a:rPr>
              <a:t>s</a:t>
            </a:r>
            <a:r>
              <a:rPr sz="2400" dirty="0">
                <a:latin typeface="Calibri"/>
                <a:cs typeface="Calibri"/>
              </a:rPr>
              <a:t>e</a:t>
            </a:r>
            <a:r>
              <a:rPr sz="2400" spc="250" dirty="0">
                <a:latin typeface="Calibri"/>
                <a:cs typeface="Calibri"/>
              </a:rPr>
              <a:t> </a:t>
            </a:r>
            <a:r>
              <a:rPr sz="2400" spc="-5" dirty="0">
                <a:latin typeface="Calibri"/>
                <a:cs typeface="Calibri"/>
              </a:rPr>
              <a:t>th</a:t>
            </a:r>
            <a:r>
              <a:rPr sz="2400" dirty="0">
                <a:latin typeface="Calibri"/>
                <a:cs typeface="Calibri"/>
              </a:rPr>
              <a:t>e</a:t>
            </a:r>
            <a:r>
              <a:rPr sz="2400" spc="250" dirty="0">
                <a:latin typeface="Calibri"/>
                <a:cs typeface="Calibri"/>
              </a:rPr>
              <a:t> </a:t>
            </a:r>
            <a:r>
              <a:rPr sz="2400" spc="-45" dirty="0">
                <a:latin typeface="Calibri"/>
                <a:cs typeface="Calibri"/>
              </a:rPr>
              <a:t>r</a:t>
            </a:r>
            <a:r>
              <a:rPr sz="2400" dirty="0">
                <a:latin typeface="Calibri"/>
                <a:cs typeface="Calibri"/>
              </a:rPr>
              <a:t>el</a:t>
            </a:r>
            <a:r>
              <a:rPr sz="2400" spc="-35" dirty="0">
                <a:latin typeface="Calibri"/>
                <a:cs typeface="Calibri"/>
              </a:rPr>
              <a:t>a</a:t>
            </a:r>
            <a:r>
              <a:rPr sz="2400" dirty="0">
                <a:latin typeface="Calibri"/>
                <a:cs typeface="Calibri"/>
              </a:rPr>
              <a:t>ti</a:t>
            </a:r>
            <a:r>
              <a:rPr sz="2400" spc="-30" dirty="0">
                <a:latin typeface="Calibri"/>
                <a:cs typeface="Calibri"/>
              </a:rPr>
              <a:t>v</a:t>
            </a:r>
            <a:r>
              <a:rPr sz="2400" dirty="0">
                <a:latin typeface="Calibri"/>
                <a:cs typeface="Calibri"/>
              </a:rPr>
              <a:t>ely</a:t>
            </a:r>
            <a:r>
              <a:rPr sz="2400" spc="254" dirty="0">
                <a:latin typeface="Calibri"/>
                <a:cs typeface="Calibri"/>
              </a:rPr>
              <a:t> </a:t>
            </a:r>
            <a:r>
              <a:rPr sz="2400" spc="-5" dirty="0">
                <a:latin typeface="Calibri"/>
                <a:cs typeface="Calibri"/>
              </a:rPr>
              <a:t>high-</a:t>
            </a:r>
            <a:r>
              <a:rPr sz="2400" dirty="0">
                <a:latin typeface="Calibri"/>
                <a:cs typeface="Calibri"/>
              </a:rPr>
              <a:t>Q</a:t>
            </a:r>
            <a:r>
              <a:rPr sz="2400" spc="240" dirty="0">
                <a:latin typeface="Calibri"/>
                <a:cs typeface="Calibri"/>
              </a:rPr>
              <a:t> </a:t>
            </a:r>
            <a:r>
              <a:rPr sz="2400" dirty="0">
                <a:latin typeface="Calibri"/>
                <a:cs typeface="Calibri"/>
              </a:rPr>
              <a:t>mode with </a:t>
            </a:r>
            <a:r>
              <a:rPr sz="2400" spc="-105" dirty="0">
                <a:latin typeface="Calibri"/>
                <a:cs typeface="Calibri"/>
              </a:rPr>
              <a:t> </a:t>
            </a:r>
            <a:r>
              <a:rPr sz="2400" spc="-15" dirty="0">
                <a:latin typeface="Calibri"/>
                <a:cs typeface="Calibri"/>
              </a:rPr>
              <a:t>f</a:t>
            </a:r>
            <a:r>
              <a:rPr sz="2400" spc="-45" dirty="0">
                <a:latin typeface="Calibri"/>
                <a:cs typeface="Calibri"/>
              </a:rPr>
              <a:t>r</a:t>
            </a:r>
            <a:r>
              <a:rPr sz="2400" spc="-15" dirty="0">
                <a:latin typeface="Calibri"/>
                <a:cs typeface="Calibri"/>
              </a:rPr>
              <a:t>eque</a:t>
            </a:r>
            <a:r>
              <a:rPr sz="2400" spc="-20" dirty="0">
                <a:latin typeface="Calibri"/>
                <a:cs typeface="Calibri"/>
              </a:rPr>
              <a:t>nc</a:t>
            </a:r>
            <a:r>
              <a:rPr sz="2400" spc="-15" dirty="0">
                <a:latin typeface="Calibri"/>
                <a:cs typeface="Calibri"/>
              </a:rPr>
              <a:t>y</a:t>
            </a:r>
            <a:r>
              <a:rPr sz="2400" dirty="0">
                <a:latin typeface="Calibri"/>
                <a:cs typeface="Calibri"/>
              </a:rPr>
              <a:t> </a:t>
            </a:r>
            <a:r>
              <a:rPr sz="2400" spc="-85" dirty="0">
                <a:latin typeface="Calibri"/>
                <a:cs typeface="Calibri"/>
              </a:rPr>
              <a:t> </a:t>
            </a:r>
            <a:r>
              <a:rPr sz="2400" spc="-10" dirty="0">
                <a:latin typeface="Calibri"/>
                <a:cs typeface="Calibri"/>
              </a:rPr>
              <a:t>o</a:t>
            </a:r>
            <a:r>
              <a:rPr sz="2400" dirty="0">
                <a:latin typeface="Calibri"/>
                <a:cs typeface="Calibri"/>
              </a:rPr>
              <a:t>f </a:t>
            </a:r>
            <a:r>
              <a:rPr sz="2400" spc="-105" dirty="0">
                <a:latin typeface="Calibri"/>
                <a:cs typeface="Calibri"/>
              </a:rPr>
              <a:t> </a:t>
            </a:r>
            <a:r>
              <a:rPr sz="2400" spc="-20" dirty="0">
                <a:latin typeface="Calibri"/>
                <a:cs typeface="Calibri"/>
              </a:rPr>
              <a:t>352</a:t>
            </a:r>
            <a:r>
              <a:rPr sz="2400" spc="-15" dirty="0">
                <a:latin typeface="Calibri"/>
                <a:cs typeface="Calibri"/>
              </a:rPr>
              <a:t>8</a:t>
            </a:r>
            <a:r>
              <a:rPr sz="2400" dirty="0">
                <a:latin typeface="Calibri"/>
                <a:cs typeface="Calibri"/>
              </a:rPr>
              <a:t> </a:t>
            </a:r>
            <a:r>
              <a:rPr sz="2400" spc="-120" dirty="0">
                <a:latin typeface="Calibri"/>
                <a:cs typeface="Calibri"/>
              </a:rPr>
              <a:t> </a:t>
            </a:r>
            <a:r>
              <a:rPr sz="2400" dirty="0">
                <a:latin typeface="Calibri"/>
                <a:cs typeface="Calibri"/>
              </a:rPr>
              <a:t>Hz. </a:t>
            </a:r>
            <a:r>
              <a:rPr sz="2400" spc="-110" dirty="0">
                <a:latin typeface="Calibri"/>
                <a:cs typeface="Calibri"/>
              </a:rPr>
              <a:t> </a:t>
            </a:r>
            <a:r>
              <a:rPr sz="2400" spc="-5" dirty="0">
                <a:latin typeface="Calibri"/>
                <a:cs typeface="Calibri"/>
              </a:rPr>
              <a:t>Thi</a:t>
            </a:r>
            <a:r>
              <a:rPr sz="2400" dirty="0">
                <a:latin typeface="Calibri"/>
                <a:cs typeface="Calibri"/>
              </a:rPr>
              <a:t>s </a:t>
            </a:r>
            <a:r>
              <a:rPr sz="2400" spc="-110" dirty="0">
                <a:latin typeface="Calibri"/>
                <a:cs typeface="Calibri"/>
              </a:rPr>
              <a:t> </a:t>
            </a:r>
            <a:r>
              <a:rPr sz="2400" dirty="0">
                <a:latin typeface="Calibri"/>
                <a:cs typeface="Calibri"/>
              </a:rPr>
              <a:t>mode </a:t>
            </a:r>
            <a:r>
              <a:rPr sz="2400" spc="-100" dirty="0">
                <a:latin typeface="Calibri"/>
                <a:cs typeface="Calibri"/>
              </a:rPr>
              <a:t> </a:t>
            </a:r>
            <a:r>
              <a:rPr sz="2400" spc="-5" dirty="0">
                <a:latin typeface="Calibri"/>
                <a:cs typeface="Calibri"/>
              </a:rPr>
              <a:t>ha</a:t>
            </a:r>
            <a:r>
              <a:rPr sz="2400" dirty="0">
                <a:latin typeface="Calibri"/>
                <a:cs typeface="Calibri"/>
              </a:rPr>
              <a:t>s </a:t>
            </a:r>
            <a:r>
              <a:rPr sz="2400" spc="-105" dirty="0">
                <a:latin typeface="Calibri"/>
                <a:cs typeface="Calibri"/>
              </a:rPr>
              <a:t> </a:t>
            </a:r>
            <a:r>
              <a:rPr sz="2400" spc="-5" dirty="0">
                <a:latin typeface="Calibri"/>
                <a:cs typeface="Calibri"/>
              </a:rPr>
              <a:t>fi</a:t>
            </a:r>
            <a:r>
              <a:rPr sz="2400" spc="-15" dirty="0">
                <a:latin typeface="Calibri"/>
                <a:cs typeface="Calibri"/>
              </a:rPr>
              <a:t>ve</a:t>
            </a:r>
            <a:r>
              <a:rPr sz="2400" dirty="0">
                <a:latin typeface="Calibri"/>
                <a:cs typeface="Calibri"/>
              </a:rPr>
              <a:t> </a:t>
            </a:r>
            <a:r>
              <a:rPr sz="2400" spc="-95" dirty="0">
                <a:latin typeface="Calibri"/>
                <a:cs typeface="Calibri"/>
              </a:rPr>
              <a:t> </a:t>
            </a:r>
            <a:r>
              <a:rPr sz="2400" spc="-5" dirty="0">
                <a:latin typeface="Calibri"/>
                <a:cs typeface="Calibri"/>
              </a:rPr>
              <a:t>noda</a:t>
            </a:r>
            <a:r>
              <a:rPr sz="2400" dirty="0">
                <a:latin typeface="Calibri"/>
                <a:cs typeface="Calibri"/>
              </a:rPr>
              <a:t>l </a:t>
            </a:r>
            <a:r>
              <a:rPr sz="2400" spc="-100" dirty="0">
                <a:latin typeface="Calibri"/>
                <a:cs typeface="Calibri"/>
              </a:rPr>
              <a:t> </a:t>
            </a:r>
            <a:r>
              <a:rPr sz="2400" spc="-5" dirty="0">
                <a:latin typeface="Calibri"/>
                <a:cs typeface="Calibri"/>
              </a:rPr>
              <a:t>diame</a:t>
            </a:r>
            <a:r>
              <a:rPr sz="2400" spc="-20" dirty="0">
                <a:latin typeface="Calibri"/>
                <a:cs typeface="Calibri"/>
              </a:rPr>
              <a:t>t</a:t>
            </a:r>
            <a:r>
              <a:rPr sz="2400" spc="-15" dirty="0">
                <a:latin typeface="Calibri"/>
                <a:cs typeface="Calibri"/>
              </a:rPr>
              <a:t>e</a:t>
            </a:r>
            <a:r>
              <a:rPr sz="2400" spc="-50" dirty="0">
                <a:latin typeface="Calibri"/>
                <a:cs typeface="Calibri"/>
              </a:rPr>
              <a:t>r</a:t>
            </a:r>
            <a:r>
              <a:rPr sz="2400" dirty="0">
                <a:latin typeface="Calibri"/>
                <a:cs typeface="Calibri"/>
              </a:rPr>
              <a:t>s </a:t>
            </a:r>
            <a:r>
              <a:rPr sz="2400" spc="-5" dirty="0">
                <a:latin typeface="Calibri"/>
                <a:cs typeface="Calibri"/>
              </a:rPr>
              <a:t>di</a:t>
            </a:r>
            <a:r>
              <a:rPr sz="2400" spc="-25" dirty="0">
                <a:latin typeface="Calibri"/>
                <a:cs typeface="Calibri"/>
              </a:rPr>
              <a:t>s</a:t>
            </a:r>
            <a:r>
              <a:rPr sz="2400" spc="-35" dirty="0">
                <a:latin typeface="Calibri"/>
                <a:cs typeface="Calibri"/>
              </a:rPr>
              <a:t>t</a:t>
            </a:r>
            <a:r>
              <a:rPr sz="2400" spc="-20" dirty="0">
                <a:latin typeface="Calibri"/>
                <a:cs typeface="Calibri"/>
              </a:rPr>
              <a:t>or</a:t>
            </a:r>
            <a:r>
              <a:rPr sz="2400" spc="-35" dirty="0">
                <a:latin typeface="Calibri"/>
                <a:cs typeface="Calibri"/>
              </a:rPr>
              <a:t>t</a:t>
            </a:r>
            <a:r>
              <a:rPr sz="2400" spc="-15" dirty="0">
                <a:latin typeface="Calibri"/>
                <a:cs typeface="Calibri"/>
              </a:rPr>
              <a:t>ed b</a:t>
            </a:r>
            <a:r>
              <a:rPr sz="2400" dirty="0">
                <a:latin typeface="Calibri"/>
                <a:cs typeface="Calibri"/>
              </a:rPr>
              <a:t>y</a:t>
            </a:r>
            <a:r>
              <a:rPr sz="2400" spc="5" dirty="0">
                <a:latin typeface="Calibri"/>
                <a:cs typeface="Calibri"/>
              </a:rPr>
              <a:t> </a:t>
            </a:r>
            <a:r>
              <a:rPr sz="2400" spc="-5" dirty="0">
                <a:latin typeface="Calibri"/>
                <a:cs typeface="Calibri"/>
              </a:rPr>
              <a:t>p</a:t>
            </a:r>
            <a:r>
              <a:rPr sz="2400" spc="-35" dirty="0">
                <a:latin typeface="Calibri"/>
                <a:cs typeface="Calibri"/>
              </a:rPr>
              <a:t>r</a:t>
            </a:r>
            <a:r>
              <a:rPr sz="2400" spc="-15" dirty="0">
                <a:latin typeface="Calibri"/>
                <a:cs typeface="Calibri"/>
              </a:rPr>
              <a:t>ese</a:t>
            </a:r>
            <a:r>
              <a:rPr sz="2400" spc="-20" dirty="0">
                <a:latin typeface="Calibri"/>
                <a:cs typeface="Calibri"/>
              </a:rPr>
              <a:t>nc</a:t>
            </a:r>
            <a:r>
              <a:rPr sz="2400" spc="-15" dirty="0">
                <a:latin typeface="Calibri"/>
                <a:cs typeface="Calibri"/>
              </a:rPr>
              <a:t>e</a:t>
            </a:r>
            <a:r>
              <a:rPr sz="2400" spc="10" dirty="0">
                <a:latin typeface="Calibri"/>
                <a:cs typeface="Calibri"/>
              </a:rPr>
              <a:t> </a:t>
            </a:r>
            <a:r>
              <a:rPr sz="2400" spc="-10" dirty="0">
                <a:latin typeface="Calibri"/>
                <a:cs typeface="Calibri"/>
              </a:rPr>
              <a:t>o</a:t>
            </a:r>
            <a:r>
              <a:rPr sz="2400" dirty="0">
                <a:latin typeface="Calibri"/>
                <a:cs typeface="Calibri"/>
              </a:rPr>
              <a:t>f</a:t>
            </a:r>
            <a:r>
              <a:rPr sz="2400" spc="-5" dirty="0">
                <a:latin typeface="Calibri"/>
                <a:cs typeface="Calibri"/>
              </a:rPr>
              <a:t> </a:t>
            </a:r>
            <a:r>
              <a:rPr sz="2400" spc="-15" dirty="0">
                <a:latin typeface="Calibri"/>
                <a:cs typeface="Calibri"/>
              </a:rPr>
              <a:t>the</a:t>
            </a:r>
            <a:r>
              <a:rPr sz="2400" spc="5" dirty="0">
                <a:latin typeface="Calibri"/>
                <a:cs typeface="Calibri"/>
              </a:rPr>
              <a:t> </a:t>
            </a:r>
            <a:r>
              <a:rPr sz="2400" spc="-5" dirty="0">
                <a:latin typeface="Calibri"/>
                <a:cs typeface="Calibri"/>
              </a:rPr>
              <a:t>fl</a:t>
            </a:r>
            <a:r>
              <a:rPr sz="2400" spc="-20" dirty="0">
                <a:latin typeface="Calibri"/>
                <a:cs typeface="Calibri"/>
              </a:rPr>
              <a:t>a</a:t>
            </a:r>
            <a:r>
              <a:rPr sz="2400" dirty="0">
                <a:latin typeface="Calibri"/>
                <a:cs typeface="Calibri"/>
              </a:rPr>
              <a:t>t</a:t>
            </a:r>
            <a:r>
              <a:rPr sz="2400" spc="-5" dirty="0">
                <a:latin typeface="Calibri"/>
                <a:cs typeface="Calibri"/>
              </a:rPr>
              <a:t>s</a:t>
            </a:r>
            <a:r>
              <a:rPr sz="2400" dirty="0">
                <a:latin typeface="Calibri"/>
                <a:cs typeface="Calibri"/>
              </a:rPr>
              <a:t>.</a:t>
            </a:r>
          </a:p>
        </p:txBody>
      </p:sp>
      <p:sp>
        <p:nvSpPr>
          <p:cNvPr id="7" name="object 7"/>
          <p:cNvSpPr/>
          <p:nvPr/>
        </p:nvSpPr>
        <p:spPr>
          <a:xfrm>
            <a:off x="539546" y="3212934"/>
            <a:ext cx="2160270" cy="2394077"/>
          </a:xfrm>
          <a:prstGeom prst="rect">
            <a:avLst/>
          </a:prstGeom>
          <a:blipFill>
            <a:blip r:embed="rId4" cstate="print"/>
            <a:stretch>
              <a:fillRect/>
            </a:stretch>
          </a:blipFill>
        </p:spPr>
        <p:txBody>
          <a:bodyPr wrap="square" lIns="0" tIns="0" rIns="0" bIns="0" rtlCol="0"/>
          <a:lstStyle/>
          <a:p>
            <a:endParaRPr/>
          </a:p>
        </p:txBody>
      </p:sp>
      <p:pic>
        <p:nvPicPr>
          <p:cNvPr id="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1101" y="0"/>
            <a:ext cx="1284883" cy="12826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9"/>
          <p:cNvPicPr>
            <a:picLocks noChangeAspect="1"/>
          </p:cNvPicPr>
          <p:nvPr/>
        </p:nvPicPr>
        <p:blipFill>
          <a:blip r:embed="rId6"/>
          <a:stretch>
            <a:fillRect/>
          </a:stretch>
        </p:blipFill>
        <p:spPr>
          <a:xfrm>
            <a:off x="354286" y="17460"/>
            <a:ext cx="1257640" cy="1429136"/>
          </a:xfrm>
          <a:prstGeom prst="rect">
            <a:avLst/>
          </a:prstGeom>
        </p:spPr>
      </p:pic>
      <p:sp>
        <p:nvSpPr>
          <p:cNvPr id="11" name="TextBox 10"/>
          <p:cNvSpPr txBox="1"/>
          <p:nvPr/>
        </p:nvSpPr>
        <p:spPr>
          <a:xfrm>
            <a:off x="0" y="6464049"/>
            <a:ext cx="1694094" cy="369332"/>
          </a:xfrm>
          <a:prstGeom prst="rect">
            <a:avLst/>
          </a:prstGeom>
          <a:noFill/>
        </p:spPr>
        <p:txBody>
          <a:bodyPr wrap="none" rtlCol="0">
            <a:spAutoFit/>
          </a:bodyPr>
          <a:lstStyle/>
          <a:p>
            <a:r>
              <a:rPr lang="en-US" dirty="0" smtClean="0"/>
              <a:t>From G1500466</a:t>
            </a:r>
            <a:endParaRPr lang="en-US" dirty="0"/>
          </a:p>
        </p:txBody>
      </p:sp>
    </p:spTree>
    <p:extLst>
      <p:ext uri="{BB962C8B-B14F-4D97-AF65-F5344CB8AC3E}">
        <p14:creationId xmlns:p14="http://schemas.microsoft.com/office/powerpoint/2010/main" val="165223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69030"/>
            <a:ext cx="8229600" cy="677108"/>
          </a:xfrm>
          <a:prstGeom prst="rect">
            <a:avLst/>
          </a:prstGeom>
        </p:spPr>
        <p:txBody>
          <a:bodyPr vert="horz" wrap="square" lIns="0" tIns="0" rIns="0" bIns="0" rtlCol="0">
            <a:spAutoFit/>
          </a:bodyPr>
          <a:lstStyle/>
          <a:p>
            <a:pPr marL="466015"/>
            <a:r>
              <a:rPr lang="en-US" spc="-5" dirty="0" smtClean="0">
                <a:solidFill>
                  <a:srgbClr val="000090"/>
                </a:solidFill>
              </a:rPr>
              <a:t>KAGRA </a:t>
            </a:r>
            <a:r>
              <a:rPr lang="en-US" spc="-5" dirty="0" err="1" smtClean="0">
                <a:solidFill>
                  <a:srgbClr val="000090"/>
                </a:solidFill>
              </a:rPr>
              <a:t>K</a:t>
            </a:r>
            <a:r>
              <a:rPr lang="en-US" dirty="0" err="1" smtClean="0">
                <a:solidFill>
                  <a:srgbClr val="000090"/>
                </a:solidFill>
              </a:rPr>
              <a:t>amio</a:t>
            </a:r>
            <a:r>
              <a:rPr lang="en-US" spc="-5" dirty="0" err="1" smtClean="0">
                <a:solidFill>
                  <a:srgbClr val="000090"/>
                </a:solidFill>
              </a:rPr>
              <a:t>k</a:t>
            </a:r>
            <a:r>
              <a:rPr lang="en-US" dirty="0" err="1" smtClean="0">
                <a:solidFill>
                  <a:srgbClr val="000090"/>
                </a:solidFill>
              </a:rPr>
              <a:t>a</a:t>
            </a:r>
            <a:r>
              <a:rPr lang="en-US" spc="-5" dirty="0" smtClean="0">
                <a:solidFill>
                  <a:srgbClr val="000090"/>
                </a:solidFill>
              </a:rPr>
              <a:t> </a:t>
            </a:r>
            <a:r>
              <a:rPr lang="en-US" dirty="0">
                <a:solidFill>
                  <a:srgbClr val="000090"/>
                </a:solidFill>
              </a:rPr>
              <a:t>si</a:t>
            </a:r>
            <a:r>
              <a:rPr lang="en-US" spc="-5" dirty="0">
                <a:solidFill>
                  <a:srgbClr val="000090"/>
                </a:solidFill>
              </a:rPr>
              <a:t>t</a:t>
            </a:r>
            <a:r>
              <a:rPr lang="en-US" dirty="0">
                <a:solidFill>
                  <a:srgbClr val="000090"/>
                </a:solidFill>
              </a:rPr>
              <a:t>e</a:t>
            </a:r>
            <a:endParaRPr spc="-4" dirty="0">
              <a:solidFill>
                <a:srgbClr val="000090"/>
              </a:solidFill>
            </a:endParaRPr>
          </a:p>
        </p:txBody>
      </p:sp>
      <p:sp>
        <p:nvSpPr>
          <p:cNvPr id="3" name="object 3"/>
          <p:cNvSpPr/>
          <p:nvPr/>
        </p:nvSpPr>
        <p:spPr>
          <a:xfrm>
            <a:off x="1049088" y="978233"/>
            <a:ext cx="7007865" cy="5162518"/>
          </a:xfrm>
          <a:custGeom>
            <a:avLst/>
            <a:gdLst/>
            <a:ahLst/>
            <a:cxnLst/>
            <a:rect l="l" t="t" r="r" b="b"/>
            <a:pathLst>
              <a:path w="8195309" h="5688330">
                <a:moveTo>
                  <a:pt x="0" y="0"/>
                </a:moveTo>
                <a:lnTo>
                  <a:pt x="8195138" y="0"/>
                </a:lnTo>
                <a:lnTo>
                  <a:pt x="8195138" y="5688268"/>
                </a:lnTo>
                <a:lnTo>
                  <a:pt x="0" y="5688268"/>
                </a:lnTo>
                <a:lnTo>
                  <a:pt x="0" y="0"/>
                </a:lnTo>
                <a:close/>
              </a:path>
            </a:pathLst>
          </a:custGeom>
          <a:solidFill>
            <a:srgbClr val="1D1D1D"/>
          </a:solidFill>
        </p:spPr>
        <p:txBody>
          <a:bodyPr wrap="square" lIns="0" tIns="0" rIns="0" bIns="0" rtlCol="0"/>
          <a:lstStyle/>
          <a:p>
            <a:endParaRPr/>
          </a:p>
        </p:txBody>
      </p:sp>
      <p:sp>
        <p:nvSpPr>
          <p:cNvPr id="4" name="object 4"/>
          <p:cNvSpPr/>
          <p:nvPr/>
        </p:nvSpPr>
        <p:spPr>
          <a:xfrm>
            <a:off x="1049088" y="978233"/>
            <a:ext cx="7007719" cy="5162462"/>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sldNum" sz="quarter" idx="4294967295"/>
          </p:nvPr>
        </p:nvSpPr>
        <p:spPr>
          <a:xfrm>
            <a:off x="8180433" y="6364185"/>
            <a:ext cx="269867" cy="276999"/>
          </a:xfrm>
          <a:prstGeom prst="rect">
            <a:avLst/>
          </a:prstGeom>
        </p:spPr>
        <p:txBody>
          <a:bodyPr vert="horz" wrap="square" lIns="0" tIns="0" rIns="0" bIns="0" rtlCol="0">
            <a:spAutoFit/>
          </a:bodyPr>
          <a:lstStyle/>
          <a:p>
            <a:pPr marL="80175"/>
            <a:fld id="{81D60167-4931-47E6-BA6A-407CBD079E47}" type="slidenum">
              <a:rPr spc="9" dirty="0"/>
              <a:pPr marL="80175"/>
              <a:t>11</a:t>
            </a:fld>
            <a:endParaRPr spc="9" dirty="0"/>
          </a:p>
        </p:txBody>
      </p:sp>
      <p:sp>
        <p:nvSpPr>
          <p:cNvPr id="7" name="TextBox 6"/>
          <p:cNvSpPr txBox="1"/>
          <p:nvPr/>
        </p:nvSpPr>
        <p:spPr>
          <a:xfrm>
            <a:off x="2281575" y="6201291"/>
            <a:ext cx="4903203" cy="461665"/>
          </a:xfrm>
          <a:prstGeom prst="rect">
            <a:avLst/>
          </a:prstGeom>
          <a:noFill/>
          <a:ln>
            <a:noFill/>
          </a:ln>
        </p:spPr>
        <p:txBody>
          <a:bodyPr wrap="square" rtlCol="0">
            <a:spAutoFit/>
          </a:bodyPr>
          <a:lstStyle/>
          <a:p>
            <a:r>
              <a:rPr lang="en-US" sz="2400" dirty="0" smtClean="0"/>
              <a:t>20 K, 23 kg sapphire test masses</a:t>
            </a:r>
            <a:endParaRPr lang="en-US" sz="2400" dirty="0"/>
          </a:p>
        </p:txBody>
      </p:sp>
      <p:sp>
        <p:nvSpPr>
          <p:cNvPr id="8" name="TextBox 7"/>
          <p:cNvSpPr txBox="1"/>
          <p:nvPr/>
        </p:nvSpPr>
        <p:spPr>
          <a:xfrm>
            <a:off x="0" y="6464049"/>
            <a:ext cx="1694094" cy="369332"/>
          </a:xfrm>
          <a:prstGeom prst="rect">
            <a:avLst/>
          </a:prstGeom>
          <a:noFill/>
        </p:spPr>
        <p:txBody>
          <a:bodyPr wrap="none" rtlCol="0">
            <a:spAutoFit/>
          </a:bodyPr>
          <a:lstStyle/>
          <a:p>
            <a:r>
              <a:rPr lang="en-US" dirty="0" smtClean="0"/>
              <a:t>From G1600682</a:t>
            </a:r>
            <a:endParaRPr lang="en-US" dirty="0"/>
          </a:p>
        </p:txBody>
      </p:sp>
      <p:sp>
        <p:nvSpPr>
          <p:cNvPr id="9" name="TextBox 8"/>
          <p:cNvSpPr txBox="1"/>
          <p:nvPr/>
        </p:nvSpPr>
        <p:spPr>
          <a:xfrm>
            <a:off x="2413846" y="5734152"/>
            <a:ext cx="4493538" cy="369332"/>
          </a:xfrm>
          <a:prstGeom prst="rect">
            <a:avLst/>
          </a:prstGeom>
          <a:solidFill>
            <a:srgbClr val="FFFFFF"/>
          </a:solidFill>
          <a:ln>
            <a:solidFill>
              <a:schemeClr val="tx1"/>
            </a:solidFill>
          </a:ln>
        </p:spPr>
        <p:txBody>
          <a:bodyPr wrap="none" rtlCol="0">
            <a:spAutoFit/>
          </a:bodyPr>
          <a:lstStyle/>
          <a:p>
            <a:r>
              <a:rPr lang="en-US" dirty="0" smtClean="0"/>
              <a:t>Cryogenic operations planned for March 2018</a:t>
            </a:r>
            <a:endParaRPr lang="en-US" dirty="0"/>
          </a:p>
        </p:txBody>
      </p:sp>
    </p:spTree>
    <p:extLst>
      <p:ext uri="{BB962C8B-B14F-4D97-AF65-F5344CB8AC3E}">
        <p14:creationId xmlns:p14="http://schemas.microsoft.com/office/powerpoint/2010/main" val="19460276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72"/>
            <a:ext cx="8229600" cy="858114"/>
          </a:xfrm>
        </p:spPr>
        <p:txBody>
          <a:bodyPr/>
          <a:lstStyle/>
          <a:p>
            <a:r>
              <a:rPr lang="en-US" dirty="0" smtClean="0"/>
              <a:t>GWINPE – Multi-Nested-Pendulum</a:t>
            </a:r>
            <a:endParaRPr lang="en-US" dirty="0"/>
          </a:p>
        </p:txBody>
      </p:sp>
      <p:sp>
        <p:nvSpPr>
          <p:cNvPr id="3" name="Slide Number Placeholder 2"/>
          <p:cNvSpPr>
            <a:spLocks noGrp="1"/>
          </p:cNvSpPr>
          <p:nvPr>
            <p:ph type="sldNum" sz="quarter" idx="12"/>
          </p:nvPr>
        </p:nvSpPr>
        <p:spPr/>
        <p:txBody>
          <a:bodyPr/>
          <a:lstStyle/>
          <a:p>
            <a:fld id="{AEF90977-0000-B641-9D00-156F4F6BC2E6}" type="slidenum">
              <a:rPr lang="en-US" smtClean="0"/>
              <a:t>12</a:t>
            </a:fld>
            <a:endParaRPr lang="en-US"/>
          </a:p>
        </p:txBody>
      </p:sp>
      <p:sp>
        <p:nvSpPr>
          <p:cNvPr id="5" name="TextBox 4"/>
          <p:cNvSpPr txBox="1"/>
          <p:nvPr/>
        </p:nvSpPr>
        <p:spPr>
          <a:xfrm>
            <a:off x="2112725" y="6375027"/>
            <a:ext cx="5209339" cy="369332"/>
          </a:xfrm>
          <a:prstGeom prst="rect">
            <a:avLst/>
          </a:prstGeom>
          <a:noFill/>
        </p:spPr>
        <p:txBody>
          <a:bodyPr wrap="square" rtlCol="0">
            <a:spAutoFit/>
          </a:bodyPr>
          <a:lstStyle/>
          <a:p>
            <a:pPr algn="ctr"/>
            <a:r>
              <a:rPr lang="en-US" dirty="0" smtClean="0"/>
              <a:t>28 March 2016</a:t>
            </a:r>
            <a:endParaRPr lang="en-US" dirty="0"/>
          </a:p>
        </p:txBody>
      </p:sp>
      <p:pic>
        <p:nvPicPr>
          <p:cNvPr id="6" name="Picture 5" descr="2016-03-28 14.08.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264" y="1060704"/>
            <a:ext cx="5212080" cy="5212080"/>
          </a:xfrm>
          <a:prstGeom prst="rect">
            <a:avLst/>
          </a:prstGeom>
        </p:spPr>
      </p:pic>
    </p:spTree>
    <p:extLst>
      <p:ext uri="{BB962C8B-B14F-4D97-AF65-F5344CB8AC3E}">
        <p14:creationId xmlns:p14="http://schemas.microsoft.com/office/powerpoint/2010/main" val="15644441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3137" y="103008"/>
            <a:ext cx="8660629" cy="1143000"/>
          </a:xfrm>
        </p:spPr>
        <p:txBody>
          <a:bodyPr>
            <a:noAutofit/>
          </a:bodyPr>
          <a:lstStyle/>
          <a:p>
            <a:r>
              <a:rPr lang="en-US" sz="3000" dirty="0" smtClean="0"/>
              <a:t>A model of </a:t>
            </a:r>
            <a:r>
              <a:rPr lang="en-US" sz="3000" dirty="0"/>
              <a:t>the noise performance </a:t>
            </a:r>
            <a:r>
              <a:rPr lang="en-US" sz="3000" dirty="0" smtClean="0"/>
              <a:t>of LIGO Voyager </a:t>
            </a:r>
            <a:r>
              <a:rPr lang="en-US" sz="3000" dirty="0"/>
              <a:t/>
            </a:r>
            <a:br>
              <a:rPr lang="en-US" sz="3000" dirty="0"/>
            </a:br>
            <a:endParaRPr lang="en-US" sz="3000" dirty="0"/>
          </a:p>
        </p:txBody>
      </p:sp>
      <p:sp>
        <p:nvSpPr>
          <p:cNvPr id="4" name="Slide Number Placeholder 3"/>
          <p:cNvSpPr>
            <a:spLocks noGrp="1"/>
          </p:cNvSpPr>
          <p:nvPr>
            <p:ph type="sldNum" sz="quarter" idx="12"/>
          </p:nvPr>
        </p:nvSpPr>
        <p:spPr/>
        <p:txBody>
          <a:bodyPr/>
          <a:lstStyle/>
          <a:p>
            <a:fld id="{AEF90977-0000-B641-9D00-156F4F6BC2E6}" type="slidenum">
              <a:rPr lang="en-US" smtClean="0"/>
              <a:t>13</a:t>
            </a:fld>
            <a:endParaRPr lang="en-US"/>
          </a:p>
        </p:txBody>
      </p:sp>
      <p:pic>
        <p:nvPicPr>
          <p:cNvPr id="5" name="Picture 4"/>
          <p:cNvPicPr>
            <a:picLocks noChangeAspect="1"/>
          </p:cNvPicPr>
          <p:nvPr/>
        </p:nvPicPr>
        <p:blipFill>
          <a:blip r:embed="rId3"/>
          <a:stretch>
            <a:fillRect/>
          </a:stretch>
        </p:blipFill>
        <p:spPr>
          <a:xfrm>
            <a:off x="663634" y="835260"/>
            <a:ext cx="7657061" cy="5988414"/>
          </a:xfrm>
          <a:prstGeom prst="rect">
            <a:avLst/>
          </a:prstGeom>
        </p:spPr>
      </p:pic>
      <p:sp>
        <p:nvSpPr>
          <p:cNvPr id="9" name="TextBox 8"/>
          <p:cNvSpPr txBox="1"/>
          <p:nvPr/>
        </p:nvSpPr>
        <p:spPr>
          <a:xfrm>
            <a:off x="1761873" y="3238063"/>
            <a:ext cx="6269516" cy="1323439"/>
          </a:xfrm>
          <a:prstGeom prst="rect">
            <a:avLst/>
          </a:prstGeom>
          <a:solidFill>
            <a:schemeClr val="bg1"/>
          </a:solidFill>
          <a:ln>
            <a:solidFill>
              <a:schemeClr val="tx1"/>
            </a:solidFill>
          </a:ln>
        </p:spPr>
        <p:txBody>
          <a:bodyPr wrap="square" rtlCol="0">
            <a:spAutoFit/>
          </a:bodyPr>
          <a:lstStyle/>
          <a:p>
            <a:r>
              <a:rPr lang="en-US" sz="2000" dirty="0" smtClean="0"/>
              <a:t>Goal of the work at Stanford: </a:t>
            </a:r>
          </a:p>
          <a:p>
            <a:pPr marL="342900" indent="-342900">
              <a:buFont typeface="Arial"/>
              <a:buChar char="•"/>
            </a:pPr>
            <a:r>
              <a:rPr lang="en-US" sz="2000" dirty="0" smtClean="0"/>
              <a:t>Cool a silicon test mass to 120 K </a:t>
            </a:r>
          </a:p>
          <a:p>
            <a:pPr marL="342900" indent="-342900">
              <a:buFont typeface="Arial"/>
              <a:buChar char="•"/>
            </a:pPr>
            <a:r>
              <a:rPr lang="en-US" sz="2000" dirty="0" smtClean="0"/>
              <a:t>Don’t compromise the seismic isolation performance</a:t>
            </a:r>
          </a:p>
          <a:p>
            <a:pPr marL="342900" indent="-342900">
              <a:buFont typeface="Arial"/>
              <a:buChar char="•"/>
            </a:pPr>
            <a:r>
              <a:rPr lang="en-US" sz="2000" dirty="0" smtClean="0"/>
              <a:t>Plan for maintenance and repair</a:t>
            </a:r>
          </a:p>
        </p:txBody>
      </p:sp>
      <p:sp>
        <p:nvSpPr>
          <p:cNvPr id="10" name="TextBox 9"/>
          <p:cNvSpPr txBox="1"/>
          <p:nvPr/>
        </p:nvSpPr>
        <p:spPr>
          <a:xfrm>
            <a:off x="22876" y="6515026"/>
            <a:ext cx="2237211" cy="338554"/>
          </a:xfrm>
          <a:prstGeom prst="rect">
            <a:avLst/>
          </a:prstGeom>
          <a:noFill/>
        </p:spPr>
        <p:txBody>
          <a:bodyPr wrap="none" rtlCol="0">
            <a:spAutoFit/>
          </a:bodyPr>
          <a:lstStyle/>
          <a:p>
            <a:r>
              <a:rPr lang="en-US" sz="1600" dirty="0"/>
              <a:t> </a:t>
            </a:r>
            <a:r>
              <a:rPr lang="en-US" sz="1600" dirty="0" smtClean="0"/>
              <a:t>from LIGO-T1400226-v7</a:t>
            </a:r>
            <a:endParaRPr lang="en-US" sz="1600" dirty="0"/>
          </a:p>
        </p:txBody>
      </p:sp>
    </p:spTree>
    <p:extLst>
      <p:ext uri="{BB962C8B-B14F-4D97-AF65-F5344CB8AC3E}">
        <p14:creationId xmlns:p14="http://schemas.microsoft.com/office/powerpoint/2010/main" val="18534907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smtClean="0"/>
              <a:t>Vib</a:t>
            </a:r>
            <a:r>
              <a:rPr lang="en-US" sz="1600" dirty="0" smtClean="0"/>
              <a:t>. </a:t>
            </a:r>
            <a:r>
              <a:rPr lang="en-US" sz="1600" dirty="0"/>
              <a:t>i</a:t>
            </a:r>
            <a:r>
              <a:rPr lang="en-US" sz="1600" dirty="0" smtClean="0"/>
              <a:t>solated optics table</a:t>
            </a:r>
            <a:endParaRPr lang="en-US" sz="1600" dirty="0"/>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smtClean="0"/>
              <a:t>Gnd</a:t>
            </a:r>
            <a:endParaRPr lang="en-US" sz="14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4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Slide Number Placeholder 11"/>
          <p:cNvSpPr>
            <a:spLocks noGrp="1"/>
          </p:cNvSpPr>
          <p:nvPr>
            <p:ph type="sldNum" sz="quarter" idx="12"/>
          </p:nvPr>
        </p:nvSpPr>
        <p:spPr>
          <a:xfrm>
            <a:off x="0" y="6511528"/>
            <a:ext cx="2133600" cy="365125"/>
          </a:xfrm>
        </p:spPr>
        <p:txBody>
          <a:bodyPr/>
          <a:lstStyle/>
          <a:p>
            <a:pPr algn="l"/>
            <a:fld id="{B7B3A00D-A687-6248-9660-38F845FB283B}" type="slidenum">
              <a:rPr lang="en-US" smtClean="0"/>
              <a:pPr algn="l"/>
              <a:t>14</a:t>
            </a:fld>
            <a:endParaRPr lang="en-US" dirty="0"/>
          </a:p>
        </p:txBody>
      </p:sp>
      <p:sp>
        <p:nvSpPr>
          <p:cNvPr id="82" name="Rectangle 81"/>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84" name="TextBox 83"/>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86" name="Straight Arrow Connector 85"/>
          <p:cNvCxnSpPr>
            <a:stCxn id="84"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Tree>
    <p:extLst>
      <p:ext uri="{BB962C8B-B14F-4D97-AF65-F5344CB8AC3E}">
        <p14:creationId xmlns:p14="http://schemas.microsoft.com/office/powerpoint/2010/main" val="4407372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94" idx="1"/>
          </p:cNvCxnSpPr>
          <p:nvPr/>
        </p:nvCxnSpPr>
        <p:spPr>
          <a:xfrm flipH="1" flipV="1">
            <a:off x="7729142" y="5819302"/>
            <a:ext cx="204684" cy="34177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
        <p:nvSpPr>
          <p:cNvPr id="98" name="Rectangle 97"/>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 name="Slide Number Placeholder 2"/>
          <p:cNvSpPr>
            <a:spLocks noGrp="1"/>
          </p:cNvSpPr>
          <p:nvPr>
            <p:ph type="sldNum" sz="quarter" idx="12"/>
          </p:nvPr>
        </p:nvSpPr>
        <p:spPr>
          <a:xfrm>
            <a:off x="-11179" y="6492875"/>
            <a:ext cx="2133600" cy="365125"/>
          </a:xfrm>
        </p:spPr>
        <p:txBody>
          <a:bodyPr/>
          <a:lstStyle/>
          <a:p>
            <a:pPr algn="l"/>
            <a:fld id="{AEF90977-0000-B641-9D00-156F4F6BC2E6}" type="slidenum">
              <a:rPr lang="en-US" smtClean="0"/>
              <a:pPr algn="l"/>
              <a:t>15</a:t>
            </a:fld>
            <a:endParaRPr lang="en-US" dirty="0"/>
          </a:p>
        </p:txBody>
      </p:sp>
      <p:sp>
        <p:nvSpPr>
          <p:cNvPr id="84" name="TextBox 83"/>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86" name="Straight Arrow Connector 85"/>
          <p:cNvCxnSpPr>
            <a:stCxn id="84"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Tree>
    <p:extLst>
      <p:ext uri="{BB962C8B-B14F-4D97-AF65-F5344CB8AC3E}">
        <p14:creationId xmlns:p14="http://schemas.microsoft.com/office/powerpoint/2010/main" val="9917111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88" name="Straight Arrow Connector 87"/>
          <p:cNvCxnSpPr>
            <a:stCxn id="86"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 name="Slide Number Placeholder 2"/>
          <p:cNvSpPr>
            <a:spLocks noGrp="1"/>
          </p:cNvSpPr>
          <p:nvPr>
            <p:ph type="sldNum" sz="quarter" idx="12"/>
          </p:nvPr>
        </p:nvSpPr>
        <p:spPr>
          <a:xfrm>
            <a:off x="5836" y="6492875"/>
            <a:ext cx="2133600" cy="365125"/>
          </a:xfrm>
        </p:spPr>
        <p:txBody>
          <a:bodyPr/>
          <a:lstStyle/>
          <a:p>
            <a:pPr algn="l"/>
            <a:fld id="{AEF90977-0000-B641-9D00-156F4F6BC2E6}" type="slidenum">
              <a:rPr lang="en-US" smtClean="0"/>
              <a:pPr algn="l"/>
              <a:t>16</a:t>
            </a:fld>
            <a:endParaRPr lang="en-US" dirty="0"/>
          </a:p>
        </p:txBody>
      </p:sp>
      <p:sp>
        <p:nvSpPr>
          <p:cNvPr id="100" name="TextBox 99"/>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01" name="Straight Arrow Connector 100"/>
          <p:cNvCxnSpPr>
            <a:stCxn id="100"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09" name="TextBox 108"/>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Tree>
    <p:extLst>
      <p:ext uri="{BB962C8B-B14F-4D97-AF65-F5344CB8AC3E}">
        <p14:creationId xmlns:p14="http://schemas.microsoft.com/office/powerpoint/2010/main" val="42013011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88" name="Straight Arrow Connector 87"/>
          <p:cNvCxnSpPr>
            <a:stCxn id="86"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 name="Slide Number Placeholder 2"/>
          <p:cNvSpPr>
            <a:spLocks noGrp="1"/>
          </p:cNvSpPr>
          <p:nvPr>
            <p:ph type="sldNum" sz="quarter" idx="12"/>
          </p:nvPr>
        </p:nvSpPr>
        <p:spPr>
          <a:xfrm>
            <a:off x="5836" y="6492875"/>
            <a:ext cx="2133600" cy="365125"/>
          </a:xfrm>
        </p:spPr>
        <p:txBody>
          <a:bodyPr/>
          <a:lstStyle/>
          <a:p>
            <a:pPr algn="l"/>
            <a:fld id="{AEF90977-0000-B641-9D00-156F4F6BC2E6}" type="slidenum">
              <a:rPr lang="en-US" smtClean="0"/>
              <a:pPr algn="l"/>
              <a:t>17</a:t>
            </a:fld>
            <a:endParaRPr lang="en-US" dirty="0"/>
          </a:p>
        </p:txBody>
      </p:sp>
      <p:sp>
        <p:nvSpPr>
          <p:cNvPr id="100" name="TextBox 99"/>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01" name="Straight Arrow Connector 100"/>
          <p:cNvCxnSpPr>
            <a:stCxn id="100"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09" name="TextBox 108"/>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
        <p:nvSpPr>
          <p:cNvPr id="94" name="TextBox 93"/>
          <p:cNvSpPr txBox="1"/>
          <p:nvPr/>
        </p:nvSpPr>
        <p:spPr>
          <a:xfrm>
            <a:off x="2911185" y="3712942"/>
            <a:ext cx="2558297" cy="646331"/>
          </a:xfrm>
          <a:prstGeom prst="rect">
            <a:avLst/>
          </a:prstGeom>
          <a:noFill/>
          <a:ln>
            <a:solidFill>
              <a:schemeClr val="tx1"/>
            </a:solidFill>
          </a:ln>
        </p:spPr>
        <p:txBody>
          <a:bodyPr wrap="square" lIns="91429" tIns="45714" rIns="91429" bIns="45714" rtlCol="0">
            <a:spAutoFit/>
          </a:bodyPr>
          <a:lstStyle/>
          <a:p>
            <a:r>
              <a:rPr lang="en-US" dirty="0" smtClean="0"/>
              <a:t>80 K baffled beam tube shield</a:t>
            </a:r>
            <a:endParaRPr lang="en-US" dirty="0"/>
          </a:p>
        </p:txBody>
      </p:sp>
      <p:cxnSp>
        <p:nvCxnSpPr>
          <p:cNvPr id="99" name="Straight Arrow Connector 98"/>
          <p:cNvCxnSpPr>
            <a:stCxn id="94" idx="2"/>
          </p:cNvCxnSpPr>
          <p:nvPr/>
        </p:nvCxnSpPr>
        <p:spPr>
          <a:xfrm flipH="1">
            <a:off x="1589439" y="4359272"/>
            <a:ext cx="2600895" cy="48131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94" idx="2"/>
          </p:cNvCxnSpPr>
          <p:nvPr/>
        </p:nvCxnSpPr>
        <p:spPr>
          <a:xfrm>
            <a:off x="4190334" y="4359273"/>
            <a:ext cx="386783" cy="6205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518508" y="3995429"/>
            <a:ext cx="1550225" cy="369332"/>
          </a:xfrm>
          <a:prstGeom prst="rect">
            <a:avLst/>
          </a:prstGeom>
          <a:noFill/>
          <a:ln>
            <a:solidFill>
              <a:schemeClr val="tx1"/>
            </a:solidFill>
          </a:ln>
        </p:spPr>
        <p:txBody>
          <a:bodyPr wrap="square" lIns="91429" tIns="45714" rIns="91429" bIns="45714" rtlCol="0">
            <a:spAutoFit/>
          </a:bodyPr>
          <a:lstStyle/>
          <a:p>
            <a:r>
              <a:rPr lang="en-US" dirty="0" smtClean="0"/>
              <a:t>≈ 900 mm </a:t>
            </a:r>
            <a:r>
              <a:rPr lang="en-US" dirty="0" err="1" smtClean="0"/>
              <a:t>dia</a:t>
            </a:r>
            <a:endParaRPr lang="en-US" dirty="0"/>
          </a:p>
        </p:txBody>
      </p:sp>
      <p:cxnSp>
        <p:nvCxnSpPr>
          <p:cNvPr id="117" name="Straight Arrow Connector 116"/>
          <p:cNvCxnSpPr/>
          <p:nvPr/>
        </p:nvCxnSpPr>
        <p:spPr>
          <a:xfrm flipH="1">
            <a:off x="602143" y="4364762"/>
            <a:ext cx="227216" cy="54637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91024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82" name="TextBox 81"/>
          <p:cNvSpPr txBox="1"/>
          <p:nvPr/>
        </p:nvSpPr>
        <p:spPr>
          <a:xfrm>
            <a:off x="4388178" y="2543462"/>
            <a:ext cx="1140105" cy="646331"/>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Blade springs</a:t>
            </a:r>
            <a:endParaRPr lang="en-US" dirty="0"/>
          </a:p>
        </p:txBody>
      </p:sp>
      <p:cxnSp>
        <p:nvCxnSpPr>
          <p:cNvPr id="84" name="Straight Arrow Connector 83"/>
          <p:cNvCxnSpPr>
            <a:endCxn id="69" idx="0"/>
          </p:cNvCxnSpPr>
          <p:nvPr/>
        </p:nvCxnSpPr>
        <p:spPr>
          <a:xfrm>
            <a:off x="5400592" y="3189792"/>
            <a:ext cx="822788" cy="9171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a:xfrm>
            <a:off x="-9901" y="6492875"/>
            <a:ext cx="2133600" cy="365125"/>
          </a:xfrm>
        </p:spPr>
        <p:txBody>
          <a:bodyPr/>
          <a:lstStyle/>
          <a:p>
            <a:pPr algn="l"/>
            <a:fld id="{AEF90977-0000-B641-9D00-156F4F6BC2E6}" type="slidenum">
              <a:rPr lang="en-US" smtClean="0"/>
              <a:pPr algn="l"/>
              <a:t>18</a:t>
            </a:fld>
            <a:endParaRPr lang="en-US" dirty="0"/>
          </a:p>
        </p:txBody>
      </p:sp>
      <p:sp>
        <p:nvSpPr>
          <p:cNvPr id="86" name="TextBox 85"/>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88" name="Straight Arrow Connector 87"/>
          <p:cNvCxnSpPr>
            <a:stCxn id="86"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01" name="TextBox 100"/>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106" name="Straight Arrow Connector 105"/>
          <p:cNvCxnSpPr>
            <a:stCxn id="101"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
        <p:nvSpPr>
          <p:cNvPr id="94" name="TextBox 93"/>
          <p:cNvSpPr txBox="1"/>
          <p:nvPr/>
        </p:nvSpPr>
        <p:spPr>
          <a:xfrm>
            <a:off x="2911185" y="3712942"/>
            <a:ext cx="2558297" cy="646331"/>
          </a:xfrm>
          <a:prstGeom prst="rect">
            <a:avLst/>
          </a:prstGeom>
          <a:noFill/>
          <a:ln>
            <a:solidFill>
              <a:schemeClr val="tx1"/>
            </a:solidFill>
          </a:ln>
        </p:spPr>
        <p:txBody>
          <a:bodyPr wrap="square" lIns="91429" tIns="45714" rIns="91429" bIns="45714" rtlCol="0">
            <a:spAutoFit/>
          </a:bodyPr>
          <a:lstStyle/>
          <a:p>
            <a:r>
              <a:rPr lang="en-US" dirty="0" smtClean="0"/>
              <a:t>80 K baffled beam tube shield</a:t>
            </a:r>
            <a:endParaRPr lang="en-US" dirty="0"/>
          </a:p>
        </p:txBody>
      </p:sp>
      <p:cxnSp>
        <p:nvCxnSpPr>
          <p:cNvPr id="109" name="Straight Arrow Connector 108"/>
          <p:cNvCxnSpPr>
            <a:stCxn id="94" idx="2"/>
          </p:cNvCxnSpPr>
          <p:nvPr/>
        </p:nvCxnSpPr>
        <p:spPr>
          <a:xfrm flipH="1">
            <a:off x="1589439" y="4359272"/>
            <a:ext cx="2600895" cy="48131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94" idx="2"/>
          </p:cNvCxnSpPr>
          <p:nvPr/>
        </p:nvCxnSpPr>
        <p:spPr>
          <a:xfrm>
            <a:off x="4190334" y="4359273"/>
            <a:ext cx="386783" cy="6205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518508" y="3995429"/>
            <a:ext cx="1550225" cy="369332"/>
          </a:xfrm>
          <a:prstGeom prst="rect">
            <a:avLst/>
          </a:prstGeom>
          <a:noFill/>
          <a:ln>
            <a:solidFill>
              <a:schemeClr val="tx1"/>
            </a:solidFill>
          </a:ln>
        </p:spPr>
        <p:txBody>
          <a:bodyPr wrap="square" lIns="91429" tIns="45714" rIns="91429" bIns="45714" rtlCol="0">
            <a:spAutoFit/>
          </a:bodyPr>
          <a:lstStyle/>
          <a:p>
            <a:r>
              <a:rPr lang="en-US" dirty="0" smtClean="0"/>
              <a:t>≈ 900 mm </a:t>
            </a:r>
            <a:r>
              <a:rPr lang="en-US" dirty="0" err="1" smtClean="0"/>
              <a:t>dia</a:t>
            </a:r>
            <a:endParaRPr lang="en-US" dirty="0"/>
          </a:p>
        </p:txBody>
      </p:sp>
      <p:cxnSp>
        <p:nvCxnSpPr>
          <p:cNvPr id="117" name="Straight Arrow Connector 116"/>
          <p:cNvCxnSpPr/>
          <p:nvPr/>
        </p:nvCxnSpPr>
        <p:spPr>
          <a:xfrm flipH="1">
            <a:off x="602143" y="4364762"/>
            <a:ext cx="227216" cy="54637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3786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5836" y="6492875"/>
            <a:ext cx="2133600" cy="365125"/>
          </a:xfrm>
        </p:spPr>
        <p:txBody>
          <a:bodyPr/>
          <a:lstStyle/>
          <a:p>
            <a:pPr algn="l"/>
            <a:fld id="{B7B3A00D-A687-6248-9660-38F845FB283B}" type="slidenum">
              <a:rPr lang="en-US" smtClean="0"/>
              <a:pPr algn="l"/>
              <a:t>19</a:t>
            </a:fld>
            <a:endParaRPr lang="en-US"/>
          </a:p>
        </p:txBody>
      </p:sp>
      <p:grpSp>
        <p:nvGrpSpPr>
          <p:cNvPr id="5" name="Group 4"/>
          <p:cNvGrpSpPr/>
          <p:nvPr/>
        </p:nvGrpSpPr>
        <p:grpSpPr>
          <a:xfrm>
            <a:off x="0" y="0"/>
            <a:ext cx="9144000" cy="1135339"/>
            <a:chOff x="0" y="0"/>
            <a:chExt cx="9144000" cy="1135339"/>
          </a:xfrm>
        </p:grpSpPr>
        <p:pic>
          <p:nvPicPr>
            <p:cNvPr id="6"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7" name="Picture 6"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8" name="Picture 7"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9" name="TextBox 8"/>
          <p:cNvSpPr txBox="1"/>
          <p:nvPr/>
        </p:nvSpPr>
        <p:spPr>
          <a:xfrm>
            <a:off x="949580" y="171629"/>
            <a:ext cx="7139013" cy="646331"/>
          </a:xfrm>
          <a:prstGeom prst="rect">
            <a:avLst/>
          </a:prstGeom>
          <a:noFill/>
        </p:spPr>
        <p:txBody>
          <a:bodyPr wrap="square" rtlCol="0">
            <a:spAutoFit/>
          </a:bodyPr>
          <a:lstStyle/>
          <a:p>
            <a:pPr algn="ctr"/>
            <a:r>
              <a:rPr lang="en-US" sz="3600" dirty="0" smtClean="0"/>
              <a:t>LIGO End Station Model</a:t>
            </a:r>
            <a:endParaRPr lang="en-US" sz="3600" dirty="0"/>
          </a:p>
        </p:txBody>
      </p:sp>
      <p:pic>
        <p:nvPicPr>
          <p:cNvPr id="4" name="Picture 3" descr="D0901464 AdvLIGO Systems Layout LLO Y-End Station.JPG"/>
          <p:cNvPicPr>
            <a:picLocks noChangeAspect="1"/>
          </p:cNvPicPr>
          <p:nvPr/>
        </p:nvPicPr>
        <p:blipFill rotWithShape="1">
          <a:blip r:embed="rId6" cstate="print">
            <a:extLst>
              <a:ext uri="{28A0092B-C50C-407E-A947-70E740481C1C}">
                <a14:useLocalDpi xmlns:a14="http://schemas.microsoft.com/office/drawing/2010/main"/>
              </a:ext>
            </a:extLst>
          </a:blip>
          <a:srcRect t="26575" b="29269"/>
          <a:stretch/>
        </p:blipFill>
        <p:spPr>
          <a:xfrm>
            <a:off x="0" y="1481546"/>
            <a:ext cx="8875059" cy="3028213"/>
          </a:xfrm>
          <a:prstGeom prst="rect">
            <a:avLst/>
          </a:prstGeom>
        </p:spPr>
      </p:pic>
      <p:cxnSp>
        <p:nvCxnSpPr>
          <p:cNvPr id="11" name="Straight Connector 10"/>
          <p:cNvCxnSpPr/>
          <p:nvPr/>
        </p:nvCxnSpPr>
        <p:spPr>
          <a:xfrm flipH="1">
            <a:off x="4427561" y="4509759"/>
            <a:ext cx="11441" cy="823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548169" y="4509759"/>
            <a:ext cx="1" cy="1224286"/>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308497" y="4784365"/>
            <a:ext cx="538241" cy="369332"/>
          </a:xfrm>
          <a:prstGeom prst="rect">
            <a:avLst/>
          </a:prstGeom>
          <a:noFill/>
        </p:spPr>
        <p:txBody>
          <a:bodyPr wrap="none" rtlCol="0">
            <a:spAutoFit/>
          </a:bodyPr>
          <a:lstStyle/>
          <a:p>
            <a:r>
              <a:rPr lang="en-US" dirty="0" smtClean="0"/>
              <a:t>5 m</a:t>
            </a:r>
            <a:endParaRPr lang="en-US" dirty="0"/>
          </a:p>
        </p:txBody>
      </p:sp>
      <p:sp>
        <p:nvSpPr>
          <p:cNvPr id="23" name="TextBox 22"/>
          <p:cNvSpPr txBox="1"/>
          <p:nvPr/>
        </p:nvSpPr>
        <p:spPr>
          <a:xfrm>
            <a:off x="4124117" y="5524900"/>
            <a:ext cx="655235" cy="369332"/>
          </a:xfrm>
          <a:prstGeom prst="rect">
            <a:avLst/>
          </a:prstGeom>
          <a:noFill/>
        </p:spPr>
        <p:txBody>
          <a:bodyPr wrap="none" rtlCol="0">
            <a:spAutoFit/>
          </a:bodyPr>
          <a:lstStyle/>
          <a:p>
            <a:r>
              <a:rPr lang="en-US" dirty="0" smtClean="0"/>
              <a:t>10 m</a:t>
            </a:r>
            <a:endParaRPr lang="en-US" dirty="0"/>
          </a:p>
        </p:txBody>
      </p:sp>
      <p:cxnSp>
        <p:nvCxnSpPr>
          <p:cNvPr id="26" name="Straight Arrow Connector 25"/>
          <p:cNvCxnSpPr/>
          <p:nvPr/>
        </p:nvCxnSpPr>
        <p:spPr>
          <a:xfrm>
            <a:off x="1548170" y="5524900"/>
            <a:ext cx="580044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529388" y="4784830"/>
            <a:ext cx="2909614"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617612" y="4784830"/>
            <a:ext cx="538241" cy="369332"/>
          </a:xfrm>
          <a:prstGeom prst="rect">
            <a:avLst/>
          </a:prstGeom>
          <a:noFill/>
        </p:spPr>
        <p:txBody>
          <a:bodyPr wrap="none" rtlCol="0">
            <a:spAutoFit/>
          </a:bodyPr>
          <a:lstStyle/>
          <a:p>
            <a:r>
              <a:rPr lang="en-US" dirty="0" smtClean="0"/>
              <a:t>5 m</a:t>
            </a:r>
            <a:endParaRPr lang="en-US" dirty="0"/>
          </a:p>
        </p:txBody>
      </p:sp>
      <p:pic>
        <p:nvPicPr>
          <p:cNvPr id="19" name="Content Placeholder 30" descr="Screen Shot 2014-02-25 at 4.57.43 PM.png"/>
          <p:cNvPicPr>
            <a:picLocks/>
          </p:cNvPicPr>
          <p:nvPr/>
        </p:nvPicPr>
        <p:blipFill rotWithShape="1">
          <a:blip r:embed="rId7" cstate="screen">
            <a:extLst>
              <a:ext uri="{28A0092B-C50C-407E-A947-70E740481C1C}">
                <a14:useLocalDpi xmlns:a14="http://schemas.microsoft.com/office/drawing/2010/main"/>
              </a:ext>
            </a:extLst>
          </a:blip>
          <a:srcRect/>
          <a:stretch/>
        </p:blipFill>
        <p:spPr bwMode="auto">
          <a:xfrm>
            <a:off x="6044183" y="1382257"/>
            <a:ext cx="3120805" cy="3497412"/>
          </a:xfrm>
          <a:prstGeom prst="rect">
            <a:avLst/>
          </a:prstGeom>
          <a:ln>
            <a:noFill/>
          </a:ln>
          <a:effectLst/>
          <a:scene3d>
            <a:camera prst="orthographicFront">
              <a:rot lat="0" lon="10800000" rev="0"/>
            </a:camera>
            <a:lightRig rig="threePt" dir="t"/>
          </a:scene3d>
          <a:extLst>
            <a:ext uri="{53640926-AAD7-44d8-BBD7-CCE9431645EC}">
              <a14:shadowObscured xmlns:a14="http://schemas.microsoft.com/office/drawing/2010/main"/>
            </a:ext>
          </a:extLst>
        </p:spPr>
      </p:pic>
      <p:cxnSp>
        <p:nvCxnSpPr>
          <p:cNvPr id="12" name="Straight Connector 11"/>
          <p:cNvCxnSpPr/>
          <p:nvPr/>
        </p:nvCxnSpPr>
        <p:spPr>
          <a:xfrm flipH="1">
            <a:off x="7348616" y="4509759"/>
            <a:ext cx="11442" cy="138447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439002" y="4784365"/>
            <a:ext cx="2909614"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41228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lstStyle/>
          <a:p>
            <a:r>
              <a:rPr lang="en-US" dirty="0" smtClean="0"/>
              <a:t>Talk Summary</a:t>
            </a:r>
            <a:endParaRPr lang="en-US" dirty="0"/>
          </a:p>
        </p:txBody>
      </p:sp>
      <p:sp>
        <p:nvSpPr>
          <p:cNvPr id="7" name="Content Placeholder 6"/>
          <p:cNvSpPr>
            <a:spLocks noGrp="1"/>
          </p:cNvSpPr>
          <p:nvPr>
            <p:ph idx="1"/>
          </p:nvPr>
        </p:nvSpPr>
        <p:spPr/>
        <p:txBody>
          <a:bodyPr>
            <a:normAutofit/>
          </a:bodyPr>
          <a:lstStyle/>
          <a:p>
            <a:r>
              <a:rPr lang="en-US" dirty="0" smtClean="0"/>
              <a:t>How cryogenics can help us</a:t>
            </a:r>
          </a:p>
          <a:p>
            <a:endParaRPr lang="en-US" dirty="0"/>
          </a:p>
          <a:p>
            <a:r>
              <a:rPr lang="en-US" dirty="0" smtClean="0"/>
              <a:t>Summary of cryogenics research going on</a:t>
            </a:r>
          </a:p>
          <a:p>
            <a:endParaRPr lang="en-US" dirty="0" smtClean="0"/>
          </a:p>
          <a:p>
            <a:r>
              <a:rPr lang="en-US" dirty="0" smtClean="0"/>
              <a:t>Stanford cryogenic test mass work</a:t>
            </a:r>
          </a:p>
          <a:p>
            <a:endParaRPr lang="en-US" dirty="0" smtClean="0"/>
          </a:p>
          <a:p>
            <a:r>
              <a:rPr lang="en-US" dirty="0" smtClean="0"/>
              <a:t>Early experimental </a:t>
            </a:r>
            <a:r>
              <a:rPr lang="en-US" dirty="0"/>
              <a:t>results from </a:t>
            </a:r>
            <a:r>
              <a:rPr lang="en-US" dirty="0" smtClean="0"/>
              <a:t>Stanford</a:t>
            </a:r>
          </a:p>
          <a:p>
            <a:endParaRPr lang="en-US" dirty="0"/>
          </a:p>
        </p:txBody>
      </p:sp>
      <p:sp>
        <p:nvSpPr>
          <p:cNvPr id="3" name="Slide Number Placeholder 2"/>
          <p:cNvSpPr>
            <a:spLocks noGrp="1"/>
          </p:cNvSpPr>
          <p:nvPr>
            <p:ph type="sldNum" sz="quarter" idx="12"/>
          </p:nvPr>
        </p:nvSpPr>
        <p:spPr/>
        <p:txBody>
          <a:bodyPr/>
          <a:lstStyle/>
          <a:p>
            <a:fld id="{AEF90977-0000-B641-9D00-156F4F6BC2E6}" type="slidenum">
              <a:rPr lang="en-US" smtClean="0"/>
              <a:t>2</a:t>
            </a:fld>
            <a:endParaRPr lang="en-US"/>
          </a:p>
        </p:txBody>
      </p:sp>
      <p:grpSp>
        <p:nvGrpSpPr>
          <p:cNvPr id="8" name="Group 7"/>
          <p:cNvGrpSpPr/>
          <p:nvPr/>
        </p:nvGrpSpPr>
        <p:grpSpPr>
          <a:xfrm>
            <a:off x="0" y="0"/>
            <a:ext cx="9144000" cy="1070549"/>
            <a:chOff x="0" y="0"/>
            <a:chExt cx="9144000" cy="1070549"/>
          </a:xfrm>
        </p:grpSpPr>
        <p:pic>
          <p:nvPicPr>
            <p:cNvPr id="9" name="Picture 3" descr="C:\Users\Brett\Documents\Lab\LSC - LIGO Lab\Logos and Figures\LIGO Logo Extension.bmp"/>
            <p:cNvPicPr>
              <a:picLocks noChangeAspect="1" noChangeArrowheads="1"/>
            </p:cNvPicPr>
            <p:nvPr/>
          </p:nvPicPr>
          <p:blipFill>
            <a:blip r:embed="rId2" cstate="print"/>
            <a:srcRect l="5795" r="30992" b="10002"/>
            <a:stretch>
              <a:fillRect/>
            </a:stretch>
          </p:blipFill>
          <p:spPr bwMode="auto">
            <a:xfrm>
              <a:off x="0" y="1024830"/>
              <a:ext cx="9144000" cy="45719"/>
            </a:xfrm>
            <a:prstGeom prst="rect">
              <a:avLst/>
            </a:prstGeom>
            <a:noFill/>
          </p:spPr>
        </p:pic>
        <p:pic>
          <p:nvPicPr>
            <p:cNvPr id="10" name="Picture 9" descr="New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 y="0"/>
              <a:ext cx="823522" cy="702859"/>
            </a:xfrm>
            <a:prstGeom prst="rect">
              <a:avLst/>
            </a:prstGeom>
          </p:spPr>
        </p:pic>
        <p:pic>
          <p:nvPicPr>
            <p:cNvPr id="11" name="Picture 10" descr="Stanford_University_seal_200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22983366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0900506 AdvLIGO Systems BSC5-L1, Top Level Chamber Assembly - LIGOIII - side 13Mar201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292" y="0"/>
            <a:ext cx="8875059" cy="6858000"/>
          </a:xfrm>
          <a:prstGeom prst="rect">
            <a:avLst/>
          </a:prstGeom>
        </p:spPr>
      </p:pic>
      <p:sp>
        <p:nvSpPr>
          <p:cNvPr id="4" name="Slide Number Placeholder 3"/>
          <p:cNvSpPr>
            <a:spLocks noGrp="1"/>
          </p:cNvSpPr>
          <p:nvPr>
            <p:ph type="sldNum" sz="quarter" idx="12"/>
          </p:nvPr>
        </p:nvSpPr>
        <p:spPr/>
        <p:txBody>
          <a:bodyPr/>
          <a:lstStyle/>
          <a:p>
            <a:fld id="{B7B3A00D-A687-6248-9660-38F845FB283B}" type="slidenum">
              <a:rPr lang="en-US" smtClean="0"/>
              <a:t>20</a:t>
            </a:fld>
            <a:endParaRPr lang="en-US"/>
          </a:p>
        </p:txBody>
      </p:sp>
      <p:sp>
        <p:nvSpPr>
          <p:cNvPr id="14" name="TextBox 13"/>
          <p:cNvSpPr txBox="1"/>
          <p:nvPr/>
        </p:nvSpPr>
        <p:spPr>
          <a:xfrm>
            <a:off x="6125240" y="5214793"/>
            <a:ext cx="2385175" cy="646331"/>
          </a:xfrm>
          <a:prstGeom prst="rect">
            <a:avLst/>
          </a:prstGeom>
          <a:noFill/>
        </p:spPr>
        <p:txBody>
          <a:bodyPr wrap="square" rtlCol="0">
            <a:spAutoFit/>
          </a:bodyPr>
          <a:lstStyle/>
          <a:p>
            <a:r>
              <a:rPr lang="en-US" dirty="0" smtClean="0"/>
              <a:t>Vibration isolated test mass shield, 80 K</a:t>
            </a:r>
            <a:endParaRPr lang="en-US" dirty="0"/>
          </a:p>
        </p:txBody>
      </p:sp>
      <p:cxnSp>
        <p:nvCxnSpPr>
          <p:cNvPr id="15" name="Straight Arrow Connector 14"/>
          <p:cNvCxnSpPr>
            <a:stCxn id="14" idx="0"/>
          </p:cNvCxnSpPr>
          <p:nvPr/>
        </p:nvCxnSpPr>
        <p:spPr>
          <a:xfrm flipH="1" flipV="1">
            <a:off x="7231712" y="3891981"/>
            <a:ext cx="86116" cy="132281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240790" y="5457049"/>
            <a:ext cx="3050705" cy="646331"/>
          </a:xfrm>
          <a:prstGeom prst="rect">
            <a:avLst/>
          </a:prstGeom>
          <a:noFill/>
        </p:spPr>
        <p:txBody>
          <a:bodyPr wrap="square" rtlCol="0">
            <a:spAutoFit/>
          </a:bodyPr>
          <a:lstStyle/>
          <a:p>
            <a:r>
              <a:rPr lang="en-US" dirty="0" smtClean="0"/>
              <a:t>Suspended beam tube shield, 80 K</a:t>
            </a:r>
            <a:endParaRPr lang="en-US" dirty="0"/>
          </a:p>
        </p:txBody>
      </p:sp>
      <p:cxnSp>
        <p:nvCxnSpPr>
          <p:cNvPr id="21" name="Straight Arrow Connector 20"/>
          <p:cNvCxnSpPr>
            <a:stCxn id="19" idx="0"/>
          </p:cNvCxnSpPr>
          <p:nvPr/>
        </p:nvCxnSpPr>
        <p:spPr>
          <a:xfrm flipV="1">
            <a:off x="3766143" y="3789225"/>
            <a:ext cx="819997" cy="1667824"/>
          </a:xfrm>
          <a:prstGeom prst="straightConnector1">
            <a:avLst/>
          </a:prstGeom>
          <a:ln w="38100">
            <a:solidFill>
              <a:schemeClr val="tx1"/>
            </a:solidFill>
            <a:tailEnd type="arrow"/>
          </a:ln>
          <a:effectLst>
            <a:glow rad="127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0" y="0"/>
            <a:ext cx="9144000" cy="1135339"/>
            <a:chOff x="0" y="0"/>
            <a:chExt cx="9144000" cy="1135339"/>
          </a:xfrm>
        </p:grpSpPr>
        <p:pic>
          <p:nvPicPr>
            <p:cNvPr id="17" name="Picture 3" descr="C:\Users\Brett\Documents\Lab\LSC - LIGO Lab\Logos and Figures\LIGO Logo Extension.bmp"/>
            <p:cNvPicPr>
              <a:picLocks noChangeAspect="1" noChangeArrowheads="1"/>
            </p:cNvPicPr>
            <p:nvPr/>
          </p:nvPicPr>
          <p:blipFill>
            <a:blip r:embed="rId4"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8" name="Picture 17" descr="New_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20" name="Picture 19" descr="Stanford_University_seal_200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22" name="TextBox 21"/>
          <p:cNvSpPr txBox="1"/>
          <p:nvPr/>
        </p:nvSpPr>
        <p:spPr>
          <a:xfrm>
            <a:off x="829358" y="171629"/>
            <a:ext cx="7610554" cy="646331"/>
          </a:xfrm>
          <a:prstGeom prst="rect">
            <a:avLst/>
          </a:prstGeom>
          <a:noFill/>
        </p:spPr>
        <p:txBody>
          <a:bodyPr wrap="square" rtlCol="0">
            <a:spAutoFit/>
          </a:bodyPr>
          <a:lstStyle/>
          <a:p>
            <a:pPr algn="ctr"/>
            <a:r>
              <a:rPr lang="en-US" sz="3600" dirty="0" smtClean="0"/>
              <a:t>LIGO Voyager Conceptual Model</a:t>
            </a:r>
            <a:endParaRPr lang="en-US" sz="3600" dirty="0"/>
          </a:p>
        </p:txBody>
      </p:sp>
      <p:cxnSp>
        <p:nvCxnSpPr>
          <p:cNvPr id="25" name="Straight Arrow Connector 24"/>
          <p:cNvCxnSpPr>
            <a:stCxn id="19" idx="0"/>
          </p:cNvCxnSpPr>
          <p:nvPr/>
        </p:nvCxnSpPr>
        <p:spPr>
          <a:xfrm flipH="1" flipV="1">
            <a:off x="2057741" y="3707183"/>
            <a:ext cx="1708402" cy="174986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9" idx="3"/>
          </p:cNvCxnSpPr>
          <p:nvPr/>
        </p:nvCxnSpPr>
        <p:spPr>
          <a:xfrm>
            <a:off x="6491639" y="1523374"/>
            <a:ext cx="565453" cy="39175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37292" y="1477207"/>
            <a:ext cx="1172128" cy="369332"/>
          </a:xfrm>
          <a:prstGeom prst="rect">
            <a:avLst/>
          </a:prstGeom>
          <a:noFill/>
        </p:spPr>
        <p:txBody>
          <a:bodyPr wrap="none" rtlCol="0">
            <a:spAutoFit/>
          </a:bodyPr>
          <a:lstStyle/>
          <a:p>
            <a:r>
              <a:rPr lang="en-US" dirty="0" smtClean="0"/>
              <a:t>Gate valve</a:t>
            </a:r>
            <a:endParaRPr lang="en-US" dirty="0"/>
          </a:p>
        </p:txBody>
      </p:sp>
      <p:sp>
        <p:nvSpPr>
          <p:cNvPr id="37" name="TextBox 36"/>
          <p:cNvSpPr txBox="1"/>
          <p:nvPr/>
        </p:nvSpPr>
        <p:spPr>
          <a:xfrm>
            <a:off x="2475747" y="1629607"/>
            <a:ext cx="1172128" cy="369332"/>
          </a:xfrm>
          <a:prstGeom prst="rect">
            <a:avLst/>
          </a:prstGeom>
          <a:noFill/>
        </p:spPr>
        <p:txBody>
          <a:bodyPr wrap="none" rtlCol="0">
            <a:spAutoFit/>
          </a:bodyPr>
          <a:lstStyle/>
          <a:p>
            <a:r>
              <a:rPr lang="en-US" dirty="0" smtClean="0"/>
              <a:t>Gate valve</a:t>
            </a:r>
            <a:endParaRPr lang="en-US" dirty="0"/>
          </a:p>
        </p:txBody>
      </p:sp>
      <p:cxnSp>
        <p:nvCxnSpPr>
          <p:cNvPr id="48" name="Straight Arrow Connector 47"/>
          <p:cNvCxnSpPr>
            <a:stCxn id="55" idx="0"/>
          </p:cNvCxnSpPr>
          <p:nvPr/>
        </p:nvCxnSpPr>
        <p:spPr>
          <a:xfrm flipH="1" flipV="1">
            <a:off x="7820830" y="3615646"/>
            <a:ext cx="660792" cy="518545"/>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7820830" y="4134191"/>
            <a:ext cx="1321583" cy="646331"/>
          </a:xfrm>
          <a:prstGeom prst="rect">
            <a:avLst/>
          </a:prstGeom>
          <a:noFill/>
        </p:spPr>
        <p:txBody>
          <a:bodyPr wrap="none" rtlCol="0">
            <a:spAutoFit/>
          </a:bodyPr>
          <a:lstStyle/>
          <a:p>
            <a:r>
              <a:rPr lang="en-US" dirty="0" smtClean="0"/>
              <a:t>Transmitted </a:t>
            </a:r>
          </a:p>
          <a:p>
            <a:r>
              <a:rPr lang="en-US" dirty="0" smtClean="0"/>
              <a:t>beam shield</a:t>
            </a:r>
            <a:endParaRPr lang="en-US" dirty="0"/>
          </a:p>
        </p:txBody>
      </p:sp>
      <p:sp>
        <p:nvSpPr>
          <p:cNvPr id="29" name="TextBox 28"/>
          <p:cNvSpPr txBox="1"/>
          <p:nvPr/>
        </p:nvSpPr>
        <p:spPr>
          <a:xfrm>
            <a:off x="4644935" y="1200208"/>
            <a:ext cx="1846704" cy="646331"/>
          </a:xfrm>
          <a:prstGeom prst="rect">
            <a:avLst/>
          </a:prstGeom>
          <a:noFill/>
        </p:spPr>
        <p:txBody>
          <a:bodyPr wrap="none" rtlCol="0">
            <a:spAutoFit/>
          </a:bodyPr>
          <a:lstStyle/>
          <a:p>
            <a:r>
              <a:rPr lang="en-US" dirty="0" smtClean="0"/>
              <a:t>Vibration isolated</a:t>
            </a:r>
          </a:p>
          <a:p>
            <a:r>
              <a:rPr lang="en-US" dirty="0" smtClean="0"/>
              <a:t>optics table</a:t>
            </a:r>
            <a:endParaRPr lang="en-US" dirty="0"/>
          </a:p>
        </p:txBody>
      </p:sp>
    </p:spTree>
    <p:extLst>
      <p:ext uri="{BB962C8B-B14F-4D97-AF65-F5344CB8AC3E}">
        <p14:creationId xmlns:p14="http://schemas.microsoft.com/office/powerpoint/2010/main" val="3684725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EF90977-0000-B641-9D00-156F4F6BC2E6}" type="slidenum">
              <a:rPr lang="en-US" smtClean="0"/>
              <a:t>21</a:t>
            </a:fld>
            <a:endParaRPr lang="en-US"/>
          </a:p>
        </p:txBody>
      </p:sp>
      <p:grpSp>
        <p:nvGrpSpPr>
          <p:cNvPr id="8" name="Group 7"/>
          <p:cNvGrpSpPr/>
          <p:nvPr/>
        </p:nvGrpSpPr>
        <p:grpSpPr>
          <a:xfrm>
            <a:off x="1169966" y="0"/>
            <a:ext cx="6422174" cy="6858001"/>
            <a:chOff x="1169966" y="0"/>
            <a:chExt cx="6422174" cy="6858001"/>
          </a:xfrm>
        </p:grpSpPr>
        <p:grpSp>
          <p:nvGrpSpPr>
            <p:cNvPr id="2" name="Group 1"/>
            <p:cNvGrpSpPr/>
            <p:nvPr/>
          </p:nvGrpSpPr>
          <p:grpSpPr>
            <a:xfrm>
              <a:off x="1169966" y="0"/>
              <a:ext cx="6422174" cy="6858001"/>
              <a:chOff x="1169966" y="0"/>
              <a:chExt cx="6422174" cy="6858001"/>
            </a:xfrm>
          </p:grpSpPr>
          <p:pic>
            <p:nvPicPr>
              <p:cNvPr id="4" name="Picture 3" descr="SimplifiedHeatShieldSketch.jpg"/>
              <p:cNvPicPr>
                <a:picLocks noChangeAspect="1"/>
              </p:cNvPicPr>
              <p:nvPr/>
            </p:nvPicPr>
            <p:blipFill rotWithShape="1">
              <a:blip r:embed="rId3">
                <a:extLst>
                  <a:ext uri="{28A0092B-C50C-407E-A947-70E740481C1C}">
                    <a14:useLocalDpi xmlns:a14="http://schemas.microsoft.com/office/drawing/2010/main" val="0"/>
                  </a:ext>
                </a:extLst>
              </a:blip>
              <a:srcRect l="22990" r="24919"/>
              <a:stretch/>
            </p:blipFill>
            <p:spPr>
              <a:xfrm>
                <a:off x="1169966" y="0"/>
                <a:ext cx="6422174" cy="6858001"/>
              </a:xfrm>
              <a:prstGeom prst="rect">
                <a:avLst/>
              </a:prstGeom>
            </p:spPr>
          </p:pic>
          <p:sp>
            <p:nvSpPr>
              <p:cNvPr id="6" name="TextBox 5"/>
              <p:cNvSpPr txBox="1"/>
              <p:nvPr/>
            </p:nvSpPr>
            <p:spPr>
              <a:xfrm>
                <a:off x="3851154" y="4709539"/>
                <a:ext cx="2231050" cy="830997"/>
              </a:xfrm>
              <a:prstGeom prst="rect">
                <a:avLst/>
              </a:prstGeom>
              <a:noFill/>
            </p:spPr>
            <p:txBody>
              <a:bodyPr wrap="none" rtlCol="0">
                <a:spAutoFit/>
              </a:bodyPr>
              <a:lstStyle/>
              <a:p>
                <a:r>
                  <a:rPr lang="en-US" sz="2400" dirty="0" smtClean="0">
                    <a:solidFill>
                      <a:srgbClr val="0000FF"/>
                    </a:solidFill>
                  </a:rPr>
                  <a:t>Simplified shield</a:t>
                </a:r>
              </a:p>
              <a:p>
                <a:r>
                  <a:rPr lang="en-US" sz="2400" dirty="0" smtClean="0">
                    <a:solidFill>
                      <a:srgbClr val="0000FF"/>
                    </a:solidFill>
                  </a:rPr>
                  <a:t>1 m radius</a:t>
                </a:r>
                <a:endParaRPr lang="en-US" sz="2400" dirty="0">
                  <a:solidFill>
                    <a:srgbClr val="0000FF"/>
                  </a:solidFill>
                </a:endParaRPr>
              </a:p>
            </p:txBody>
          </p:sp>
          <p:cxnSp>
            <p:nvCxnSpPr>
              <p:cNvPr id="7" name="Straight Arrow Connector 6"/>
              <p:cNvCxnSpPr/>
              <p:nvPr/>
            </p:nvCxnSpPr>
            <p:spPr>
              <a:xfrm>
                <a:off x="5537312" y="5231604"/>
                <a:ext cx="670741" cy="377584"/>
              </a:xfrm>
              <a:prstGeom prst="straightConnector1">
                <a:avLst/>
              </a:prstGeom>
              <a:ln w="5715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728168" y="2997785"/>
                <a:ext cx="2525252" cy="656174"/>
              </a:xfrm>
              <a:prstGeom prst="rect">
                <a:avLst/>
              </a:prstGeom>
              <a:gradFill flip="none" rotWithShape="1">
                <a:gsLst>
                  <a:gs pos="75000">
                    <a:srgbClr val="FF0000"/>
                  </a:gs>
                  <a:gs pos="100000">
                    <a:srgbClr val="FFFFFF"/>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3 MW laser</a:t>
                </a:r>
                <a:endParaRPr lang="en-US" dirty="0"/>
              </a:p>
            </p:txBody>
          </p:sp>
          <p:cxnSp>
            <p:nvCxnSpPr>
              <p:cNvPr id="16" name="Straight Connector 15"/>
              <p:cNvCxnSpPr/>
              <p:nvPr/>
            </p:nvCxnSpPr>
            <p:spPr>
              <a:xfrm flipV="1">
                <a:off x="4793663" y="1910801"/>
                <a:ext cx="2230937" cy="972563"/>
              </a:xfrm>
              <a:prstGeom prst="line">
                <a:avLst/>
              </a:prstGeom>
              <a:ln>
                <a:solidFill>
                  <a:srgbClr val="FF0000"/>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023527" y="1910801"/>
                <a:ext cx="2058677" cy="461665"/>
              </a:xfrm>
              <a:prstGeom prst="rect">
                <a:avLst/>
              </a:prstGeom>
              <a:noFill/>
            </p:spPr>
            <p:txBody>
              <a:bodyPr wrap="none" rtlCol="0">
                <a:spAutoFit/>
              </a:bodyPr>
              <a:lstStyle/>
              <a:p>
                <a:r>
                  <a:rPr lang="en-US" sz="2400" dirty="0" smtClean="0">
                    <a:solidFill>
                      <a:srgbClr val="FF0000"/>
                    </a:solidFill>
                  </a:rPr>
                  <a:t>10 ppm scatter</a:t>
                </a:r>
                <a:endParaRPr lang="en-US" sz="2400" dirty="0">
                  <a:solidFill>
                    <a:srgbClr val="FF0000"/>
                  </a:solidFill>
                </a:endParaRPr>
              </a:p>
            </p:txBody>
          </p:sp>
          <p:sp>
            <p:nvSpPr>
              <p:cNvPr id="19" name="TextBox 18"/>
              <p:cNvSpPr txBox="1"/>
              <p:nvPr/>
            </p:nvSpPr>
            <p:spPr>
              <a:xfrm>
                <a:off x="2013567" y="648998"/>
                <a:ext cx="3404667" cy="369332"/>
              </a:xfrm>
              <a:prstGeom prst="rect">
                <a:avLst/>
              </a:prstGeom>
              <a:noFill/>
              <a:ln>
                <a:solidFill>
                  <a:srgbClr val="000000"/>
                </a:solidFill>
              </a:ln>
            </p:spPr>
            <p:txBody>
              <a:bodyPr wrap="square" rtlCol="0">
                <a:spAutoFit/>
              </a:bodyPr>
              <a:lstStyle/>
              <a:p>
                <a:r>
                  <a:rPr lang="en-US" dirty="0" smtClean="0"/>
                  <a:t>Scattered light noise simulation</a:t>
                </a:r>
                <a:endParaRPr lang="en-US" dirty="0"/>
              </a:p>
            </p:txBody>
          </p:sp>
        </p:grpSp>
        <p:sp>
          <p:nvSpPr>
            <p:cNvPr id="5" name="TextBox 4"/>
            <p:cNvSpPr txBox="1"/>
            <p:nvPr/>
          </p:nvSpPr>
          <p:spPr>
            <a:xfrm>
              <a:off x="3191964" y="3077873"/>
              <a:ext cx="1499616" cy="461665"/>
            </a:xfrm>
            <a:prstGeom prst="rect">
              <a:avLst/>
            </a:prstGeom>
            <a:solidFill>
              <a:schemeClr val="bg1"/>
            </a:solidFill>
          </p:spPr>
          <p:txBody>
            <a:bodyPr wrap="square" rtlCol="0">
              <a:spAutoFit/>
            </a:bodyPr>
            <a:lstStyle/>
            <a:p>
              <a:pPr algn="ctr"/>
              <a:r>
                <a:rPr lang="en-US" sz="2400" b="1" dirty="0" smtClean="0">
                  <a:solidFill>
                    <a:srgbClr val="00FFF9"/>
                  </a:solidFill>
                </a:rPr>
                <a:t>Test mass</a:t>
              </a:r>
              <a:endParaRPr lang="en-US" sz="2400" b="1" dirty="0">
                <a:solidFill>
                  <a:srgbClr val="00FFF9"/>
                </a:solidFill>
              </a:endParaRPr>
            </a:p>
          </p:txBody>
        </p:sp>
      </p:grpSp>
    </p:spTree>
    <p:extLst>
      <p:ext uri="{BB962C8B-B14F-4D97-AF65-F5344CB8AC3E}">
        <p14:creationId xmlns:p14="http://schemas.microsoft.com/office/powerpoint/2010/main" val="1832570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Scattered light noise simulation</a:t>
            </a:r>
            <a:endParaRPr lang="en-US" dirty="0"/>
          </a:p>
        </p:txBody>
      </p:sp>
      <p:sp>
        <p:nvSpPr>
          <p:cNvPr id="3" name="Slide Number Placeholder 2"/>
          <p:cNvSpPr>
            <a:spLocks noGrp="1"/>
          </p:cNvSpPr>
          <p:nvPr>
            <p:ph type="sldNum" sz="quarter" idx="12"/>
          </p:nvPr>
        </p:nvSpPr>
        <p:spPr/>
        <p:txBody>
          <a:bodyPr/>
          <a:lstStyle/>
          <a:p>
            <a:fld id="{AEF90977-0000-B641-9D00-156F4F6BC2E6}" type="slidenum">
              <a:rPr lang="en-US" smtClean="0"/>
              <a:t>22</a:t>
            </a:fld>
            <a:endParaRPr lang="en-US"/>
          </a:p>
        </p:txBody>
      </p:sp>
      <p:pic>
        <p:nvPicPr>
          <p:cNvPr id="5" name="Picture 4" descr="HeatShieldDisplacementRequiremen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pic>
        <p:nvPicPr>
          <p:cNvPr id="4" name="Picture 3" descr="SimplifiedHeatShieldSketch.jpg"/>
          <p:cNvPicPr>
            <a:picLocks noChangeAspect="1"/>
          </p:cNvPicPr>
          <p:nvPr/>
        </p:nvPicPr>
        <p:blipFill rotWithShape="1">
          <a:blip r:embed="rId4">
            <a:extLst>
              <a:ext uri="{28A0092B-C50C-407E-A947-70E740481C1C}">
                <a14:useLocalDpi xmlns:a14="http://schemas.microsoft.com/office/drawing/2010/main" val="0"/>
              </a:ext>
            </a:extLst>
          </a:blip>
          <a:srcRect l="22990" r="24919"/>
          <a:stretch/>
        </p:blipFill>
        <p:spPr>
          <a:xfrm>
            <a:off x="1474623" y="2952014"/>
            <a:ext cx="2758446" cy="2945642"/>
          </a:xfrm>
          <a:prstGeom prst="rect">
            <a:avLst/>
          </a:prstGeom>
        </p:spPr>
      </p:pic>
      <p:sp>
        <p:nvSpPr>
          <p:cNvPr id="6" name="TextBox 5"/>
          <p:cNvSpPr txBox="1"/>
          <p:nvPr/>
        </p:nvSpPr>
        <p:spPr>
          <a:xfrm>
            <a:off x="2093653" y="4645418"/>
            <a:ext cx="1107996" cy="369332"/>
          </a:xfrm>
          <a:prstGeom prst="rect">
            <a:avLst/>
          </a:prstGeom>
          <a:noFill/>
        </p:spPr>
        <p:txBody>
          <a:bodyPr wrap="none" rtlCol="0">
            <a:spAutoFit/>
          </a:bodyPr>
          <a:lstStyle/>
          <a:p>
            <a:r>
              <a:rPr lang="en-US" dirty="0" smtClean="0">
                <a:solidFill>
                  <a:srgbClr val="00FFF9"/>
                </a:solidFill>
              </a:rPr>
              <a:t>Test mass</a:t>
            </a:r>
            <a:endParaRPr lang="en-US" dirty="0">
              <a:solidFill>
                <a:srgbClr val="00FFF9"/>
              </a:solidFill>
            </a:endParaRPr>
          </a:p>
        </p:txBody>
      </p:sp>
      <p:sp>
        <p:nvSpPr>
          <p:cNvPr id="7" name="TextBox 6"/>
          <p:cNvSpPr txBox="1"/>
          <p:nvPr/>
        </p:nvSpPr>
        <p:spPr>
          <a:xfrm>
            <a:off x="3950721" y="5273782"/>
            <a:ext cx="1719454" cy="646331"/>
          </a:xfrm>
          <a:prstGeom prst="rect">
            <a:avLst/>
          </a:prstGeom>
          <a:noFill/>
        </p:spPr>
        <p:txBody>
          <a:bodyPr wrap="none" rtlCol="0">
            <a:spAutoFit/>
          </a:bodyPr>
          <a:lstStyle/>
          <a:p>
            <a:r>
              <a:rPr lang="en-US" dirty="0" smtClean="0">
                <a:solidFill>
                  <a:srgbClr val="0000FF"/>
                </a:solidFill>
              </a:rPr>
              <a:t>Simplified shield</a:t>
            </a:r>
          </a:p>
          <a:p>
            <a:r>
              <a:rPr lang="en-US" dirty="0" smtClean="0">
                <a:solidFill>
                  <a:srgbClr val="0000FF"/>
                </a:solidFill>
              </a:rPr>
              <a:t>1 m radius</a:t>
            </a:r>
            <a:endParaRPr lang="en-US" dirty="0">
              <a:solidFill>
                <a:srgbClr val="0000FF"/>
              </a:solidFill>
            </a:endParaRPr>
          </a:p>
        </p:txBody>
      </p:sp>
      <p:cxnSp>
        <p:nvCxnSpPr>
          <p:cNvPr id="9" name="Straight Arrow Connector 8"/>
          <p:cNvCxnSpPr/>
          <p:nvPr/>
        </p:nvCxnSpPr>
        <p:spPr>
          <a:xfrm flipH="1" flipV="1">
            <a:off x="3741118" y="5319550"/>
            <a:ext cx="243926" cy="27460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004766" y="4210626"/>
            <a:ext cx="1091014" cy="331815"/>
          </a:xfrm>
          <a:prstGeom prst="rect">
            <a:avLst/>
          </a:prstGeom>
          <a:gradFill flip="none" rotWithShape="1">
            <a:gsLst>
              <a:gs pos="75000">
                <a:srgbClr val="FF0000"/>
              </a:gs>
              <a:gs pos="100000">
                <a:srgbClr val="FFFFFF"/>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3 MW laser</a:t>
            </a:r>
            <a:endParaRPr lang="en-US" sz="1400" dirty="0"/>
          </a:p>
        </p:txBody>
      </p:sp>
      <p:cxnSp>
        <p:nvCxnSpPr>
          <p:cNvPr id="11" name="Straight Connector 10"/>
          <p:cNvCxnSpPr/>
          <p:nvPr/>
        </p:nvCxnSpPr>
        <p:spPr>
          <a:xfrm flipV="1">
            <a:off x="3004766" y="3684298"/>
            <a:ext cx="945955" cy="526329"/>
          </a:xfrm>
          <a:prstGeom prst="line">
            <a:avLst/>
          </a:prstGeom>
          <a:ln w="3175" cmpd="sng">
            <a:solidFill>
              <a:srgbClr val="FF000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58270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Scattered light noise simulation</a:t>
            </a:r>
            <a:endParaRPr lang="en-US" dirty="0"/>
          </a:p>
        </p:txBody>
      </p:sp>
      <p:sp>
        <p:nvSpPr>
          <p:cNvPr id="3" name="Slide Number Placeholder 2"/>
          <p:cNvSpPr>
            <a:spLocks noGrp="1"/>
          </p:cNvSpPr>
          <p:nvPr>
            <p:ph type="sldNum" sz="quarter" idx="12"/>
          </p:nvPr>
        </p:nvSpPr>
        <p:spPr/>
        <p:txBody>
          <a:bodyPr/>
          <a:lstStyle/>
          <a:p>
            <a:fld id="{AEF90977-0000-B641-9D00-156F4F6BC2E6}" type="slidenum">
              <a:rPr lang="en-US" smtClean="0"/>
              <a:t>23</a:t>
            </a:fld>
            <a:endParaRPr lang="en-US"/>
          </a:p>
        </p:txBody>
      </p:sp>
      <p:pic>
        <p:nvPicPr>
          <p:cNvPr id="5" name="Picture 4" descr="HeatShieldDisplacementRequiremen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pic>
        <p:nvPicPr>
          <p:cNvPr id="4" name="Picture 3" descr="SimplifiedHeatShieldSketch.jpg"/>
          <p:cNvPicPr>
            <a:picLocks noChangeAspect="1"/>
          </p:cNvPicPr>
          <p:nvPr/>
        </p:nvPicPr>
        <p:blipFill rotWithShape="1">
          <a:blip r:embed="rId4">
            <a:extLst>
              <a:ext uri="{28A0092B-C50C-407E-A947-70E740481C1C}">
                <a14:useLocalDpi xmlns:a14="http://schemas.microsoft.com/office/drawing/2010/main" val="0"/>
              </a:ext>
            </a:extLst>
          </a:blip>
          <a:srcRect l="22990" r="24919"/>
          <a:stretch/>
        </p:blipFill>
        <p:spPr>
          <a:xfrm>
            <a:off x="1474623" y="2952014"/>
            <a:ext cx="2758446" cy="2945642"/>
          </a:xfrm>
          <a:prstGeom prst="rect">
            <a:avLst/>
          </a:prstGeom>
        </p:spPr>
      </p:pic>
      <p:sp>
        <p:nvSpPr>
          <p:cNvPr id="7" name="TextBox 6"/>
          <p:cNvSpPr txBox="1"/>
          <p:nvPr/>
        </p:nvSpPr>
        <p:spPr>
          <a:xfrm>
            <a:off x="3950721" y="5273782"/>
            <a:ext cx="1719454" cy="646331"/>
          </a:xfrm>
          <a:prstGeom prst="rect">
            <a:avLst/>
          </a:prstGeom>
          <a:noFill/>
        </p:spPr>
        <p:txBody>
          <a:bodyPr wrap="none" rtlCol="0">
            <a:spAutoFit/>
          </a:bodyPr>
          <a:lstStyle/>
          <a:p>
            <a:r>
              <a:rPr lang="en-US" dirty="0" smtClean="0">
                <a:solidFill>
                  <a:srgbClr val="0000FF"/>
                </a:solidFill>
              </a:rPr>
              <a:t>Simplified shield</a:t>
            </a:r>
          </a:p>
          <a:p>
            <a:r>
              <a:rPr lang="en-US" dirty="0" smtClean="0">
                <a:solidFill>
                  <a:srgbClr val="0000FF"/>
                </a:solidFill>
              </a:rPr>
              <a:t>1 m radius</a:t>
            </a:r>
            <a:endParaRPr lang="en-US" dirty="0">
              <a:solidFill>
                <a:srgbClr val="0000FF"/>
              </a:solidFill>
            </a:endParaRPr>
          </a:p>
        </p:txBody>
      </p:sp>
      <p:cxnSp>
        <p:nvCxnSpPr>
          <p:cNvPr id="9" name="Straight Arrow Connector 8"/>
          <p:cNvCxnSpPr/>
          <p:nvPr/>
        </p:nvCxnSpPr>
        <p:spPr>
          <a:xfrm flipH="1" flipV="1">
            <a:off x="3741118" y="5319550"/>
            <a:ext cx="243926" cy="27460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599164" y="2157737"/>
            <a:ext cx="3929281" cy="369332"/>
          </a:xfrm>
          <a:prstGeom prst="rect">
            <a:avLst/>
          </a:prstGeom>
          <a:noFill/>
        </p:spPr>
        <p:txBody>
          <a:bodyPr wrap="none" rtlCol="0">
            <a:spAutoFit/>
          </a:bodyPr>
          <a:lstStyle/>
          <a:p>
            <a:r>
              <a:rPr lang="en-US" dirty="0" smtClean="0">
                <a:solidFill>
                  <a:schemeClr val="accent1"/>
                </a:solidFill>
              </a:rPr>
              <a:t>Magnitude proportional to shield radius</a:t>
            </a:r>
            <a:endParaRPr lang="en-US" dirty="0">
              <a:solidFill>
                <a:schemeClr val="accent1"/>
              </a:solidFill>
            </a:endParaRPr>
          </a:p>
        </p:txBody>
      </p:sp>
      <p:cxnSp>
        <p:nvCxnSpPr>
          <p:cNvPr id="11" name="Straight Arrow Connector 10"/>
          <p:cNvCxnSpPr/>
          <p:nvPr/>
        </p:nvCxnSpPr>
        <p:spPr>
          <a:xfrm>
            <a:off x="4536244" y="2208289"/>
            <a:ext cx="0" cy="560655"/>
          </a:xfrm>
          <a:prstGeom prst="straightConnector1">
            <a:avLst/>
          </a:prstGeom>
          <a:ln w="38100" cmpd="sng">
            <a:solidFill>
              <a:srgbClr val="4F81B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004766" y="4210626"/>
            <a:ext cx="1091014" cy="331815"/>
          </a:xfrm>
          <a:prstGeom prst="rect">
            <a:avLst/>
          </a:prstGeom>
          <a:gradFill flip="none" rotWithShape="1">
            <a:gsLst>
              <a:gs pos="75000">
                <a:srgbClr val="FF0000"/>
              </a:gs>
              <a:gs pos="100000">
                <a:srgbClr val="FFFFFF"/>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3 MW laser</a:t>
            </a:r>
            <a:endParaRPr lang="en-US" sz="1400" dirty="0"/>
          </a:p>
        </p:txBody>
      </p:sp>
      <p:cxnSp>
        <p:nvCxnSpPr>
          <p:cNvPr id="13" name="Straight Connector 12"/>
          <p:cNvCxnSpPr/>
          <p:nvPr/>
        </p:nvCxnSpPr>
        <p:spPr>
          <a:xfrm flipV="1">
            <a:off x="3004766" y="3684298"/>
            <a:ext cx="945955" cy="526329"/>
          </a:xfrm>
          <a:prstGeom prst="line">
            <a:avLst/>
          </a:prstGeom>
          <a:ln w="3175" cmpd="sng">
            <a:solidFill>
              <a:srgbClr val="FF000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093653" y="4645418"/>
            <a:ext cx="1107996" cy="369332"/>
          </a:xfrm>
          <a:prstGeom prst="rect">
            <a:avLst/>
          </a:prstGeom>
          <a:noFill/>
        </p:spPr>
        <p:txBody>
          <a:bodyPr wrap="none" rtlCol="0">
            <a:spAutoFit/>
          </a:bodyPr>
          <a:lstStyle/>
          <a:p>
            <a:r>
              <a:rPr lang="en-US" dirty="0" smtClean="0">
                <a:solidFill>
                  <a:srgbClr val="00FFF9"/>
                </a:solidFill>
              </a:rPr>
              <a:t>Test mass</a:t>
            </a:r>
            <a:endParaRPr lang="en-US" dirty="0">
              <a:solidFill>
                <a:srgbClr val="00FFF9"/>
              </a:solidFill>
            </a:endParaRPr>
          </a:p>
        </p:txBody>
      </p:sp>
    </p:spTree>
    <p:extLst>
      <p:ext uri="{BB962C8B-B14F-4D97-AF65-F5344CB8AC3E}">
        <p14:creationId xmlns:p14="http://schemas.microsoft.com/office/powerpoint/2010/main" val="31307243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Scattered light noise simulation</a:t>
            </a:r>
          </a:p>
        </p:txBody>
      </p:sp>
      <p:sp>
        <p:nvSpPr>
          <p:cNvPr id="3" name="Slide Number Placeholder 2"/>
          <p:cNvSpPr>
            <a:spLocks noGrp="1"/>
          </p:cNvSpPr>
          <p:nvPr>
            <p:ph type="sldNum" sz="quarter" idx="12"/>
          </p:nvPr>
        </p:nvSpPr>
        <p:spPr/>
        <p:txBody>
          <a:bodyPr/>
          <a:lstStyle/>
          <a:p>
            <a:fld id="{AEF90977-0000-B641-9D00-156F4F6BC2E6}" type="slidenum">
              <a:rPr lang="en-US" smtClean="0"/>
              <a:t>24</a:t>
            </a:fld>
            <a:endParaRPr lang="en-US"/>
          </a:p>
        </p:txBody>
      </p:sp>
      <p:pic>
        <p:nvPicPr>
          <p:cNvPr id="4" name="Picture 3" descr="LowFreqScatteredLight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pic>
        <p:nvPicPr>
          <p:cNvPr id="6" name="Picture 5" descr="HeatShieldDisplacementRequirement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481" y="3528363"/>
            <a:ext cx="3786880" cy="2115266"/>
          </a:xfrm>
          <a:prstGeom prst="rect">
            <a:avLst/>
          </a:prstGeom>
          <a:ln>
            <a:solidFill>
              <a:srgbClr val="000000"/>
            </a:solidFill>
          </a:ln>
        </p:spPr>
      </p:pic>
      <p:sp>
        <p:nvSpPr>
          <p:cNvPr id="7" name="TextBox 6"/>
          <p:cNvSpPr txBox="1"/>
          <p:nvPr/>
        </p:nvSpPr>
        <p:spPr>
          <a:xfrm>
            <a:off x="6931657" y="5837815"/>
            <a:ext cx="1278089" cy="400110"/>
          </a:xfrm>
          <a:prstGeom prst="rect">
            <a:avLst/>
          </a:prstGeom>
          <a:solidFill>
            <a:srgbClr val="FFFFFF"/>
          </a:solidFill>
          <a:ln>
            <a:solidFill>
              <a:srgbClr val="000000"/>
            </a:solidFill>
          </a:ln>
        </p:spPr>
        <p:txBody>
          <a:bodyPr wrap="none" rtlCol="0">
            <a:spAutoFit/>
          </a:bodyPr>
          <a:lstStyle/>
          <a:p>
            <a:r>
              <a:rPr lang="en-US" sz="2000" dirty="0" smtClean="0"/>
              <a:t>simulation</a:t>
            </a:r>
            <a:endParaRPr lang="en-US" sz="2000" dirty="0"/>
          </a:p>
        </p:txBody>
      </p:sp>
      <p:sp>
        <p:nvSpPr>
          <p:cNvPr id="5" name="TextBox 4"/>
          <p:cNvSpPr txBox="1"/>
          <p:nvPr/>
        </p:nvSpPr>
        <p:spPr>
          <a:xfrm>
            <a:off x="1995716" y="4303859"/>
            <a:ext cx="1487714" cy="923330"/>
          </a:xfrm>
          <a:prstGeom prst="rect">
            <a:avLst/>
          </a:prstGeom>
          <a:noFill/>
        </p:spPr>
        <p:txBody>
          <a:bodyPr wrap="square" rtlCol="0">
            <a:spAutoFit/>
          </a:bodyPr>
          <a:lstStyle/>
          <a:p>
            <a:r>
              <a:rPr lang="en-US" dirty="0" smtClean="0">
                <a:solidFill>
                  <a:srgbClr val="0000FF"/>
                </a:solidFill>
              </a:rPr>
              <a:t>Shield displacement requirement</a:t>
            </a:r>
            <a:endParaRPr lang="en-US" dirty="0">
              <a:solidFill>
                <a:srgbClr val="0000FF"/>
              </a:solidFill>
            </a:endParaRPr>
          </a:p>
        </p:txBody>
      </p:sp>
    </p:spTree>
    <p:extLst>
      <p:ext uri="{BB962C8B-B14F-4D97-AF65-F5344CB8AC3E}">
        <p14:creationId xmlns:p14="http://schemas.microsoft.com/office/powerpoint/2010/main" val="100244131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Scattered light noise </a:t>
            </a:r>
            <a:r>
              <a:rPr lang="en-US" dirty="0" smtClean="0"/>
              <a:t>simulation</a:t>
            </a:r>
            <a:br>
              <a:rPr lang="en-US" dirty="0" smtClean="0"/>
            </a:br>
            <a:r>
              <a:rPr lang="en-US" dirty="0" smtClean="0"/>
              <a:t>- </a:t>
            </a:r>
            <a:r>
              <a:rPr lang="en-US" dirty="0" err="1" smtClean="0"/>
              <a:t>upconversion</a:t>
            </a:r>
            <a:endParaRPr lang="en-US" dirty="0"/>
          </a:p>
        </p:txBody>
      </p:sp>
      <p:sp>
        <p:nvSpPr>
          <p:cNvPr id="3" name="Slide Number Placeholder 2"/>
          <p:cNvSpPr>
            <a:spLocks noGrp="1"/>
          </p:cNvSpPr>
          <p:nvPr>
            <p:ph type="sldNum" sz="quarter" idx="12"/>
          </p:nvPr>
        </p:nvSpPr>
        <p:spPr/>
        <p:txBody>
          <a:bodyPr/>
          <a:lstStyle/>
          <a:p>
            <a:fld id="{AEF90977-0000-B641-9D00-156F4F6BC2E6}" type="slidenum">
              <a:rPr lang="en-US" smtClean="0"/>
              <a:t>25</a:t>
            </a:fld>
            <a:endParaRPr lang="en-US"/>
          </a:p>
        </p:txBody>
      </p:sp>
      <p:pic>
        <p:nvPicPr>
          <p:cNvPr id="4" name="Picture 3" descr="LowFreqScatteredL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cxnSp>
        <p:nvCxnSpPr>
          <p:cNvPr id="6" name="Straight Connector 5"/>
          <p:cNvCxnSpPr/>
          <p:nvPr/>
        </p:nvCxnSpPr>
        <p:spPr>
          <a:xfrm flipV="1">
            <a:off x="3832643" y="2907276"/>
            <a:ext cx="0" cy="2619102"/>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92189" y="4303524"/>
            <a:ext cx="1857903" cy="830997"/>
          </a:xfrm>
          <a:prstGeom prst="rect">
            <a:avLst/>
          </a:prstGeom>
          <a:noFill/>
        </p:spPr>
        <p:txBody>
          <a:bodyPr wrap="square" rtlCol="0">
            <a:spAutoFit/>
          </a:bodyPr>
          <a:lstStyle/>
          <a:p>
            <a:r>
              <a:rPr lang="en-US" sz="2400" dirty="0" smtClean="0">
                <a:solidFill>
                  <a:srgbClr val="FF0000"/>
                </a:solidFill>
              </a:rPr>
              <a:t>No shield displacement</a:t>
            </a:r>
            <a:endParaRPr lang="en-US" sz="2400" dirty="0">
              <a:solidFill>
                <a:srgbClr val="FF0000"/>
              </a:solidFill>
            </a:endParaRPr>
          </a:p>
        </p:txBody>
      </p:sp>
      <p:cxnSp>
        <p:nvCxnSpPr>
          <p:cNvPr id="10" name="Straight Connector 9"/>
          <p:cNvCxnSpPr/>
          <p:nvPr/>
        </p:nvCxnSpPr>
        <p:spPr>
          <a:xfrm flipH="1">
            <a:off x="3962744" y="5152251"/>
            <a:ext cx="1705036" cy="0"/>
          </a:xfrm>
          <a:prstGeom prst="line">
            <a:avLst/>
          </a:prstGeom>
          <a:ln w="38100">
            <a:solidFill>
              <a:srgbClr val="FF0000"/>
            </a:solidFill>
            <a:prstDash val="dash"/>
            <a:headEnd type="arrow"/>
            <a:tailEnd type="none"/>
          </a:ln>
          <a:effectLst/>
        </p:spPr>
        <p:style>
          <a:lnRef idx="2">
            <a:schemeClr val="accent1"/>
          </a:lnRef>
          <a:fillRef idx="0">
            <a:schemeClr val="accent1"/>
          </a:fillRef>
          <a:effectRef idx="1">
            <a:schemeClr val="accent1"/>
          </a:effectRef>
          <a:fontRef idx="minor">
            <a:schemeClr val="tx1"/>
          </a:fontRef>
        </p:style>
      </p:cxnSp>
      <p:pic>
        <p:nvPicPr>
          <p:cNvPr id="8" name="Picture 7" descr="HeatShieldDisplacementRequirement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233" y="3881976"/>
            <a:ext cx="2575328" cy="1438520"/>
          </a:xfrm>
          <a:prstGeom prst="rect">
            <a:avLst/>
          </a:prstGeom>
          <a:ln>
            <a:solidFill>
              <a:srgbClr val="000000"/>
            </a:solidFill>
          </a:ln>
        </p:spPr>
      </p:pic>
      <p:sp>
        <p:nvSpPr>
          <p:cNvPr id="11" name="TextBox 10"/>
          <p:cNvSpPr txBox="1"/>
          <p:nvPr/>
        </p:nvSpPr>
        <p:spPr>
          <a:xfrm>
            <a:off x="6931657" y="5837815"/>
            <a:ext cx="1278089" cy="400110"/>
          </a:xfrm>
          <a:prstGeom prst="rect">
            <a:avLst/>
          </a:prstGeom>
          <a:solidFill>
            <a:srgbClr val="FFFFFF"/>
          </a:solidFill>
          <a:ln>
            <a:solidFill>
              <a:srgbClr val="000000"/>
            </a:solidFill>
          </a:ln>
        </p:spPr>
        <p:txBody>
          <a:bodyPr wrap="none" rtlCol="0">
            <a:spAutoFit/>
          </a:bodyPr>
          <a:lstStyle/>
          <a:p>
            <a:r>
              <a:rPr lang="en-US" sz="2000" dirty="0" smtClean="0"/>
              <a:t>simulation</a:t>
            </a:r>
            <a:endParaRPr lang="en-US" sz="2000" dirty="0"/>
          </a:p>
        </p:txBody>
      </p:sp>
    </p:spTree>
    <p:extLst>
      <p:ext uri="{BB962C8B-B14F-4D97-AF65-F5344CB8AC3E}">
        <p14:creationId xmlns:p14="http://schemas.microsoft.com/office/powerpoint/2010/main" val="14672764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Scattered light noise </a:t>
            </a:r>
            <a:r>
              <a:rPr lang="en-US" dirty="0" smtClean="0"/>
              <a:t>simulation</a:t>
            </a:r>
            <a:br>
              <a:rPr lang="en-US" dirty="0" smtClean="0"/>
            </a:br>
            <a:r>
              <a:rPr lang="en-US" dirty="0" smtClean="0"/>
              <a:t>- </a:t>
            </a:r>
            <a:r>
              <a:rPr lang="en-US" dirty="0" err="1" smtClean="0"/>
              <a:t>upconversion</a:t>
            </a:r>
            <a:endParaRPr lang="en-US" dirty="0"/>
          </a:p>
        </p:txBody>
      </p:sp>
      <p:sp>
        <p:nvSpPr>
          <p:cNvPr id="3" name="Slide Number Placeholder 2"/>
          <p:cNvSpPr>
            <a:spLocks noGrp="1"/>
          </p:cNvSpPr>
          <p:nvPr>
            <p:ph type="sldNum" sz="quarter" idx="12"/>
          </p:nvPr>
        </p:nvSpPr>
        <p:spPr/>
        <p:txBody>
          <a:bodyPr/>
          <a:lstStyle/>
          <a:p>
            <a:fld id="{AEF90977-0000-B641-9D00-156F4F6BC2E6}" type="slidenum">
              <a:rPr lang="en-US" smtClean="0"/>
              <a:t>26</a:t>
            </a:fld>
            <a:endParaRPr lang="en-US"/>
          </a:p>
        </p:txBody>
      </p:sp>
      <p:grpSp>
        <p:nvGrpSpPr>
          <p:cNvPr id="4" name="Group 3"/>
          <p:cNvGrpSpPr/>
          <p:nvPr/>
        </p:nvGrpSpPr>
        <p:grpSpPr>
          <a:xfrm>
            <a:off x="0" y="1750368"/>
            <a:ext cx="9144000" cy="5107632"/>
            <a:chOff x="0" y="1750368"/>
            <a:chExt cx="9144000" cy="5107632"/>
          </a:xfrm>
        </p:grpSpPr>
        <p:pic>
          <p:nvPicPr>
            <p:cNvPr id="5" name="Picture 4" descr="LowFreqScatteredLigh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0368"/>
              <a:ext cx="9144000" cy="5107632"/>
            </a:xfrm>
            <a:prstGeom prst="rect">
              <a:avLst/>
            </a:prstGeom>
          </p:spPr>
        </p:pic>
        <p:cxnSp>
          <p:nvCxnSpPr>
            <p:cNvPr id="6" name="Straight Connector 5"/>
            <p:cNvCxnSpPr/>
            <p:nvPr/>
          </p:nvCxnSpPr>
          <p:spPr>
            <a:xfrm flipV="1">
              <a:off x="3832643" y="2907276"/>
              <a:ext cx="0" cy="2516193"/>
            </a:xfrm>
            <a:prstGeom prst="line">
              <a:avLst/>
            </a:prstGeom>
            <a:ln w="38100">
              <a:solidFill>
                <a:schemeClr val="accent6">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92189" y="4303524"/>
              <a:ext cx="1857903" cy="830997"/>
            </a:xfrm>
            <a:prstGeom prst="rect">
              <a:avLst/>
            </a:prstGeom>
            <a:noFill/>
          </p:spPr>
          <p:txBody>
            <a:bodyPr wrap="square" rtlCol="0">
              <a:spAutoFit/>
            </a:bodyPr>
            <a:lstStyle/>
            <a:p>
              <a:r>
                <a:rPr lang="en-US" sz="2400" dirty="0" smtClean="0">
                  <a:solidFill>
                    <a:schemeClr val="accent6">
                      <a:lumMod val="50000"/>
                    </a:schemeClr>
                  </a:solidFill>
                </a:rPr>
                <a:t>No shield displacement</a:t>
              </a:r>
              <a:endParaRPr lang="en-US" sz="2400" dirty="0">
                <a:solidFill>
                  <a:schemeClr val="accent6">
                    <a:lumMod val="50000"/>
                  </a:schemeClr>
                </a:solidFill>
              </a:endParaRPr>
            </a:p>
          </p:txBody>
        </p:sp>
        <p:cxnSp>
          <p:nvCxnSpPr>
            <p:cNvPr id="10" name="Straight Connector 9"/>
            <p:cNvCxnSpPr/>
            <p:nvPr/>
          </p:nvCxnSpPr>
          <p:spPr>
            <a:xfrm flipH="1">
              <a:off x="3962744" y="5152251"/>
              <a:ext cx="1705036" cy="0"/>
            </a:xfrm>
            <a:prstGeom prst="line">
              <a:avLst/>
            </a:prstGeom>
            <a:ln w="38100">
              <a:solidFill>
                <a:schemeClr val="accent6">
                  <a:lumMod val="50000"/>
                </a:schemeClr>
              </a:solidFill>
              <a:prstDash val="dash"/>
              <a:headEnd type="arrow"/>
              <a:tailEnd type="none"/>
            </a:ln>
            <a:effectLst/>
          </p:spPr>
          <p:style>
            <a:lnRef idx="2">
              <a:schemeClr val="accent1"/>
            </a:lnRef>
            <a:fillRef idx="0">
              <a:schemeClr val="accent1"/>
            </a:fillRef>
            <a:effectRef idx="1">
              <a:schemeClr val="accent1"/>
            </a:effectRef>
            <a:fontRef idx="minor">
              <a:schemeClr val="tx1"/>
            </a:fontRef>
          </p:style>
        </p:cxnSp>
        <p:pic>
          <p:nvPicPr>
            <p:cNvPr id="14" name="Picture 13" descr="HeatShieldDisplacementRequirement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296" y="3884888"/>
              <a:ext cx="2570115" cy="1435608"/>
            </a:xfrm>
            <a:prstGeom prst="rect">
              <a:avLst/>
            </a:prstGeom>
          </p:spPr>
        </p:pic>
        <p:sp>
          <p:nvSpPr>
            <p:cNvPr id="16" name="TextBox 15"/>
            <p:cNvSpPr txBox="1"/>
            <p:nvPr/>
          </p:nvSpPr>
          <p:spPr>
            <a:xfrm>
              <a:off x="6931657" y="5837815"/>
              <a:ext cx="1278089" cy="400110"/>
            </a:xfrm>
            <a:prstGeom prst="rect">
              <a:avLst/>
            </a:prstGeom>
            <a:solidFill>
              <a:srgbClr val="FFFFFF"/>
            </a:solidFill>
            <a:ln>
              <a:solidFill>
                <a:srgbClr val="000000"/>
              </a:solidFill>
            </a:ln>
          </p:spPr>
          <p:txBody>
            <a:bodyPr wrap="none" rtlCol="0">
              <a:spAutoFit/>
            </a:bodyPr>
            <a:lstStyle/>
            <a:p>
              <a:r>
                <a:rPr lang="en-US" sz="2000" dirty="0" smtClean="0"/>
                <a:t>simulation</a:t>
              </a:r>
              <a:endParaRPr lang="en-US" sz="2000" dirty="0"/>
            </a:p>
          </p:txBody>
        </p:sp>
      </p:grpSp>
    </p:spTree>
    <p:extLst>
      <p:ext uri="{BB962C8B-B14F-4D97-AF65-F5344CB8AC3E}">
        <p14:creationId xmlns:p14="http://schemas.microsoft.com/office/powerpoint/2010/main" val="40312734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224118" y="291625"/>
            <a:ext cx="2713944" cy="2183815"/>
          </a:xfrm>
          <a:prstGeom prst="rect">
            <a:avLst/>
          </a:prstGeom>
        </p:spPr>
      </p:pic>
      <p:sp>
        <p:nvSpPr>
          <p:cNvPr id="3" name="Slide Number Placeholder 2"/>
          <p:cNvSpPr>
            <a:spLocks noGrp="1"/>
          </p:cNvSpPr>
          <p:nvPr>
            <p:ph type="sldNum" sz="quarter" idx="12"/>
          </p:nvPr>
        </p:nvSpPr>
        <p:spPr/>
        <p:txBody>
          <a:bodyPr/>
          <a:lstStyle/>
          <a:p>
            <a:fld id="{AEF90977-0000-B641-9D00-156F4F6BC2E6}" type="slidenum">
              <a:rPr lang="en-US" smtClean="0"/>
              <a:t>27</a:t>
            </a:fld>
            <a:endParaRPr lang="en-US"/>
          </a:p>
        </p:txBody>
      </p:sp>
      <p:sp>
        <p:nvSpPr>
          <p:cNvPr id="5" name="TextBox 4"/>
          <p:cNvSpPr txBox="1"/>
          <p:nvPr/>
        </p:nvSpPr>
        <p:spPr>
          <a:xfrm>
            <a:off x="3191964" y="3077873"/>
            <a:ext cx="1499616" cy="461665"/>
          </a:xfrm>
          <a:prstGeom prst="rect">
            <a:avLst/>
          </a:prstGeom>
          <a:solidFill>
            <a:schemeClr val="bg1"/>
          </a:solidFill>
        </p:spPr>
        <p:txBody>
          <a:bodyPr wrap="square" rtlCol="0">
            <a:spAutoFit/>
          </a:bodyPr>
          <a:lstStyle/>
          <a:p>
            <a:pPr algn="ctr"/>
            <a:r>
              <a:rPr lang="en-US" sz="2400" b="1" dirty="0" smtClean="0">
                <a:solidFill>
                  <a:srgbClr val="00FFF9"/>
                </a:solidFill>
              </a:rPr>
              <a:t>Test mass</a:t>
            </a:r>
            <a:endParaRPr lang="en-US" sz="2400" b="1" dirty="0">
              <a:solidFill>
                <a:srgbClr val="00FFF9"/>
              </a:solidFill>
            </a:endParaRPr>
          </a:p>
        </p:txBody>
      </p:sp>
      <p:sp>
        <p:nvSpPr>
          <p:cNvPr id="6" name="TextBox 5"/>
          <p:cNvSpPr txBox="1"/>
          <p:nvPr/>
        </p:nvSpPr>
        <p:spPr>
          <a:xfrm>
            <a:off x="3851154" y="4709539"/>
            <a:ext cx="2231050" cy="830997"/>
          </a:xfrm>
          <a:prstGeom prst="rect">
            <a:avLst/>
          </a:prstGeom>
          <a:noFill/>
        </p:spPr>
        <p:txBody>
          <a:bodyPr wrap="none" rtlCol="0">
            <a:spAutoFit/>
          </a:bodyPr>
          <a:lstStyle/>
          <a:p>
            <a:r>
              <a:rPr lang="en-US" sz="2400" dirty="0" smtClean="0">
                <a:solidFill>
                  <a:srgbClr val="0000FF"/>
                </a:solidFill>
              </a:rPr>
              <a:t>Simplified shield</a:t>
            </a:r>
          </a:p>
          <a:p>
            <a:r>
              <a:rPr lang="en-US" sz="2400" dirty="0" smtClean="0">
                <a:solidFill>
                  <a:srgbClr val="0000FF"/>
                </a:solidFill>
              </a:rPr>
              <a:t>1 m radius</a:t>
            </a:r>
            <a:endParaRPr lang="en-US" sz="2400" dirty="0">
              <a:solidFill>
                <a:srgbClr val="0000FF"/>
              </a:solidFill>
            </a:endParaRPr>
          </a:p>
        </p:txBody>
      </p:sp>
      <p:cxnSp>
        <p:nvCxnSpPr>
          <p:cNvPr id="7" name="Straight Arrow Connector 6"/>
          <p:cNvCxnSpPr/>
          <p:nvPr/>
        </p:nvCxnSpPr>
        <p:spPr>
          <a:xfrm>
            <a:off x="5537312" y="5231604"/>
            <a:ext cx="670741" cy="377584"/>
          </a:xfrm>
          <a:prstGeom prst="straightConnector1">
            <a:avLst/>
          </a:prstGeom>
          <a:ln w="5715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2323" y="-1"/>
            <a:ext cx="6422174" cy="6858001"/>
            <a:chOff x="12323" y="-1"/>
            <a:chExt cx="6422174" cy="6858001"/>
          </a:xfrm>
        </p:grpSpPr>
        <p:grpSp>
          <p:nvGrpSpPr>
            <p:cNvPr id="2" name="Group 1"/>
            <p:cNvGrpSpPr/>
            <p:nvPr/>
          </p:nvGrpSpPr>
          <p:grpSpPr>
            <a:xfrm>
              <a:off x="12323" y="-1"/>
              <a:ext cx="6422174" cy="6858001"/>
              <a:chOff x="1169966" y="0"/>
              <a:chExt cx="6422174" cy="6858001"/>
            </a:xfrm>
          </p:grpSpPr>
          <p:pic>
            <p:nvPicPr>
              <p:cNvPr id="4" name="Picture 3" descr="SimplifiedHeatShieldSketch.jpg"/>
              <p:cNvPicPr>
                <a:picLocks noChangeAspect="1"/>
              </p:cNvPicPr>
              <p:nvPr/>
            </p:nvPicPr>
            <p:blipFill rotWithShape="1">
              <a:blip r:embed="rId4">
                <a:extLst>
                  <a:ext uri="{28A0092B-C50C-407E-A947-70E740481C1C}">
                    <a14:useLocalDpi xmlns:a14="http://schemas.microsoft.com/office/drawing/2010/main" val="0"/>
                  </a:ext>
                </a:extLst>
              </a:blip>
              <a:srcRect l="22990" r="24919"/>
              <a:stretch/>
            </p:blipFill>
            <p:spPr>
              <a:xfrm>
                <a:off x="1169966" y="0"/>
                <a:ext cx="6422174" cy="6858001"/>
              </a:xfrm>
              <a:prstGeom prst="rect">
                <a:avLst/>
              </a:prstGeom>
            </p:spPr>
          </p:pic>
          <p:cxnSp>
            <p:nvCxnSpPr>
              <p:cNvPr id="16" name="Straight Connector 15"/>
              <p:cNvCxnSpPr/>
              <p:nvPr/>
            </p:nvCxnSpPr>
            <p:spPr>
              <a:xfrm flipV="1">
                <a:off x="4793663" y="1910801"/>
                <a:ext cx="2230937" cy="972563"/>
              </a:xfrm>
              <a:prstGeom prst="line">
                <a:avLst/>
              </a:prstGeom>
              <a:ln>
                <a:solidFill>
                  <a:srgbClr val="FF0000"/>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023527" y="1910801"/>
                <a:ext cx="2058677" cy="461665"/>
              </a:xfrm>
              <a:prstGeom prst="rect">
                <a:avLst/>
              </a:prstGeom>
              <a:noFill/>
            </p:spPr>
            <p:txBody>
              <a:bodyPr wrap="none" rtlCol="0">
                <a:spAutoFit/>
              </a:bodyPr>
              <a:lstStyle/>
              <a:p>
                <a:r>
                  <a:rPr lang="en-US" sz="2400" dirty="0" smtClean="0">
                    <a:solidFill>
                      <a:srgbClr val="FF0000"/>
                    </a:solidFill>
                  </a:rPr>
                  <a:t>10 ppm scatter</a:t>
                </a:r>
                <a:endParaRPr lang="en-US" sz="2400" dirty="0">
                  <a:solidFill>
                    <a:srgbClr val="FF0000"/>
                  </a:solidFill>
                </a:endParaRPr>
              </a:p>
            </p:txBody>
          </p:sp>
        </p:grpSp>
        <p:sp>
          <p:nvSpPr>
            <p:cNvPr id="14" name="Rectangle 13"/>
            <p:cNvSpPr/>
            <p:nvPr/>
          </p:nvSpPr>
          <p:spPr>
            <a:xfrm>
              <a:off x="3572627" y="2997785"/>
              <a:ext cx="2525252" cy="656174"/>
            </a:xfrm>
            <a:prstGeom prst="rect">
              <a:avLst/>
            </a:prstGeom>
            <a:gradFill flip="none" rotWithShape="1">
              <a:gsLst>
                <a:gs pos="75000">
                  <a:srgbClr val="FF0000"/>
                </a:gs>
                <a:gs pos="100000">
                  <a:srgbClr val="FFFFFF"/>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3 MW laser</a:t>
              </a:r>
              <a:endParaRPr lang="en-US" dirty="0"/>
            </a:p>
          </p:txBody>
        </p:sp>
      </p:grpSp>
      <p:cxnSp>
        <p:nvCxnSpPr>
          <p:cNvPr id="9" name="Straight Arrow Connector 8"/>
          <p:cNvCxnSpPr/>
          <p:nvPr/>
        </p:nvCxnSpPr>
        <p:spPr>
          <a:xfrm>
            <a:off x="6553200" y="2582403"/>
            <a:ext cx="2362797"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6553200" y="2406791"/>
            <a:ext cx="0" cy="3735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8915997" y="2383904"/>
            <a:ext cx="0" cy="3735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731413" y="2617011"/>
            <a:ext cx="2069797" cy="369332"/>
          </a:xfrm>
          <a:prstGeom prst="rect">
            <a:avLst/>
          </a:prstGeom>
          <a:noFill/>
        </p:spPr>
        <p:txBody>
          <a:bodyPr wrap="none" rtlCol="0">
            <a:spAutoFit/>
          </a:bodyPr>
          <a:lstStyle/>
          <a:p>
            <a:r>
              <a:rPr lang="en-US" dirty="0" smtClean="0"/>
              <a:t>Shield displacement</a:t>
            </a:r>
            <a:endParaRPr lang="en-US" dirty="0"/>
          </a:p>
        </p:txBody>
      </p:sp>
      <p:sp>
        <p:nvSpPr>
          <p:cNvPr id="20" name="TextBox 19"/>
          <p:cNvSpPr txBox="1"/>
          <p:nvPr/>
        </p:nvSpPr>
        <p:spPr>
          <a:xfrm>
            <a:off x="6495995" y="3528096"/>
            <a:ext cx="2590801" cy="1200329"/>
          </a:xfrm>
          <a:prstGeom prst="rect">
            <a:avLst/>
          </a:prstGeom>
          <a:noFill/>
          <a:ln>
            <a:solidFill>
              <a:srgbClr val="000000"/>
            </a:solidFill>
          </a:ln>
        </p:spPr>
        <p:txBody>
          <a:bodyPr wrap="square" rtlCol="0">
            <a:spAutoFit/>
          </a:bodyPr>
          <a:lstStyle/>
          <a:p>
            <a:r>
              <a:rPr lang="en-US" dirty="0" smtClean="0"/>
              <a:t>If the displacement is large compared to </a:t>
            </a:r>
            <a:r>
              <a:rPr lang="en-US" dirty="0" err="1" smtClean="0"/>
              <a:t>λ</a:t>
            </a:r>
            <a:r>
              <a:rPr lang="en-US" dirty="0" smtClean="0"/>
              <a:t>, the scattering </a:t>
            </a:r>
            <a:r>
              <a:rPr lang="en-US" dirty="0" err="1" smtClean="0"/>
              <a:t>upconverts</a:t>
            </a:r>
            <a:r>
              <a:rPr lang="en-US" dirty="0" smtClean="0"/>
              <a:t> to higher frequencies</a:t>
            </a:r>
            <a:endParaRPr lang="en-US" dirty="0"/>
          </a:p>
        </p:txBody>
      </p:sp>
      <p:sp>
        <p:nvSpPr>
          <p:cNvPr id="21" name="TextBox 20"/>
          <p:cNvSpPr txBox="1"/>
          <p:nvPr/>
        </p:nvSpPr>
        <p:spPr>
          <a:xfrm>
            <a:off x="6434497" y="303067"/>
            <a:ext cx="2702025" cy="369332"/>
          </a:xfrm>
          <a:prstGeom prst="rect">
            <a:avLst/>
          </a:prstGeom>
          <a:solidFill>
            <a:srgbClr val="FFFFFF"/>
          </a:solidFill>
        </p:spPr>
        <p:txBody>
          <a:bodyPr wrap="square" rtlCol="0">
            <a:spAutoFit/>
          </a:bodyPr>
          <a:lstStyle/>
          <a:p>
            <a:r>
              <a:rPr lang="en-US" dirty="0" smtClean="0"/>
              <a:t>Laser wavelength (λ≈2μm)</a:t>
            </a:r>
            <a:endParaRPr lang="en-US" dirty="0"/>
          </a:p>
        </p:txBody>
      </p:sp>
      <p:sp>
        <p:nvSpPr>
          <p:cNvPr id="22" name="TextBox 21"/>
          <p:cNvSpPr txBox="1"/>
          <p:nvPr/>
        </p:nvSpPr>
        <p:spPr>
          <a:xfrm>
            <a:off x="2035989" y="3058641"/>
            <a:ext cx="1499616" cy="461665"/>
          </a:xfrm>
          <a:prstGeom prst="rect">
            <a:avLst/>
          </a:prstGeom>
          <a:solidFill>
            <a:schemeClr val="bg1"/>
          </a:solidFill>
        </p:spPr>
        <p:txBody>
          <a:bodyPr wrap="square" rtlCol="0">
            <a:spAutoFit/>
          </a:bodyPr>
          <a:lstStyle/>
          <a:p>
            <a:pPr algn="ctr"/>
            <a:r>
              <a:rPr lang="en-US" sz="2400" b="1" dirty="0" smtClean="0">
                <a:solidFill>
                  <a:srgbClr val="00FFF9"/>
                </a:solidFill>
              </a:rPr>
              <a:t>Test mass</a:t>
            </a:r>
            <a:endParaRPr lang="en-US" sz="2400" b="1" dirty="0">
              <a:solidFill>
                <a:srgbClr val="00FFF9"/>
              </a:solidFill>
            </a:endParaRPr>
          </a:p>
        </p:txBody>
      </p:sp>
    </p:spTree>
    <p:extLst>
      <p:ext uri="{BB962C8B-B14F-4D97-AF65-F5344CB8AC3E}">
        <p14:creationId xmlns:p14="http://schemas.microsoft.com/office/powerpoint/2010/main" val="21178817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Livingston Ground Displacement</a:t>
            </a:r>
            <a:br>
              <a:rPr lang="en-US" dirty="0" smtClean="0"/>
            </a:br>
            <a:r>
              <a:rPr lang="en-US" dirty="0" smtClean="0"/>
              <a:t>August 2009</a:t>
            </a:r>
            <a:endParaRPr lang="en-US" dirty="0"/>
          </a:p>
        </p:txBody>
      </p:sp>
      <p:sp>
        <p:nvSpPr>
          <p:cNvPr id="3" name="Slide Number Placeholder 2"/>
          <p:cNvSpPr>
            <a:spLocks noGrp="1"/>
          </p:cNvSpPr>
          <p:nvPr>
            <p:ph type="sldNum" sz="quarter" idx="12"/>
          </p:nvPr>
        </p:nvSpPr>
        <p:spPr/>
        <p:txBody>
          <a:bodyPr/>
          <a:lstStyle/>
          <a:p>
            <a:fld id="{AEF90977-0000-B641-9D00-156F4F6BC2E6}" type="slidenum">
              <a:rPr lang="en-US" smtClean="0"/>
              <a:t>28</a:t>
            </a:fld>
            <a:endParaRPr lang="en-US"/>
          </a:p>
        </p:txBody>
      </p:sp>
      <p:pic>
        <p:nvPicPr>
          <p:cNvPr id="5" name="Picture 4" descr="HeatShieldDisplacementRequiremen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4" name="TextBox 3"/>
          <p:cNvSpPr txBox="1"/>
          <p:nvPr/>
        </p:nvSpPr>
        <p:spPr>
          <a:xfrm>
            <a:off x="2734334" y="3665260"/>
            <a:ext cx="1701716" cy="400110"/>
          </a:xfrm>
          <a:prstGeom prst="rect">
            <a:avLst/>
          </a:prstGeom>
          <a:noFill/>
        </p:spPr>
        <p:txBody>
          <a:bodyPr wrap="none" rtlCol="0">
            <a:spAutoFit/>
          </a:bodyPr>
          <a:lstStyle/>
          <a:p>
            <a:r>
              <a:rPr lang="en-US" sz="2000" dirty="0" smtClean="0">
                <a:solidFill>
                  <a:srgbClr val="0000FF"/>
                </a:solidFill>
              </a:rPr>
              <a:t>50</a:t>
            </a:r>
            <a:r>
              <a:rPr lang="en-US" sz="2000" baseline="30000" dirty="0" smtClean="0">
                <a:solidFill>
                  <a:srgbClr val="0000FF"/>
                </a:solidFill>
              </a:rPr>
              <a:t>th</a:t>
            </a:r>
            <a:r>
              <a:rPr lang="en-US" sz="2000" dirty="0" smtClean="0">
                <a:solidFill>
                  <a:srgbClr val="0000FF"/>
                </a:solidFill>
              </a:rPr>
              <a:t> percentile</a:t>
            </a:r>
            <a:endParaRPr lang="en-US" sz="2000" dirty="0">
              <a:solidFill>
                <a:srgbClr val="0000FF"/>
              </a:solidFill>
            </a:endParaRPr>
          </a:p>
        </p:txBody>
      </p:sp>
      <p:sp>
        <p:nvSpPr>
          <p:cNvPr id="6" name="TextBox 5"/>
          <p:cNvSpPr txBox="1"/>
          <p:nvPr/>
        </p:nvSpPr>
        <p:spPr>
          <a:xfrm>
            <a:off x="6258077" y="3111262"/>
            <a:ext cx="1550011" cy="369332"/>
          </a:xfrm>
          <a:prstGeom prst="rect">
            <a:avLst/>
          </a:prstGeom>
          <a:noFill/>
        </p:spPr>
        <p:txBody>
          <a:bodyPr wrap="none" rtlCol="0">
            <a:spAutoFit/>
          </a:bodyPr>
          <a:lstStyle/>
          <a:p>
            <a:r>
              <a:rPr lang="en-US" dirty="0" smtClean="0">
                <a:solidFill>
                  <a:srgbClr val="0000FF"/>
                </a:solidFill>
              </a:rPr>
              <a:t>95</a:t>
            </a:r>
            <a:r>
              <a:rPr lang="en-US" baseline="30000" dirty="0" smtClean="0">
                <a:solidFill>
                  <a:srgbClr val="0000FF"/>
                </a:solidFill>
              </a:rPr>
              <a:t>th</a:t>
            </a:r>
            <a:r>
              <a:rPr lang="en-US" dirty="0" smtClean="0">
                <a:solidFill>
                  <a:srgbClr val="0000FF"/>
                </a:solidFill>
              </a:rPr>
              <a:t> percentile</a:t>
            </a:r>
            <a:endParaRPr lang="en-US" dirty="0">
              <a:solidFill>
                <a:srgbClr val="0000FF"/>
              </a:solidFill>
            </a:endParaRPr>
          </a:p>
        </p:txBody>
      </p:sp>
      <p:cxnSp>
        <p:nvCxnSpPr>
          <p:cNvPr id="8" name="Straight Arrow Connector 7"/>
          <p:cNvCxnSpPr>
            <a:stCxn id="4" idx="0"/>
          </p:cNvCxnSpPr>
          <p:nvPr/>
        </p:nvCxnSpPr>
        <p:spPr>
          <a:xfrm flipV="1">
            <a:off x="3585192" y="3295928"/>
            <a:ext cx="178807" cy="369332"/>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6258078" y="3480594"/>
            <a:ext cx="183051" cy="4211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277254" y="5189460"/>
            <a:ext cx="1903185" cy="338554"/>
          </a:xfrm>
          <a:prstGeom prst="rect">
            <a:avLst/>
          </a:prstGeom>
          <a:solidFill>
            <a:srgbClr val="FFFFFF"/>
          </a:solidFill>
          <a:ln>
            <a:solidFill>
              <a:srgbClr val="000000"/>
            </a:solidFill>
          </a:ln>
        </p:spPr>
        <p:txBody>
          <a:bodyPr wrap="none">
            <a:spAutoFit/>
          </a:bodyPr>
          <a:lstStyle/>
          <a:p>
            <a:r>
              <a:rPr lang="en-US" sz="1600" dirty="0" smtClean="0"/>
              <a:t>Data from T1500224</a:t>
            </a:r>
            <a:endParaRPr lang="en-US" sz="1600" dirty="0"/>
          </a:p>
        </p:txBody>
      </p:sp>
    </p:spTree>
    <p:extLst>
      <p:ext uri="{BB962C8B-B14F-4D97-AF65-F5344CB8AC3E}">
        <p14:creationId xmlns:p14="http://schemas.microsoft.com/office/powerpoint/2010/main" val="135276197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Livingston Ground Displacement</a:t>
            </a:r>
            <a:br>
              <a:rPr lang="en-US" dirty="0"/>
            </a:br>
            <a:r>
              <a:rPr lang="en-US" dirty="0" smtClean="0"/>
              <a:t>August &amp; December 2009</a:t>
            </a:r>
            <a:endParaRPr lang="en-US" dirty="0"/>
          </a:p>
        </p:txBody>
      </p:sp>
      <p:sp>
        <p:nvSpPr>
          <p:cNvPr id="3" name="Slide Number Placeholder 2"/>
          <p:cNvSpPr>
            <a:spLocks noGrp="1"/>
          </p:cNvSpPr>
          <p:nvPr>
            <p:ph type="sldNum" sz="quarter" idx="12"/>
          </p:nvPr>
        </p:nvSpPr>
        <p:spPr/>
        <p:txBody>
          <a:bodyPr/>
          <a:lstStyle/>
          <a:p>
            <a:fld id="{AEF90977-0000-B641-9D00-156F4F6BC2E6}" type="slidenum">
              <a:rPr lang="en-US" smtClean="0"/>
              <a:t>29</a:t>
            </a:fld>
            <a:endParaRPr lang="en-US"/>
          </a:p>
        </p:txBody>
      </p:sp>
      <p:grpSp>
        <p:nvGrpSpPr>
          <p:cNvPr id="14" name="Group 13"/>
          <p:cNvGrpSpPr/>
          <p:nvPr/>
        </p:nvGrpSpPr>
        <p:grpSpPr>
          <a:xfrm>
            <a:off x="0" y="1771650"/>
            <a:ext cx="9144000" cy="5086350"/>
            <a:chOff x="0" y="1771650"/>
            <a:chExt cx="9144000" cy="5086350"/>
          </a:xfrm>
        </p:grpSpPr>
        <p:grpSp>
          <p:nvGrpSpPr>
            <p:cNvPr id="4" name="Group 3"/>
            <p:cNvGrpSpPr/>
            <p:nvPr/>
          </p:nvGrpSpPr>
          <p:grpSpPr>
            <a:xfrm>
              <a:off x="0" y="1771650"/>
              <a:ext cx="9144000" cy="5086350"/>
              <a:chOff x="0" y="1771650"/>
              <a:chExt cx="9144000" cy="5086350"/>
            </a:xfrm>
          </p:grpSpPr>
          <p:pic>
            <p:nvPicPr>
              <p:cNvPr id="5" name="Picture 4" descr="HeatShieldDisplacementRequirement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7" name="Rectangle 16"/>
              <p:cNvSpPr/>
              <p:nvPr/>
            </p:nvSpPr>
            <p:spPr>
              <a:xfrm>
                <a:off x="1277254" y="4823316"/>
                <a:ext cx="1903185" cy="338554"/>
              </a:xfrm>
              <a:prstGeom prst="rect">
                <a:avLst/>
              </a:prstGeom>
              <a:solidFill>
                <a:srgbClr val="FFFFFF"/>
              </a:solidFill>
              <a:ln>
                <a:solidFill>
                  <a:srgbClr val="000000"/>
                </a:solidFill>
              </a:ln>
            </p:spPr>
            <p:txBody>
              <a:bodyPr wrap="none">
                <a:spAutoFit/>
              </a:bodyPr>
              <a:lstStyle/>
              <a:p>
                <a:r>
                  <a:rPr lang="en-US" sz="1600" dirty="0" smtClean="0"/>
                  <a:t>Data from T1500224</a:t>
                </a:r>
                <a:endParaRPr lang="en-US" sz="1600" dirty="0"/>
              </a:p>
            </p:txBody>
          </p:sp>
        </p:grpSp>
        <p:sp>
          <p:nvSpPr>
            <p:cNvPr id="6" name="TextBox 5"/>
            <p:cNvSpPr txBox="1"/>
            <p:nvPr/>
          </p:nvSpPr>
          <p:spPr>
            <a:xfrm>
              <a:off x="2734334" y="3665260"/>
              <a:ext cx="2163581" cy="400110"/>
            </a:xfrm>
            <a:prstGeom prst="rect">
              <a:avLst/>
            </a:prstGeom>
            <a:noFill/>
          </p:spPr>
          <p:txBody>
            <a:bodyPr wrap="none" rtlCol="0">
              <a:spAutoFit/>
            </a:bodyPr>
            <a:lstStyle/>
            <a:p>
              <a:r>
                <a:rPr lang="en-US" sz="2000" dirty="0" smtClean="0">
                  <a:solidFill>
                    <a:srgbClr val="0000FF"/>
                  </a:solidFill>
                </a:rPr>
                <a:t>Aug 50</a:t>
              </a:r>
              <a:r>
                <a:rPr lang="en-US" sz="2000" baseline="30000" dirty="0" smtClean="0">
                  <a:solidFill>
                    <a:srgbClr val="0000FF"/>
                  </a:solidFill>
                </a:rPr>
                <a:t>th</a:t>
              </a:r>
              <a:r>
                <a:rPr lang="en-US" sz="2000" dirty="0" smtClean="0">
                  <a:solidFill>
                    <a:srgbClr val="0000FF"/>
                  </a:solidFill>
                </a:rPr>
                <a:t> percentile</a:t>
              </a:r>
              <a:endParaRPr lang="en-US" sz="2000" dirty="0">
                <a:solidFill>
                  <a:srgbClr val="0000FF"/>
                </a:solidFill>
              </a:endParaRPr>
            </a:p>
          </p:txBody>
        </p:sp>
        <p:sp>
          <p:nvSpPr>
            <p:cNvPr id="7" name="TextBox 6"/>
            <p:cNvSpPr txBox="1"/>
            <p:nvPr/>
          </p:nvSpPr>
          <p:spPr>
            <a:xfrm>
              <a:off x="6258077" y="3111262"/>
              <a:ext cx="1965690" cy="369332"/>
            </a:xfrm>
            <a:prstGeom prst="rect">
              <a:avLst/>
            </a:prstGeom>
            <a:noFill/>
          </p:spPr>
          <p:txBody>
            <a:bodyPr wrap="none" rtlCol="0">
              <a:spAutoFit/>
            </a:bodyPr>
            <a:lstStyle/>
            <a:p>
              <a:r>
                <a:rPr lang="en-US" dirty="0" smtClean="0">
                  <a:solidFill>
                    <a:srgbClr val="0000FF"/>
                  </a:solidFill>
                </a:rPr>
                <a:t>Aug 95</a:t>
              </a:r>
              <a:r>
                <a:rPr lang="en-US" baseline="30000" dirty="0" smtClean="0">
                  <a:solidFill>
                    <a:srgbClr val="0000FF"/>
                  </a:solidFill>
                </a:rPr>
                <a:t>th</a:t>
              </a:r>
              <a:r>
                <a:rPr lang="en-US" dirty="0" smtClean="0">
                  <a:solidFill>
                    <a:srgbClr val="0000FF"/>
                  </a:solidFill>
                </a:rPr>
                <a:t> percentile</a:t>
              </a:r>
              <a:endParaRPr lang="en-US" dirty="0">
                <a:solidFill>
                  <a:srgbClr val="0000FF"/>
                </a:solidFill>
              </a:endParaRPr>
            </a:p>
          </p:txBody>
        </p:sp>
        <p:cxnSp>
          <p:nvCxnSpPr>
            <p:cNvPr id="8" name="Straight Arrow Connector 7"/>
            <p:cNvCxnSpPr>
              <a:stCxn id="6" idx="0"/>
            </p:cNvCxnSpPr>
            <p:nvPr/>
          </p:nvCxnSpPr>
          <p:spPr>
            <a:xfrm flipH="1" flipV="1">
              <a:off x="3763999" y="3295928"/>
              <a:ext cx="52126" cy="369332"/>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6258078" y="3480594"/>
              <a:ext cx="183051" cy="4211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304722" y="4218907"/>
              <a:ext cx="2153562" cy="400110"/>
            </a:xfrm>
            <a:prstGeom prst="rect">
              <a:avLst/>
            </a:prstGeom>
            <a:noFill/>
          </p:spPr>
          <p:txBody>
            <a:bodyPr wrap="none" rtlCol="0">
              <a:spAutoFit/>
            </a:bodyPr>
            <a:lstStyle/>
            <a:p>
              <a:r>
                <a:rPr lang="en-US" sz="2000" dirty="0" smtClean="0">
                  <a:solidFill>
                    <a:srgbClr val="FF0000"/>
                  </a:solidFill>
                </a:rPr>
                <a:t>Dec 50</a:t>
              </a:r>
              <a:r>
                <a:rPr lang="en-US" sz="2000" baseline="30000" dirty="0" smtClean="0">
                  <a:solidFill>
                    <a:srgbClr val="FF0000"/>
                  </a:solidFill>
                </a:rPr>
                <a:t>th</a:t>
              </a:r>
              <a:r>
                <a:rPr lang="en-US" sz="2000" dirty="0" smtClean="0">
                  <a:solidFill>
                    <a:srgbClr val="FF0000"/>
                  </a:solidFill>
                </a:rPr>
                <a:t> percentile</a:t>
              </a:r>
              <a:endParaRPr lang="en-US" sz="2000" dirty="0">
                <a:solidFill>
                  <a:srgbClr val="FF0000"/>
                </a:solidFill>
              </a:endParaRPr>
            </a:p>
          </p:txBody>
        </p:sp>
        <p:cxnSp>
          <p:nvCxnSpPr>
            <p:cNvPr id="11" name="Straight Arrow Connector 10"/>
            <p:cNvCxnSpPr/>
            <p:nvPr/>
          </p:nvCxnSpPr>
          <p:spPr>
            <a:xfrm flipV="1">
              <a:off x="4897915" y="3724898"/>
              <a:ext cx="275862" cy="494009"/>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58284" y="2196564"/>
              <a:ext cx="1956673" cy="369332"/>
            </a:xfrm>
            <a:prstGeom prst="rect">
              <a:avLst/>
            </a:prstGeom>
            <a:noFill/>
          </p:spPr>
          <p:txBody>
            <a:bodyPr wrap="none" rtlCol="0">
              <a:spAutoFit/>
            </a:bodyPr>
            <a:lstStyle/>
            <a:p>
              <a:r>
                <a:rPr lang="en-US" dirty="0" smtClean="0">
                  <a:solidFill>
                    <a:srgbClr val="FF0000"/>
                  </a:solidFill>
                </a:rPr>
                <a:t>Dec 95</a:t>
              </a:r>
              <a:r>
                <a:rPr lang="en-US" baseline="30000" dirty="0" smtClean="0">
                  <a:solidFill>
                    <a:srgbClr val="FF0000"/>
                  </a:solidFill>
                </a:rPr>
                <a:t>th</a:t>
              </a:r>
              <a:r>
                <a:rPr lang="en-US" dirty="0" smtClean="0">
                  <a:solidFill>
                    <a:srgbClr val="FF0000"/>
                  </a:solidFill>
                </a:rPr>
                <a:t> percentile</a:t>
              </a:r>
              <a:endParaRPr lang="en-US" dirty="0">
                <a:solidFill>
                  <a:srgbClr val="FF0000"/>
                </a:solidFill>
              </a:endParaRPr>
            </a:p>
          </p:txBody>
        </p:sp>
        <p:cxnSp>
          <p:nvCxnSpPr>
            <p:cNvPr id="13" name="Straight Arrow Connector 12"/>
            <p:cNvCxnSpPr/>
            <p:nvPr/>
          </p:nvCxnSpPr>
          <p:spPr>
            <a:xfrm flipH="1">
              <a:off x="4622053" y="2381230"/>
              <a:ext cx="755088"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434763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3137" y="-11412"/>
            <a:ext cx="8660629" cy="1143000"/>
          </a:xfrm>
        </p:spPr>
        <p:txBody>
          <a:bodyPr>
            <a:noAutofit/>
          </a:bodyPr>
          <a:lstStyle/>
          <a:p>
            <a:r>
              <a:rPr lang="en-US" sz="4000" dirty="0"/>
              <a:t>LIGO </a:t>
            </a:r>
            <a:r>
              <a:rPr lang="en-US" sz="4000" dirty="0" smtClean="0"/>
              <a:t>Voyager baseline noise model</a:t>
            </a:r>
            <a:endParaRPr lang="en-US" sz="4000" dirty="0"/>
          </a:p>
        </p:txBody>
      </p:sp>
      <p:sp>
        <p:nvSpPr>
          <p:cNvPr id="4" name="Slide Number Placeholder 3"/>
          <p:cNvSpPr>
            <a:spLocks noGrp="1"/>
          </p:cNvSpPr>
          <p:nvPr>
            <p:ph type="sldNum" sz="quarter" idx="12"/>
          </p:nvPr>
        </p:nvSpPr>
        <p:spPr/>
        <p:txBody>
          <a:bodyPr/>
          <a:lstStyle/>
          <a:p>
            <a:fld id="{AEF90977-0000-B641-9D00-156F4F6BC2E6}" type="slidenum">
              <a:rPr lang="en-US" smtClean="0"/>
              <a:t>3</a:t>
            </a:fld>
            <a:endParaRPr lang="en-US"/>
          </a:p>
        </p:txBody>
      </p:sp>
      <p:pic>
        <p:nvPicPr>
          <p:cNvPr id="5" name="Picture 4"/>
          <p:cNvPicPr>
            <a:picLocks noChangeAspect="1"/>
          </p:cNvPicPr>
          <p:nvPr/>
        </p:nvPicPr>
        <p:blipFill>
          <a:blip r:embed="rId3"/>
          <a:stretch>
            <a:fillRect/>
          </a:stretch>
        </p:blipFill>
        <p:spPr>
          <a:xfrm>
            <a:off x="663634" y="835260"/>
            <a:ext cx="7657061" cy="5988414"/>
          </a:xfrm>
          <a:prstGeom prst="rect">
            <a:avLst/>
          </a:prstGeom>
        </p:spPr>
      </p:pic>
      <p:sp>
        <p:nvSpPr>
          <p:cNvPr id="6" name="TextBox 5"/>
          <p:cNvSpPr txBox="1"/>
          <p:nvPr/>
        </p:nvSpPr>
        <p:spPr>
          <a:xfrm>
            <a:off x="22876" y="6515026"/>
            <a:ext cx="2237211" cy="338554"/>
          </a:xfrm>
          <a:prstGeom prst="rect">
            <a:avLst/>
          </a:prstGeom>
          <a:noFill/>
        </p:spPr>
        <p:txBody>
          <a:bodyPr wrap="none" rtlCol="0">
            <a:spAutoFit/>
          </a:bodyPr>
          <a:lstStyle/>
          <a:p>
            <a:r>
              <a:rPr lang="en-US" sz="1600" dirty="0"/>
              <a:t> </a:t>
            </a:r>
            <a:r>
              <a:rPr lang="en-US" sz="1600" dirty="0" smtClean="0"/>
              <a:t>from LIGO-T1400226-v7</a:t>
            </a:r>
            <a:endParaRPr lang="en-US" sz="1600" dirty="0"/>
          </a:p>
        </p:txBody>
      </p:sp>
    </p:spTree>
    <p:extLst>
      <p:ext uri="{BB962C8B-B14F-4D97-AF65-F5344CB8AC3E}">
        <p14:creationId xmlns:p14="http://schemas.microsoft.com/office/powerpoint/2010/main" val="3893149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tteredLight_95percentile_DecLLO_MultipleRadius0.jpg"/>
          <p:cNvPicPr>
            <a:picLocks/>
          </p:cNvPicPr>
          <p:nvPr/>
        </p:nvPicPr>
        <p:blipFill>
          <a:blip r:embed="rId3">
            <a:extLst>
              <a:ext uri="{28A0092B-C50C-407E-A947-70E740481C1C}">
                <a14:useLocalDpi xmlns:a14="http://schemas.microsoft.com/office/drawing/2010/main" val="0"/>
              </a:ext>
            </a:extLst>
          </a:blip>
          <a:stretch>
            <a:fillRect/>
          </a:stretch>
        </p:blipFill>
        <p:spPr>
          <a:xfrm>
            <a:off x="0" y="1773936"/>
            <a:ext cx="9144000" cy="5084064"/>
          </a:xfrm>
          <a:prstGeom prst="rect">
            <a:avLst/>
          </a:prstGeom>
        </p:spPr>
      </p:pic>
      <p:sp>
        <p:nvSpPr>
          <p:cNvPr id="8" name="Title 7"/>
          <p:cNvSpPr>
            <a:spLocks noGrp="1"/>
          </p:cNvSpPr>
          <p:nvPr>
            <p:ph type="title"/>
          </p:nvPr>
        </p:nvSpPr>
        <p:spPr/>
        <p:txBody>
          <a:bodyPr/>
          <a:lstStyle/>
          <a:p>
            <a:r>
              <a:rPr lang="en-US" dirty="0" smtClean="0"/>
              <a:t>Noise with various shield sizes</a:t>
            </a:r>
            <a:endParaRPr lang="en-US" dirty="0"/>
          </a:p>
        </p:txBody>
      </p:sp>
      <p:sp>
        <p:nvSpPr>
          <p:cNvPr id="2" name="Slide Number Placeholder 1"/>
          <p:cNvSpPr>
            <a:spLocks noGrp="1"/>
          </p:cNvSpPr>
          <p:nvPr>
            <p:ph type="sldNum" sz="quarter" idx="12"/>
          </p:nvPr>
        </p:nvSpPr>
        <p:spPr/>
        <p:txBody>
          <a:bodyPr/>
          <a:lstStyle/>
          <a:p>
            <a:fld id="{AEF90977-0000-B641-9D00-156F4F6BC2E6}" type="slidenum">
              <a:rPr lang="en-US" smtClean="0"/>
              <a:t>30</a:t>
            </a:fld>
            <a:endParaRPr lang="en-US"/>
          </a:p>
        </p:txBody>
      </p:sp>
      <p:sp>
        <p:nvSpPr>
          <p:cNvPr id="4" name="TextBox 3"/>
          <p:cNvSpPr txBox="1"/>
          <p:nvPr/>
        </p:nvSpPr>
        <p:spPr>
          <a:xfrm>
            <a:off x="1487295" y="4955946"/>
            <a:ext cx="1278089" cy="400110"/>
          </a:xfrm>
          <a:prstGeom prst="rect">
            <a:avLst/>
          </a:prstGeom>
          <a:solidFill>
            <a:srgbClr val="FFFFFF"/>
          </a:solidFill>
          <a:ln>
            <a:solidFill>
              <a:srgbClr val="000000"/>
            </a:solidFill>
          </a:ln>
        </p:spPr>
        <p:txBody>
          <a:bodyPr wrap="none" rtlCol="0">
            <a:spAutoFit/>
          </a:bodyPr>
          <a:lstStyle/>
          <a:p>
            <a:r>
              <a:rPr lang="en-US" sz="2000" dirty="0" smtClean="0"/>
              <a:t>simulation</a:t>
            </a:r>
            <a:endParaRPr lang="en-US" sz="2000" dirty="0"/>
          </a:p>
        </p:txBody>
      </p:sp>
    </p:spTree>
    <p:extLst>
      <p:ext uri="{BB962C8B-B14F-4D97-AF65-F5344CB8AC3E}">
        <p14:creationId xmlns:p14="http://schemas.microsoft.com/office/powerpoint/2010/main" val="244915243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Noise with various shield sizes</a:t>
            </a:r>
            <a:endParaRPr lang="en-US" dirty="0"/>
          </a:p>
        </p:txBody>
      </p:sp>
      <p:sp>
        <p:nvSpPr>
          <p:cNvPr id="2" name="Slide Number Placeholder 1"/>
          <p:cNvSpPr>
            <a:spLocks noGrp="1"/>
          </p:cNvSpPr>
          <p:nvPr>
            <p:ph type="sldNum" sz="quarter" idx="12"/>
          </p:nvPr>
        </p:nvSpPr>
        <p:spPr/>
        <p:txBody>
          <a:bodyPr/>
          <a:lstStyle/>
          <a:p>
            <a:fld id="{AEF90977-0000-B641-9D00-156F4F6BC2E6}" type="slidenum">
              <a:rPr lang="en-US" smtClean="0"/>
              <a:t>31</a:t>
            </a:fld>
            <a:endParaRPr lang="en-US"/>
          </a:p>
        </p:txBody>
      </p:sp>
      <p:grpSp>
        <p:nvGrpSpPr>
          <p:cNvPr id="3" name="Group 2"/>
          <p:cNvGrpSpPr/>
          <p:nvPr/>
        </p:nvGrpSpPr>
        <p:grpSpPr>
          <a:xfrm>
            <a:off x="0" y="1770432"/>
            <a:ext cx="9144000" cy="5086350"/>
            <a:chOff x="0" y="1770432"/>
            <a:chExt cx="9144000" cy="5086350"/>
          </a:xfrm>
        </p:grpSpPr>
        <p:pic>
          <p:nvPicPr>
            <p:cNvPr id="7" name="Picture 6" descr="ScatteredLight_95percentile_DecLLO_MultipleRadi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0432"/>
              <a:ext cx="9144000" cy="5086350"/>
            </a:xfrm>
            <a:prstGeom prst="rect">
              <a:avLst/>
            </a:prstGeom>
          </p:spPr>
        </p:pic>
        <p:sp>
          <p:nvSpPr>
            <p:cNvPr id="4" name="TextBox 3"/>
            <p:cNvSpPr txBox="1"/>
            <p:nvPr/>
          </p:nvSpPr>
          <p:spPr>
            <a:xfrm>
              <a:off x="1487295" y="4955946"/>
              <a:ext cx="1278089" cy="400110"/>
            </a:xfrm>
            <a:prstGeom prst="rect">
              <a:avLst/>
            </a:prstGeom>
            <a:solidFill>
              <a:srgbClr val="FFFFFF"/>
            </a:solidFill>
            <a:ln>
              <a:solidFill>
                <a:srgbClr val="000000"/>
              </a:solidFill>
            </a:ln>
          </p:spPr>
          <p:txBody>
            <a:bodyPr wrap="none" rtlCol="0">
              <a:spAutoFit/>
            </a:bodyPr>
            <a:lstStyle/>
            <a:p>
              <a:r>
                <a:rPr lang="en-US" sz="2000" dirty="0" smtClean="0"/>
                <a:t>simulation</a:t>
              </a:r>
              <a:endParaRPr lang="en-US" sz="2000" dirty="0"/>
            </a:p>
          </p:txBody>
        </p:sp>
      </p:grpSp>
    </p:spTree>
    <p:extLst>
      <p:ext uri="{BB962C8B-B14F-4D97-AF65-F5344CB8AC3E}">
        <p14:creationId xmlns:p14="http://schemas.microsoft.com/office/powerpoint/2010/main" val="133998072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atteredLight_95percentile_DecLLO_MultipleRadi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0432"/>
            <a:ext cx="9144000" cy="5086350"/>
          </a:xfrm>
          <a:prstGeom prst="rect">
            <a:avLst/>
          </a:prstGeom>
        </p:spPr>
      </p:pic>
      <p:sp>
        <p:nvSpPr>
          <p:cNvPr id="8" name="Title 7"/>
          <p:cNvSpPr>
            <a:spLocks noGrp="1"/>
          </p:cNvSpPr>
          <p:nvPr>
            <p:ph type="title"/>
          </p:nvPr>
        </p:nvSpPr>
        <p:spPr/>
        <p:txBody>
          <a:bodyPr/>
          <a:lstStyle/>
          <a:p>
            <a:r>
              <a:rPr lang="en-US" dirty="0" smtClean="0"/>
              <a:t>Noise with various shield sizes</a:t>
            </a:r>
            <a:endParaRPr lang="en-US" dirty="0"/>
          </a:p>
        </p:txBody>
      </p:sp>
      <p:sp>
        <p:nvSpPr>
          <p:cNvPr id="2" name="Slide Number Placeholder 1"/>
          <p:cNvSpPr>
            <a:spLocks noGrp="1"/>
          </p:cNvSpPr>
          <p:nvPr>
            <p:ph type="sldNum" sz="quarter" idx="12"/>
          </p:nvPr>
        </p:nvSpPr>
        <p:spPr/>
        <p:txBody>
          <a:bodyPr/>
          <a:lstStyle/>
          <a:p>
            <a:fld id="{AEF90977-0000-B641-9D00-156F4F6BC2E6}" type="slidenum">
              <a:rPr lang="en-US" smtClean="0"/>
              <a:t>32</a:t>
            </a:fld>
            <a:endParaRPr lang="en-US"/>
          </a:p>
        </p:txBody>
      </p:sp>
      <p:sp>
        <p:nvSpPr>
          <p:cNvPr id="4" name="TextBox 3"/>
          <p:cNvSpPr txBox="1"/>
          <p:nvPr/>
        </p:nvSpPr>
        <p:spPr>
          <a:xfrm>
            <a:off x="1487295" y="4955946"/>
            <a:ext cx="1278089" cy="400110"/>
          </a:xfrm>
          <a:prstGeom prst="rect">
            <a:avLst/>
          </a:prstGeom>
          <a:solidFill>
            <a:srgbClr val="FFFFFF"/>
          </a:solidFill>
          <a:ln>
            <a:solidFill>
              <a:srgbClr val="000000"/>
            </a:solidFill>
          </a:ln>
        </p:spPr>
        <p:txBody>
          <a:bodyPr wrap="none" rtlCol="0">
            <a:spAutoFit/>
          </a:bodyPr>
          <a:lstStyle/>
          <a:p>
            <a:r>
              <a:rPr lang="en-US" sz="2000" dirty="0" smtClean="0"/>
              <a:t>simulation</a:t>
            </a:r>
            <a:endParaRPr lang="en-US" sz="2000" dirty="0"/>
          </a:p>
        </p:txBody>
      </p:sp>
      <p:sp>
        <p:nvSpPr>
          <p:cNvPr id="6" name="TextBox 5"/>
          <p:cNvSpPr txBox="1"/>
          <p:nvPr/>
        </p:nvSpPr>
        <p:spPr>
          <a:xfrm>
            <a:off x="1281356" y="4411975"/>
            <a:ext cx="4976722" cy="461665"/>
          </a:xfrm>
          <a:prstGeom prst="rect">
            <a:avLst/>
          </a:prstGeom>
          <a:solidFill>
            <a:srgbClr val="FFFFFF"/>
          </a:solidFill>
          <a:ln>
            <a:solidFill>
              <a:srgbClr val="000000"/>
            </a:solidFill>
          </a:ln>
        </p:spPr>
        <p:txBody>
          <a:bodyPr wrap="square" rtlCol="0">
            <a:spAutoFit/>
          </a:bodyPr>
          <a:lstStyle/>
          <a:p>
            <a:pPr algn="ctr"/>
            <a:r>
              <a:rPr lang="en-US" sz="2400" dirty="0" smtClean="0"/>
              <a:t>+ unknown vibration from cryogenics</a:t>
            </a:r>
            <a:endParaRPr lang="en-US" sz="2400" dirty="0"/>
          </a:p>
        </p:txBody>
      </p:sp>
    </p:spTree>
    <p:extLst>
      <p:ext uri="{BB962C8B-B14F-4D97-AF65-F5344CB8AC3E}">
        <p14:creationId xmlns:p14="http://schemas.microsoft.com/office/powerpoint/2010/main" val="4716844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82" name="TextBox 81"/>
          <p:cNvSpPr txBox="1"/>
          <p:nvPr/>
        </p:nvSpPr>
        <p:spPr>
          <a:xfrm>
            <a:off x="4388178" y="2543462"/>
            <a:ext cx="1140105" cy="646331"/>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Blade springs</a:t>
            </a:r>
            <a:endParaRPr lang="en-US" dirty="0"/>
          </a:p>
        </p:txBody>
      </p:sp>
      <p:cxnSp>
        <p:nvCxnSpPr>
          <p:cNvPr id="84" name="Straight Arrow Connector 83"/>
          <p:cNvCxnSpPr>
            <a:endCxn id="69" idx="0"/>
          </p:cNvCxnSpPr>
          <p:nvPr/>
        </p:nvCxnSpPr>
        <p:spPr>
          <a:xfrm>
            <a:off x="5400592" y="3189792"/>
            <a:ext cx="822788" cy="9171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a:xfrm>
            <a:off x="-9901" y="6492875"/>
            <a:ext cx="2133600" cy="365125"/>
          </a:xfrm>
        </p:spPr>
        <p:txBody>
          <a:bodyPr/>
          <a:lstStyle/>
          <a:p>
            <a:pPr algn="l"/>
            <a:fld id="{AEF90977-0000-B641-9D00-156F4F6BC2E6}" type="slidenum">
              <a:rPr lang="en-US" smtClean="0"/>
              <a:pPr algn="l"/>
              <a:t>33</a:t>
            </a:fld>
            <a:endParaRPr lang="en-US" dirty="0"/>
          </a:p>
        </p:txBody>
      </p:sp>
      <p:sp>
        <p:nvSpPr>
          <p:cNvPr id="86" name="TextBox 85"/>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88" name="Straight Arrow Connector 87"/>
          <p:cNvCxnSpPr>
            <a:stCxn id="86"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01" name="TextBox 100"/>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106" name="Straight Arrow Connector 105"/>
          <p:cNvCxnSpPr>
            <a:stCxn id="101"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
        <p:nvSpPr>
          <p:cNvPr id="94" name="TextBox 93"/>
          <p:cNvSpPr txBox="1"/>
          <p:nvPr/>
        </p:nvSpPr>
        <p:spPr>
          <a:xfrm>
            <a:off x="2911185" y="3712942"/>
            <a:ext cx="2558297" cy="646331"/>
          </a:xfrm>
          <a:prstGeom prst="rect">
            <a:avLst/>
          </a:prstGeom>
          <a:noFill/>
          <a:ln>
            <a:solidFill>
              <a:schemeClr val="tx1"/>
            </a:solidFill>
          </a:ln>
        </p:spPr>
        <p:txBody>
          <a:bodyPr wrap="square" lIns="91429" tIns="45714" rIns="91429" bIns="45714" rtlCol="0">
            <a:spAutoFit/>
          </a:bodyPr>
          <a:lstStyle/>
          <a:p>
            <a:r>
              <a:rPr lang="en-US" dirty="0" smtClean="0"/>
              <a:t>80 K baffled beam tube shield</a:t>
            </a:r>
            <a:endParaRPr lang="en-US" dirty="0"/>
          </a:p>
        </p:txBody>
      </p:sp>
      <p:cxnSp>
        <p:nvCxnSpPr>
          <p:cNvPr id="109" name="Straight Arrow Connector 108"/>
          <p:cNvCxnSpPr>
            <a:stCxn id="94" idx="2"/>
          </p:cNvCxnSpPr>
          <p:nvPr/>
        </p:nvCxnSpPr>
        <p:spPr>
          <a:xfrm flipH="1">
            <a:off x="1589439" y="4359272"/>
            <a:ext cx="2600895" cy="48131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94" idx="2"/>
          </p:cNvCxnSpPr>
          <p:nvPr/>
        </p:nvCxnSpPr>
        <p:spPr>
          <a:xfrm>
            <a:off x="4190334" y="4359273"/>
            <a:ext cx="386783" cy="6205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518508" y="3995429"/>
            <a:ext cx="1550225" cy="369332"/>
          </a:xfrm>
          <a:prstGeom prst="rect">
            <a:avLst/>
          </a:prstGeom>
          <a:noFill/>
          <a:ln>
            <a:solidFill>
              <a:schemeClr val="tx1"/>
            </a:solidFill>
          </a:ln>
        </p:spPr>
        <p:txBody>
          <a:bodyPr wrap="square" lIns="91429" tIns="45714" rIns="91429" bIns="45714" rtlCol="0">
            <a:spAutoFit/>
          </a:bodyPr>
          <a:lstStyle/>
          <a:p>
            <a:r>
              <a:rPr lang="en-US" dirty="0" smtClean="0"/>
              <a:t>≈ 900 mm </a:t>
            </a:r>
            <a:r>
              <a:rPr lang="en-US" dirty="0" err="1" smtClean="0"/>
              <a:t>dia</a:t>
            </a:r>
            <a:endParaRPr lang="en-US" dirty="0"/>
          </a:p>
        </p:txBody>
      </p:sp>
      <p:cxnSp>
        <p:nvCxnSpPr>
          <p:cNvPr id="117" name="Straight Arrow Connector 116"/>
          <p:cNvCxnSpPr/>
          <p:nvPr/>
        </p:nvCxnSpPr>
        <p:spPr>
          <a:xfrm flipH="1">
            <a:off x="602143" y="4364762"/>
            <a:ext cx="227216" cy="54637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68182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6777205" y="4234104"/>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cxnSp>
        <p:nvCxnSpPr>
          <p:cNvPr id="107" name="Straight Arrow Connector 106"/>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115" name="Straight Arrow Connector 114"/>
          <p:cNvCxnSpPr>
            <a:stCxn id="114" idx="0"/>
            <a:endCxn id="25" idx="2"/>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130" name="Straight Arrow Connector 129"/>
          <p:cNvCxnSpPr>
            <a:stCxn id="129"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99" name="Straight Arrow Connector 98"/>
          <p:cNvCxnSpPr/>
          <p:nvPr/>
        </p:nvCxnSpPr>
        <p:spPr>
          <a:xfrm>
            <a:off x="7353569" y="4225370"/>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grpSp>
        <p:nvGrpSpPr>
          <p:cNvPr id="109" name="Group 108"/>
          <p:cNvGrpSpPr/>
          <p:nvPr/>
        </p:nvGrpSpPr>
        <p:grpSpPr>
          <a:xfrm>
            <a:off x="97945" y="1212608"/>
            <a:ext cx="3707986" cy="492338"/>
            <a:chOff x="1224045" y="1813968"/>
            <a:chExt cx="3707986" cy="492338"/>
          </a:xfrm>
        </p:grpSpPr>
        <p:sp>
          <p:nvSpPr>
            <p:cNvPr id="119" name="TextBox 118"/>
            <p:cNvSpPr txBox="1"/>
            <p:nvPr/>
          </p:nvSpPr>
          <p:spPr>
            <a:xfrm>
              <a:off x="1874674" y="1822796"/>
              <a:ext cx="2980852" cy="369332"/>
            </a:xfrm>
            <a:prstGeom prst="rect">
              <a:avLst/>
            </a:prstGeom>
            <a:noFill/>
          </p:spPr>
          <p:txBody>
            <a:bodyPr wrap="square" rtlCol="0">
              <a:spAutoFit/>
            </a:bodyPr>
            <a:lstStyle/>
            <a:p>
              <a:pPr algn="ctr"/>
              <a:r>
                <a:rPr lang="en-US" dirty="0" smtClean="0"/>
                <a:t>Relative displacement sensors</a:t>
              </a:r>
              <a:endParaRPr lang="en-US" dirty="0"/>
            </a:p>
          </p:txBody>
        </p:sp>
        <p:cxnSp>
          <p:nvCxnSpPr>
            <p:cNvPr id="141" name="Straight Arrow Connector 140"/>
            <p:cNvCxnSpPr/>
            <p:nvPr/>
          </p:nvCxnSpPr>
          <p:spPr>
            <a:xfrm>
              <a:off x="1320474" y="2081553"/>
              <a:ext cx="454392" cy="1112"/>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4" name="Rectangle 143"/>
            <p:cNvSpPr/>
            <p:nvPr/>
          </p:nvSpPr>
          <p:spPr>
            <a:xfrm>
              <a:off x="1224045" y="1813968"/>
              <a:ext cx="3707986" cy="49233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Rectangle 116"/>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92" name="TextBox 91"/>
          <p:cNvSpPr txBox="1"/>
          <p:nvPr/>
        </p:nvSpPr>
        <p:spPr>
          <a:xfrm>
            <a:off x="4388178" y="2543462"/>
            <a:ext cx="1140105" cy="646331"/>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Blade springs</a:t>
            </a:r>
            <a:endParaRPr lang="en-US" dirty="0"/>
          </a:p>
        </p:txBody>
      </p:sp>
      <p:cxnSp>
        <p:nvCxnSpPr>
          <p:cNvPr id="98" name="Straight Arrow Connector 97"/>
          <p:cNvCxnSpPr/>
          <p:nvPr/>
        </p:nvCxnSpPr>
        <p:spPr>
          <a:xfrm>
            <a:off x="5400592" y="3189792"/>
            <a:ext cx="822788" cy="9171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a:xfrm>
            <a:off x="11759" y="6499770"/>
            <a:ext cx="2133600" cy="365125"/>
          </a:xfrm>
        </p:spPr>
        <p:txBody>
          <a:bodyPr/>
          <a:lstStyle/>
          <a:p>
            <a:pPr algn="l"/>
            <a:fld id="{AEF90977-0000-B641-9D00-156F4F6BC2E6}" type="slidenum">
              <a:rPr lang="en-US" smtClean="0"/>
              <a:pPr algn="l"/>
              <a:t>34</a:t>
            </a:fld>
            <a:endParaRPr lang="en-US" dirty="0"/>
          </a:p>
        </p:txBody>
      </p:sp>
      <p:sp>
        <p:nvSpPr>
          <p:cNvPr id="100" name="TextBox 99"/>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01" name="Straight Arrow Connector 100"/>
          <p:cNvCxnSpPr>
            <a:stCxn id="100"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6" name="TextBox 125"/>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27" name="TextBox 126"/>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
        <p:nvSpPr>
          <p:cNvPr id="106" name="TextBox 105"/>
          <p:cNvSpPr txBox="1"/>
          <p:nvPr/>
        </p:nvSpPr>
        <p:spPr>
          <a:xfrm>
            <a:off x="2911185" y="3712942"/>
            <a:ext cx="2558297" cy="646331"/>
          </a:xfrm>
          <a:prstGeom prst="rect">
            <a:avLst/>
          </a:prstGeom>
          <a:noFill/>
          <a:ln>
            <a:solidFill>
              <a:schemeClr val="tx1"/>
            </a:solidFill>
          </a:ln>
        </p:spPr>
        <p:txBody>
          <a:bodyPr wrap="square" lIns="91429" tIns="45714" rIns="91429" bIns="45714" rtlCol="0">
            <a:spAutoFit/>
          </a:bodyPr>
          <a:lstStyle/>
          <a:p>
            <a:r>
              <a:rPr lang="en-US" dirty="0" smtClean="0"/>
              <a:t>80 K baffled beam tube shield</a:t>
            </a:r>
            <a:endParaRPr lang="en-US" dirty="0"/>
          </a:p>
        </p:txBody>
      </p:sp>
      <p:cxnSp>
        <p:nvCxnSpPr>
          <p:cNvPr id="128" name="Straight Arrow Connector 127"/>
          <p:cNvCxnSpPr>
            <a:stCxn id="106" idx="2"/>
          </p:cNvCxnSpPr>
          <p:nvPr/>
        </p:nvCxnSpPr>
        <p:spPr>
          <a:xfrm flipH="1">
            <a:off x="1589439" y="4359272"/>
            <a:ext cx="2600895" cy="48131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a:stCxn id="106" idx="2"/>
          </p:cNvCxnSpPr>
          <p:nvPr/>
        </p:nvCxnSpPr>
        <p:spPr>
          <a:xfrm>
            <a:off x="4190334" y="4359273"/>
            <a:ext cx="386783" cy="6205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518508" y="3995429"/>
            <a:ext cx="1550225" cy="369332"/>
          </a:xfrm>
          <a:prstGeom prst="rect">
            <a:avLst/>
          </a:prstGeom>
          <a:noFill/>
          <a:ln>
            <a:solidFill>
              <a:schemeClr val="tx1"/>
            </a:solidFill>
          </a:ln>
        </p:spPr>
        <p:txBody>
          <a:bodyPr wrap="square" lIns="91429" tIns="45714" rIns="91429" bIns="45714" rtlCol="0">
            <a:spAutoFit/>
          </a:bodyPr>
          <a:lstStyle/>
          <a:p>
            <a:r>
              <a:rPr lang="en-US" dirty="0" smtClean="0"/>
              <a:t>≈ 900 mm </a:t>
            </a:r>
            <a:r>
              <a:rPr lang="en-US" dirty="0" err="1" smtClean="0"/>
              <a:t>dia</a:t>
            </a:r>
            <a:endParaRPr lang="en-US" dirty="0"/>
          </a:p>
        </p:txBody>
      </p:sp>
      <p:cxnSp>
        <p:nvCxnSpPr>
          <p:cNvPr id="135" name="Straight Arrow Connector 134"/>
          <p:cNvCxnSpPr/>
          <p:nvPr/>
        </p:nvCxnSpPr>
        <p:spPr>
          <a:xfrm flipH="1">
            <a:off x="602143" y="4364762"/>
            <a:ext cx="227216" cy="54637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291223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88" name="Straight Arrow Connector 87"/>
          <p:cNvCxnSpPr>
            <a:stCxn id="86"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01" name="TextBox 100"/>
          <p:cNvSpPr txBox="1"/>
          <p:nvPr/>
        </p:nvSpPr>
        <p:spPr>
          <a:xfrm>
            <a:off x="2911185" y="3712942"/>
            <a:ext cx="2558297" cy="646331"/>
          </a:xfrm>
          <a:prstGeom prst="rect">
            <a:avLst/>
          </a:prstGeom>
          <a:noFill/>
          <a:ln>
            <a:solidFill>
              <a:schemeClr val="tx1"/>
            </a:solidFill>
          </a:ln>
        </p:spPr>
        <p:txBody>
          <a:bodyPr wrap="square" lIns="91429" tIns="45714" rIns="91429" bIns="45714" rtlCol="0">
            <a:spAutoFit/>
          </a:bodyPr>
          <a:lstStyle/>
          <a:p>
            <a:r>
              <a:rPr lang="en-US" dirty="0" smtClean="0"/>
              <a:t>80 K baffled beam tube shield</a:t>
            </a:r>
            <a:endParaRPr lang="en-US" dirty="0"/>
          </a:p>
        </p:txBody>
      </p:sp>
      <p:cxnSp>
        <p:nvCxnSpPr>
          <p:cNvPr id="106" name="Straight Arrow Connector 105"/>
          <p:cNvCxnSpPr>
            <a:stCxn id="101" idx="2"/>
          </p:cNvCxnSpPr>
          <p:nvPr/>
        </p:nvCxnSpPr>
        <p:spPr>
          <a:xfrm flipH="1">
            <a:off x="1589439" y="4359272"/>
            <a:ext cx="2600895" cy="48131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101" idx="2"/>
          </p:cNvCxnSpPr>
          <p:nvPr/>
        </p:nvCxnSpPr>
        <p:spPr>
          <a:xfrm>
            <a:off x="4190334" y="4359273"/>
            <a:ext cx="386783" cy="6205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14" name="Straight Arrow Connector 113"/>
          <p:cNvCxnSpPr>
            <a:stCxn id="109"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5876300" y="4631270"/>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6777205" y="4234104"/>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7353569" y="4225370"/>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518508" y="3995429"/>
            <a:ext cx="1550225" cy="369332"/>
          </a:xfrm>
          <a:prstGeom prst="rect">
            <a:avLst/>
          </a:prstGeom>
          <a:noFill/>
          <a:ln>
            <a:solidFill>
              <a:schemeClr val="tx1"/>
            </a:solidFill>
          </a:ln>
        </p:spPr>
        <p:txBody>
          <a:bodyPr wrap="square" lIns="91429" tIns="45714" rIns="91429" bIns="45714" rtlCol="0">
            <a:spAutoFit/>
          </a:bodyPr>
          <a:lstStyle/>
          <a:p>
            <a:r>
              <a:rPr lang="en-US" dirty="0" smtClean="0"/>
              <a:t>≈ 900 mm </a:t>
            </a:r>
            <a:r>
              <a:rPr lang="en-US" dirty="0" err="1" smtClean="0"/>
              <a:t>dia</a:t>
            </a:r>
            <a:endParaRPr lang="en-US" dirty="0"/>
          </a:p>
        </p:txBody>
      </p:sp>
      <p:cxnSp>
        <p:nvCxnSpPr>
          <p:cNvPr id="134" name="Straight Arrow Connector 133"/>
          <p:cNvCxnSpPr/>
          <p:nvPr/>
        </p:nvCxnSpPr>
        <p:spPr>
          <a:xfrm flipH="1">
            <a:off x="602143" y="4364762"/>
            <a:ext cx="227216" cy="54637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388178" y="2543462"/>
            <a:ext cx="1140105" cy="646331"/>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Blade springs</a:t>
            </a:r>
            <a:endParaRPr lang="en-US" dirty="0"/>
          </a:p>
        </p:txBody>
      </p:sp>
      <p:cxnSp>
        <p:nvCxnSpPr>
          <p:cNvPr id="138" name="Straight Arrow Connector 137"/>
          <p:cNvCxnSpPr/>
          <p:nvPr/>
        </p:nvCxnSpPr>
        <p:spPr>
          <a:xfrm>
            <a:off x="5400592" y="3189792"/>
            <a:ext cx="822788" cy="9171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39" name="Group 138"/>
          <p:cNvGrpSpPr/>
          <p:nvPr/>
        </p:nvGrpSpPr>
        <p:grpSpPr>
          <a:xfrm>
            <a:off x="97945" y="1212609"/>
            <a:ext cx="3707986" cy="939152"/>
            <a:chOff x="1224045" y="1813969"/>
            <a:chExt cx="3707986" cy="939152"/>
          </a:xfrm>
        </p:grpSpPr>
        <p:sp>
          <p:nvSpPr>
            <p:cNvPr id="140" name="TextBox 139"/>
            <p:cNvSpPr txBox="1"/>
            <p:nvPr/>
          </p:nvSpPr>
          <p:spPr>
            <a:xfrm>
              <a:off x="1872300" y="2296045"/>
              <a:ext cx="2111210" cy="369332"/>
            </a:xfrm>
            <a:prstGeom prst="rect">
              <a:avLst/>
            </a:prstGeom>
            <a:noFill/>
          </p:spPr>
          <p:txBody>
            <a:bodyPr wrap="square" rtlCol="0">
              <a:spAutoFit/>
            </a:bodyPr>
            <a:lstStyle/>
            <a:p>
              <a:r>
                <a:rPr lang="en-US" dirty="0" smtClean="0"/>
                <a:t>Actuators</a:t>
              </a:r>
              <a:endParaRPr lang="en-US" dirty="0"/>
            </a:p>
          </p:txBody>
        </p:sp>
        <p:sp>
          <p:nvSpPr>
            <p:cNvPr id="141" name="TextBox 140"/>
            <p:cNvSpPr txBox="1"/>
            <p:nvPr/>
          </p:nvSpPr>
          <p:spPr>
            <a:xfrm>
              <a:off x="1874674" y="1822796"/>
              <a:ext cx="2980852" cy="369332"/>
            </a:xfrm>
            <a:prstGeom prst="rect">
              <a:avLst/>
            </a:prstGeom>
            <a:noFill/>
          </p:spPr>
          <p:txBody>
            <a:bodyPr wrap="square" rtlCol="0">
              <a:spAutoFit/>
            </a:bodyPr>
            <a:lstStyle/>
            <a:p>
              <a:pPr algn="ctr"/>
              <a:r>
                <a:rPr lang="en-US" dirty="0"/>
                <a:t>Relative displacement </a:t>
              </a:r>
              <a:r>
                <a:rPr lang="en-US" dirty="0" smtClean="0"/>
                <a:t>sensors</a:t>
              </a:r>
            </a:p>
          </p:txBody>
        </p:sp>
        <p:cxnSp>
          <p:nvCxnSpPr>
            <p:cNvPr id="142" name="Straight Arrow Connector 141"/>
            <p:cNvCxnSpPr/>
            <p:nvPr/>
          </p:nvCxnSpPr>
          <p:spPr>
            <a:xfrm>
              <a:off x="1320474" y="2481379"/>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a:off x="1320474" y="2081553"/>
              <a:ext cx="454392" cy="1112"/>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4" name="Rectangle 143"/>
            <p:cNvSpPr/>
            <p:nvPr/>
          </p:nvSpPr>
          <p:spPr>
            <a:xfrm>
              <a:off x="1224045" y="1813969"/>
              <a:ext cx="3707986" cy="93915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a:xfrm>
            <a:off x="0" y="6492875"/>
            <a:ext cx="2133600" cy="365125"/>
          </a:xfrm>
        </p:spPr>
        <p:txBody>
          <a:bodyPr/>
          <a:lstStyle/>
          <a:p>
            <a:pPr algn="l"/>
            <a:fld id="{AEF90977-0000-B641-9D00-156F4F6BC2E6}" type="slidenum">
              <a:rPr lang="en-US" smtClean="0"/>
              <a:pPr algn="l"/>
              <a:t>35</a:t>
            </a:fld>
            <a:endParaRPr lang="en-US" dirty="0"/>
          </a:p>
        </p:txBody>
      </p:sp>
      <p:sp>
        <p:nvSpPr>
          <p:cNvPr id="12" name="TextBox 11"/>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23" name="TextBox 122"/>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Tree>
    <p:extLst>
      <p:ext uri="{BB962C8B-B14F-4D97-AF65-F5344CB8AC3E}">
        <p14:creationId xmlns:p14="http://schemas.microsoft.com/office/powerpoint/2010/main" val="176756360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36</a:t>
            </a:fld>
            <a:endParaRPr lang="en-US">
              <a:solidFill>
                <a:prstClr val="black">
                  <a:tint val="75000"/>
                </a:prstClr>
              </a:solidFill>
              <a:latin typeface="Calibri"/>
            </a:endParaRPr>
          </a:p>
        </p:txBody>
      </p:sp>
      <p:sp>
        <p:nvSpPr>
          <p:cNvPr id="6" name="Title 1"/>
          <p:cNvSpPr>
            <a:spLocks noGrp="1"/>
          </p:cNvSpPr>
          <p:nvPr>
            <p:ph type="title"/>
          </p:nvPr>
        </p:nvSpPr>
        <p:spPr>
          <a:xfrm>
            <a:off x="0" y="261427"/>
            <a:ext cx="9144000" cy="430887"/>
          </a:xfrm>
        </p:spPr>
        <p:txBody>
          <a:bodyPr/>
          <a:lstStyle/>
          <a:p>
            <a:pPr algn="ctr"/>
            <a:r>
              <a:rPr lang="en-US" sz="2800" dirty="0" smtClean="0"/>
              <a:t>Heat shield experiment at Stanford University</a:t>
            </a:r>
            <a:endParaRPr lang="en-US" sz="2800" dirty="0"/>
          </a:p>
        </p:txBody>
      </p:sp>
    </p:spTree>
    <p:extLst>
      <p:ext uri="{BB962C8B-B14F-4D97-AF65-F5344CB8AC3E}">
        <p14:creationId xmlns:p14="http://schemas.microsoft.com/office/powerpoint/2010/main" val="296418684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2016-03-04 15.15.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37</a:t>
            </a:fld>
            <a:endParaRPr lang="en-US">
              <a:solidFill>
                <a:prstClr val="black">
                  <a:tint val="75000"/>
                </a:prstClr>
              </a:solidFill>
              <a:latin typeface="Calibri"/>
            </a:endParaRPr>
          </a:p>
        </p:txBody>
      </p:sp>
    </p:spTree>
    <p:extLst>
      <p:ext uri="{BB962C8B-B14F-4D97-AF65-F5344CB8AC3E}">
        <p14:creationId xmlns:p14="http://schemas.microsoft.com/office/powerpoint/2010/main" val="225336473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1201123" y="5484024"/>
            <a:ext cx="124270" cy="386370"/>
            <a:chOff x="1044772" y="5159833"/>
            <a:chExt cx="137379" cy="574693"/>
          </a:xfrm>
        </p:grpSpPr>
        <p:cxnSp>
          <p:nvCxnSpPr>
            <p:cNvPr id="74" name="Straight Connector 73"/>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1291388" y="4454244"/>
            <a:ext cx="124270" cy="386370"/>
            <a:chOff x="1044772" y="5159833"/>
            <a:chExt cx="137379" cy="574693"/>
          </a:xfrm>
        </p:grpSpPr>
        <p:cxnSp>
          <p:nvCxnSpPr>
            <p:cNvPr id="80" name="Straight Connector 79"/>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6702962" y="5490348"/>
            <a:ext cx="124270" cy="386370"/>
            <a:chOff x="1044772" y="5159833"/>
            <a:chExt cx="137379" cy="574693"/>
          </a:xfrm>
        </p:grpSpPr>
        <p:cxnSp>
          <p:nvCxnSpPr>
            <p:cNvPr id="86" name="Straight Connector 85"/>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91" name="Group 90"/>
          <p:cNvGrpSpPr/>
          <p:nvPr/>
        </p:nvGrpSpPr>
        <p:grpSpPr>
          <a:xfrm>
            <a:off x="6581000" y="4454694"/>
            <a:ext cx="124270" cy="386370"/>
            <a:chOff x="1044772" y="5159833"/>
            <a:chExt cx="137379" cy="574693"/>
          </a:xfrm>
        </p:grpSpPr>
        <p:cxnSp>
          <p:nvCxnSpPr>
            <p:cNvPr id="92" name="Straight Connector 91"/>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7767725" y="4433861"/>
            <a:ext cx="1476400" cy="1015663"/>
          </a:xfrm>
          <a:prstGeom prst="rect">
            <a:avLst/>
          </a:prstGeom>
          <a:noFill/>
        </p:spPr>
        <p:txBody>
          <a:bodyPr wrap="square" rtlCol="0">
            <a:spAutoFit/>
          </a:bodyPr>
          <a:lstStyle/>
          <a:p>
            <a:r>
              <a:rPr lang="en-US" sz="2000" dirty="0" smtClean="0"/>
              <a:t>Exchange gas </a:t>
            </a:r>
            <a:r>
              <a:rPr lang="en-US" sz="2000" dirty="0" err="1" smtClean="0"/>
              <a:t>feedthrough</a:t>
            </a:r>
            <a:endParaRPr lang="en-US" sz="2000" baseline="-25000" dirty="0"/>
          </a:p>
        </p:txBody>
      </p:sp>
      <p:sp>
        <p:nvSpPr>
          <p:cNvPr id="7" name="Rectangle 6"/>
          <p:cNvSpPr/>
          <p:nvPr/>
        </p:nvSpPr>
        <p:spPr>
          <a:xfrm>
            <a:off x="1126023" y="3819311"/>
            <a:ext cx="5749855" cy="634933"/>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Actively isolated optics table (300 K)</a:t>
            </a:r>
            <a:endParaRPr lang="en-US" sz="2000" dirty="0"/>
          </a:p>
        </p:txBody>
      </p:sp>
      <p:sp>
        <p:nvSpPr>
          <p:cNvPr id="8" name="Rectangle 7"/>
          <p:cNvSpPr/>
          <p:nvPr/>
        </p:nvSpPr>
        <p:spPr>
          <a:xfrm>
            <a:off x="1126023" y="4863247"/>
            <a:ext cx="5749855" cy="634933"/>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Intermediate stage (300 K)</a:t>
            </a:r>
            <a:endParaRPr lang="en-US" sz="2000" dirty="0"/>
          </a:p>
        </p:txBody>
      </p:sp>
      <p:cxnSp>
        <p:nvCxnSpPr>
          <p:cNvPr id="9" name="Straight Connector 8"/>
          <p:cNvCxnSpPr/>
          <p:nvPr/>
        </p:nvCxnSpPr>
        <p:spPr>
          <a:xfrm>
            <a:off x="7790925" y="629306"/>
            <a:ext cx="19869" cy="588420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7803576" y="1756855"/>
            <a:ext cx="129881" cy="597977"/>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7933457" y="1879475"/>
            <a:ext cx="634975" cy="0"/>
          </a:xfrm>
          <a:prstGeom prst="line">
            <a:avLst/>
          </a:prstGeom>
          <a:ln w="127000"/>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933457" y="2085146"/>
            <a:ext cx="634975" cy="0"/>
          </a:xfrm>
          <a:prstGeom prst="line">
            <a:avLst/>
          </a:prstGeom>
          <a:ln w="127000"/>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938359" y="2333065"/>
            <a:ext cx="1267572" cy="400110"/>
          </a:xfrm>
          <a:prstGeom prst="rect">
            <a:avLst/>
          </a:prstGeom>
          <a:noFill/>
        </p:spPr>
        <p:txBody>
          <a:bodyPr wrap="square" rtlCol="0">
            <a:spAutoFit/>
          </a:bodyPr>
          <a:lstStyle/>
          <a:p>
            <a:r>
              <a:rPr lang="en-US" sz="2000" dirty="0" smtClean="0"/>
              <a:t>LN</a:t>
            </a:r>
            <a:r>
              <a:rPr lang="en-US" sz="2000" baseline="-25000" dirty="0" smtClean="0"/>
              <a:t>2</a:t>
            </a:r>
            <a:r>
              <a:rPr lang="en-US" sz="2000" dirty="0" smtClean="0"/>
              <a:t> return</a:t>
            </a:r>
            <a:endParaRPr lang="en-US" sz="2000" dirty="0"/>
          </a:p>
        </p:txBody>
      </p:sp>
      <p:sp>
        <p:nvSpPr>
          <p:cNvPr id="39" name="TextBox 38"/>
          <p:cNvSpPr txBox="1"/>
          <p:nvPr/>
        </p:nvSpPr>
        <p:spPr>
          <a:xfrm>
            <a:off x="7920784" y="1191938"/>
            <a:ext cx="1275501" cy="400110"/>
          </a:xfrm>
          <a:prstGeom prst="rect">
            <a:avLst/>
          </a:prstGeom>
          <a:noFill/>
        </p:spPr>
        <p:txBody>
          <a:bodyPr wrap="square" rtlCol="0">
            <a:spAutoFit/>
          </a:bodyPr>
          <a:lstStyle/>
          <a:p>
            <a:r>
              <a:rPr lang="en-US" sz="2000" dirty="0"/>
              <a:t>LN</a:t>
            </a:r>
            <a:r>
              <a:rPr lang="en-US" sz="2000" baseline="-25000" dirty="0"/>
              <a:t>2</a:t>
            </a:r>
            <a:r>
              <a:rPr lang="en-US" sz="2000" dirty="0"/>
              <a:t> supply</a:t>
            </a:r>
          </a:p>
        </p:txBody>
      </p:sp>
      <p:cxnSp>
        <p:nvCxnSpPr>
          <p:cNvPr id="41" name="Straight Arrow Connector 40"/>
          <p:cNvCxnSpPr/>
          <p:nvPr/>
        </p:nvCxnSpPr>
        <p:spPr>
          <a:xfrm flipH="1" flipV="1">
            <a:off x="8500305" y="2209134"/>
            <a:ext cx="311533" cy="16000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6883248" y="125519"/>
            <a:ext cx="1928589" cy="400110"/>
          </a:xfrm>
          <a:prstGeom prst="rect">
            <a:avLst/>
          </a:prstGeom>
          <a:noFill/>
        </p:spPr>
        <p:txBody>
          <a:bodyPr wrap="square" rtlCol="0">
            <a:spAutoFit/>
          </a:bodyPr>
          <a:lstStyle/>
          <a:p>
            <a:pPr algn="ctr"/>
            <a:r>
              <a:rPr lang="en-US" sz="2000" dirty="0" smtClean="0"/>
              <a:t>Vacuum wall</a:t>
            </a:r>
            <a:endParaRPr lang="en-US" sz="2000" dirty="0"/>
          </a:p>
        </p:txBody>
      </p:sp>
      <p:cxnSp>
        <p:nvCxnSpPr>
          <p:cNvPr id="47" name="Straight Arrow Connector 46"/>
          <p:cNvCxnSpPr/>
          <p:nvPr/>
        </p:nvCxnSpPr>
        <p:spPr>
          <a:xfrm flipH="1">
            <a:off x="7825226" y="494851"/>
            <a:ext cx="273304" cy="37473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7888138" y="1661348"/>
            <a:ext cx="612167" cy="17235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7825226" y="3755925"/>
            <a:ext cx="129881" cy="597977"/>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7954313" y="4078284"/>
            <a:ext cx="477024" cy="5490"/>
          </a:xfrm>
          <a:prstGeom prst="line">
            <a:avLst/>
          </a:prstGeom>
          <a:ln w="127000"/>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6" idx="0"/>
            <a:endCxn id="49" idx="3"/>
          </p:cNvCxnSpPr>
          <p:nvPr/>
        </p:nvCxnSpPr>
        <p:spPr>
          <a:xfrm flipH="1" flipV="1">
            <a:off x="7955107" y="4054914"/>
            <a:ext cx="550818" cy="37894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151" idx="2"/>
          </p:cNvCxnSpPr>
          <p:nvPr/>
        </p:nvCxnSpPr>
        <p:spPr>
          <a:xfrm flipH="1">
            <a:off x="6653176" y="1115564"/>
            <a:ext cx="230072" cy="3836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6717156" y="5878573"/>
            <a:ext cx="1073769" cy="634933"/>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Ground</a:t>
            </a:r>
            <a:endParaRPr lang="en-US" dirty="0"/>
          </a:p>
        </p:txBody>
      </p:sp>
      <p:sp>
        <p:nvSpPr>
          <p:cNvPr id="72" name="Rectangle 71"/>
          <p:cNvSpPr/>
          <p:nvPr/>
        </p:nvSpPr>
        <p:spPr>
          <a:xfrm>
            <a:off x="251624" y="5878573"/>
            <a:ext cx="1073769" cy="634933"/>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Ground</a:t>
            </a:r>
            <a:endParaRPr lang="en-US" dirty="0"/>
          </a:p>
        </p:txBody>
      </p:sp>
      <p:cxnSp>
        <p:nvCxnSpPr>
          <p:cNvPr id="97" name="Straight Connector 96"/>
          <p:cNvCxnSpPr/>
          <p:nvPr/>
        </p:nvCxnSpPr>
        <p:spPr>
          <a:xfrm>
            <a:off x="205860" y="629306"/>
            <a:ext cx="28862" cy="588420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a:off x="205861" y="608009"/>
            <a:ext cx="758506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a:off x="218742" y="6513506"/>
            <a:ext cx="758506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3350586" y="2333065"/>
            <a:ext cx="1471068" cy="1131105"/>
          </a:xfrm>
          <a:prstGeom prst="rect">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p>
          <a:p>
            <a:pPr algn="ctr"/>
            <a:r>
              <a:rPr lang="en-US" sz="2000" dirty="0" smtClean="0"/>
              <a:t>80 K</a:t>
            </a:r>
            <a:endParaRPr lang="en-US" sz="2000" dirty="0"/>
          </a:p>
        </p:txBody>
      </p:sp>
      <p:sp>
        <p:nvSpPr>
          <p:cNvPr id="113" name="Rectangle 112"/>
          <p:cNvSpPr/>
          <p:nvPr/>
        </p:nvSpPr>
        <p:spPr>
          <a:xfrm>
            <a:off x="2745778" y="3191507"/>
            <a:ext cx="114407" cy="616362"/>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5300732" y="3205297"/>
            <a:ext cx="114407" cy="616362"/>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Straight Arrow Connector 114"/>
          <p:cNvCxnSpPr/>
          <p:nvPr/>
        </p:nvCxnSpPr>
        <p:spPr>
          <a:xfrm>
            <a:off x="2894732" y="3270676"/>
            <a:ext cx="411869" cy="0"/>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4855977" y="3268651"/>
            <a:ext cx="411869" cy="0"/>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flipV="1">
            <a:off x="3447567" y="3481350"/>
            <a:ext cx="0" cy="284986"/>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4651891" y="3481350"/>
            <a:ext cx="0" cy="284986"/>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1" name="Rectangle 120"/>
          <p:cNvSpPr/>
          <p:nvPr/>
        </p:nvSpPr>
        <p:spPr>
          <a:xfrm>
            <a:off x="713001" y="1762055"/>
            <a:ext cx="114407" cy="4117603"/>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3914508" y="-1291688"/>
            <a:ext cx="114407" cy="6246394"/>
          </a:xfrm>
          <a:prstGeom prst="rect">
            <a:avLst/>
          </a:prstGeom>
          <a:solidFill>
            <a:schemeClr val="bg2">
              <a:lumMod val="75000"/>
            </a:schemeClr>
          </a:solidFill>
          <a:ln>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7112038" y="1762857"/>
            <a:ext cx="114407" cy="4117603"/>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4" name="Group 123"/>
          <p:cNvGrpSpPr/>
          <p:nvPr/>
        </p:nvGrpSpPr>
        <p:grpSpPr>
          <a:xfrm>
            <a:off x="3596561" y="1906351"/>
            <a:ext cx="124270" cy="386370"/>
            <a:chOff x="1044772" y="5159833"/>
            <a:chExt cx="137379" cy="574693"/>
          </a:xfrm>
        </p:grpSpPr>
        <p:cxnSp>
          <p:nvCxnSpPr>
            <p:cNvPr id="125" name="Straight Connector 124"/>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30" name="Group 129"/>
          <p:cNvGrpSpPr/>
          <p:nvPr/>
        </p:nvGrpSpPr>
        <p:grpSpPr>
          <a:xfrm>
            <a:off x="4418141" y="1912369"/>
            <a:ext cx="124270" cy="386370"/>
            <a:chOff x="1044772" y="5159833"/>
            <a:chExt cx="137379" cy="574693"/>
          </a:xfrm>
        </p:grpSpPr>
        <p:cxnSp>
          <p:nvCxnSpPr>
            <p:cNvPr id="131" name="Straight Connector 130"/>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sp>
        <p:nvSpPr>
          <p:cNvPr id="136" name="Rectangle 135"/>
          <p:cNvSpPr/>
          <p:nvPr/>
        </p:nvSpPr>
        <p:spPr>
          <a:xfrm>
            <a:off x="2749677" y="1912369"/>
            <a:ext cx="114407" cy="616362"/>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p:cNvSpPr/>
          <p:nvPr/>
        </p:nvSpPr>
        <p:spPr>
          <a:xfrm>
            <a:off x="5298301" y="1912369"/>
            <a:ext cx="114407" cy="616362"/>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8" name="Straight Arrow Connector 137"/>
          <p:cNvCxnSpPr/>
          <p:nvPr/>
        </p:nvCxnSpPr>
        <p:spPr>
          <a:xfrm>
            <a:off x="2896503" y="2427629"/>
            <a:ext cx="41186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a:off x="4857748" y="2425604"/>
            <a:ext cx="41186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V="1">
            <a:off x="3465411" y="1974769"/>
            <a:ext cx="0" cy="28498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V="1">
            <a:off x="4669735" y="1974769"/>
            <a:ext cx="0" cy="28498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0" name="Freeform 149"/>
          <p:cNvSpPr/>
          <p:nvPr/>
        </p:nvSpPr>
        <p:spPr>
          <a:xfrm>
            <a:off x="4123098" y="1510331"/>
            <a:ext cx="3683443" cy="609010"/>
          </a:xfrm>
          <a:custGeom>
            <a:avLst/>
            <a:gdLst>
              <a:gd name="connsiteX0" fmla="*/ 3718235 w 3718235"/>
              <a:gd name="connsiteY0" fmla="*/ 331816 h 858808"/>
              <a:gd name="connsiteX1" fmla="*/ 3661032 w 3718235"/>
              <a:gd name="connsiteY1" fmla="*/ 286048 h 858808"/>
              <a:gd name="connsiteX2" fmla="*/ 3638150 w 3718235"/>
              <a:gd name="connsiteY2" fmla="*/ 263164 h 858808"/>
              <a:gd name="connsiteX3" fmla="*/ 3603828 w 3718235"/>
              <a:gd name="connsiteY3" fmla="*/ 251722 h 858808"/>
              <a:gd name="connsiteX4" fmla="*/ 3558065 w 3718235"/>
              <a:gd name="connsiteY4" fmla="*/ 228839 h 858808"/>
              <a:gd name="connsiteX5" fmla="*/ 3523743 w 3718235"/>
              <a:gd name="connsiteY5" fmla="*/ 217397 h 858808"/>
              <a:gd name="connsiteX6" fmla="*/ 3466539 w 3718235"/>
              <a:gd name="connsiteY6" fmla="*/ 183071 h 858808"/>
              <a:gd name="connsiteX7" fmla="*/ 3432217 w 3718235"/>
              <a:gd name="connsiteY7" fmla="*/ 171629 h 858808"/>
              <a:gd name="connsiteX8" fmla="*/ 3340692 w 3718235"/>
              <a:gd name="connsiteY8" fmla="*/ 148745 h 858808"/>
              <a:gd name="connsiteX9" fmla="*/ 3306369 w 3718235"/>
              <a:gd name="connsiteY9" fmla="*/ 125861 h 858808"/>
              <a:gd name="connsiteX10" fmla="*/ 3272047 w 3718235"/>
              <a:gd name="connsiteY10" fmla="*/ 114419 h 858808"/>
              <a:gd name="connsiteX11" fmla="*/ 3111877 w 3718235"/>
              <a:gd name="connsiteY11" fmla="*/ 80094 h 858808"/>
              <a:gd name="connsiteX12" fmla="*/ 3054673 w 3718235"/>
              <a:gd name="connsiteY12" fmla="*/ 68652 h 858808"/>
              <a:gd name="connsiteX13" fmla="*/ 2963148 w 3718235"/>
              <a:gd name="connsiteY13" fmla="*/ 45768 h 858808"/>
              <a:gd name="connsiteX14" fmla="*/ 2768655 w 3718235"/>
              <a:gd name="connsiteY14" fmla="*/ 22884 h 858808"/>
              <a:gd name="connsiteX15" fmla="*/ 2688570 w 3718235"/>
              <a:gd name="connsiteY15" fmla="*/ 11442 h 858808"/>
              <a:gd name="connsiteX16" fmla="*/ 2562722 w 3718235"/>
              <a:gd name="connsiteY16" fmla="*/ 0 h 858808"/>
              <a:gd name="connsiteX17" fmla="*/ 1944923 w 3718235"/>
              <a:gd name="connsiteY17" fmla="*/ 11442 h 858808"/>
              <a:gd name="connsiteX18" fmla="*/ 1830516 w 3718235"/>
              <a:gd name="connsiteY18" fmla="*/ 34326 h 858808"/>
              <a:gd name="connsiteX19" fmla="*/ 1716108 w 3718235"/>
              <a:gd name="connsiteY19" fmla="*/ 45768 h 858808"/>
              <a:gd name="connsiteX20" fmla="*/ 1613142 w 3718235"/>
              <a:gd name="connsiteY20" fmla="*/ 57210 h 858808"/>
              <a:gd name="connsiteX21" fmla="*/ 1475853 w 3718235"/>
              <a:gd name="connsiteY21" fmla="*/ 80094 h 858808"/>
              <a:gd name="connsiteX22" fmla="*/ 1407209 w 3718235"/>
              <a:gd name="connsiteY22" fmla="*/ 91536 h 858808"/>
              <a:gd name="connsiteX23" fmla="*/ 1224157 w 3718235"/>
              <a:gd name="connsiteY23" fmla="*/ 102978 h 858808"/>
              <a:gd name="connsiteX24" fmla="*/ 1121191 w 3718235"/>
              <a:gd name="connsiteY24" fmla="*/ 114419 h 858808"/>
              <a:gd name="connsiteX25" fmla="*/ 800850 w 3718235"/>
              <a:gd name="connsiteY25" fmla="*/ 148745 h 858808"/>
              <a:gd name="connsiteX26" fmla="*/ 743647 w 3718235"/>
              <a:gd name="connsiteY26" fmla="*/ 160187 h 858808"/>
              <a:gd name="connsiteX27" fmla="*/ 675002 w 3718235"/>
              <a:gd name="connsiteY27" fmla="*/ 183071 h 858808"/>
              <a:gd name="connsiteX28" fmla="*/ 583477 w 3718235"/>
              <a:gd name="connsiteY28" fmla="*/ 194513 h 858808"/>
              <a:gd name="connsiteX29" fmla="*/ 503392 w 3718235"/>
              <a:gd name="connsiteY29" fmla="*/ 217397 h 858808"/>
              <a:gd name="connsiteX30" fmla="*/ 251696 w 3718235"/>
              <a:gd name="connsiteY30" fmla="*/ 251722 h 858808"/>
              <a:gd name="connsiteX31" fmla="*/ 148729 w 3718235"/>
              <a:gd name="connsiteY31" fmla="*/ 286048 h 858808"/>
              <a:gd name="connsiteX32" fmla="*/ 114407 w 3718235"/>
              <a:gd name="connsiteY32" fmla="*/ 297490 h 858808"/>
              <a:gd name="connsiteX33" fmla="*/ 91525 w 3718235"/>
              <a:gd name="connsiteY33" fmla="*/ 320374 h 858808"/>
              <a:gd name="connsiteX34" fmla="*/ 80085 w 3718235"/>
              <a:gd name="connsiteY34" fmla="*/ 492003 h 858808"/>
              <a:gd name="connsiteX35" fmla="*/ 114407 w 3718235"/>
              <a:gd name="connsiteY35" fmla="*/ 503445 h 858808"/>
              <a:gd name="connsiteX36" fmla="*/ 148729 w 3718235"/>
              <a:gd name="connsiteY36" fmla="*/ 537770 h 858808"/>
              <a:gd name="connsiteX37" fmla="*/ 217373 w 3718235"/>
              <a:gd name="connsiteY37" fmla="*/ 492003 h 858808"/>
              <a:gd name="connsiteX38" fmla="*/ 240255 w 3718235"/>
              <a:gd name="connsiteY38" fmla="*/ 469119 h 858808"/>
              <a:gd name="connsiteX39" fmla="*/ 251696 w 3718235"/>
              <a:gd name="connsiteY39" fmla="*/ 434793 h 858808"/>
              <a:gd name="connsiteX40" fmla="*/ 160170 w 3718235"/>
              <a:gd name="connsiteY40" fmla="*/ 423351 h 858808"/>
              <a:gd name="connsiteX41" fmla="*/ 91525 w 3718235"/>
              <a:gd name="connsiteY41" fmla="*/ 469119 h 858808"/>
              <a:gd name="connsiteX42" fmla="*/ 34322 w 3718235"/>
              <a:gd name="connsiteY42" fmla="*/ 537770 h 858808"/>
              <a:gd name="connsiteX43" fmla="*/ 22881 w 3718235"/>
              <a:gd name="connsiteY43" fmla="*/ 640748 h 858808"/>
              <a:gd name="connsiteX44" fmla="*/ 11440 w 3718235"/>
              <a:gd name="connsiteY44" fmla="*/ 709399 h 858808"/>
              <a:gd name="connsiteX45" fmla="*/ 0 w 3718235"/>
              <a:gd name="connsiteY45" fmla="*/ 789493 h 858808"/>
              <a:gd name="connsiteX46" fmla="*/ 45763 w 3718235"/>
              <a:gd name="connsiteY46" fmla="*/ 858144 h 858808"/>
              <a:gd name="connsiteX47" fmla="*/ 68644 w 3718235"/>
              <a:gd name="connsiteY47" fmla="*/ 858144 h 858808"/>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148729 w 3718235"/>
              <a:gd name="connsiteY36" fmla="*/ 537770 h 858157"/>
              <a:gd name="connsiteX37" fmla="*/ 217373 w 3718235"/>
              <a:gd name="connsiteY37" fmla="*/ 492003 h 858157"/>
              <a:gd name="connsiteX38" fmla="*/ 240255 w 3718235"/>
              <a:gd name="connsiteY38" fmla="*/ 469119 h 858157"/>
              <a:gd name="connsiteX39" fmla="*/ 251696 w 3718235"/>
              <a:gd name="connsiteY39" fmla="*/ 434793 h 858157"/>
              <a:gd name="connsiteX40" fmla="*/ 160170 w 3718235"/>
              <a:gd name="connsiteY40" fmla="*/ 423351 h 858157"/>
              <a:gd name="connsiteX41" fmla="*/ 91525 w 3718235"/>
              <a:gd name="connsiteY41" fmla="*/ 469119 h 858157"/>
              <a:gd name="connsiteX42" fmla="*/ 34322 w 3718235"/>
              <a:gd name="connsiteY42" fmla="*/ 537770 h 858157"/>
              <a:gd name="connsiteX43" fmla="*/ 22881 w 3718235"/>
              <a:gd name="connsiteY43" fmla="*/ 640748 h 858157"/>
              <a:gd name="connsiteX44" fmla="*/ 11440 w 3718235"/>
              <a:gd name="connsiteY44" fmla="*/ 709399 h 858157"/>
              <a:gd name="connsiteX45" fmla="*/ 0 w 3718235"/>
              <a:gd name="connsiteY45" fmla="*/ 789493 h 858157"/>
              <a:gd name="connsiteX46" fmla="*/ 45763 w 3718235"/>
              <a:gd name="connsiteY46" fmla="*/ 858144 h 858157"/>
              <a:gd name="connsiteX47" fmla="*/ 299561 w 3718235"/>
              <a:gd name="connsiteY47"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173036 w 3718235"/>
              <a:gd name="connsiteY36" fmla="*/ 604611 h 858157"/>
              <a:gd name="connsiteX37" fmla="*/ 217373 w 3718235"/>
              <a:gd name="connsiteY37" fmla="*/ 492003 h 858157"/>
              <a:gd name="connsiteX38" fmla="*/ 240255 w 3718235"/>
              <a:gd name="connsiteY38" fmla="*/ 469119 h 858157"/>
              <a:gd name="connsiteX39" fmla="*/ 251696 w 3718235"/>
              <a:gd name="connsiteY39" fmla="*/ 434793 h 858157"/>
              <a:gd name="connsiteX40" fmla="*/ 160170 w 3718235"/>
              <a:gd name="connsiteY40" fmla="*/ 423351 h 858157"/>
              <a:gd name="connsiteX41" fmla="*/ 91525 w 3718235"/>
              <a:gd name="connsiteY41" fmla="*/ 469119 h 858157"/>
              <a:gd name="connsiteX42" fmla="*/ 34322 w 3718235"/>
              <a:gd name="connsiteY42" fmla="*/ 537770 h 858157"/>
              <a:gd name="connsiteX43" fmla="*/ 22881 w 3718235"/>
              <a:gd name="connsiteY43" fmla="*/ 640748 h 858157"/>
              <a:gd name="connsiteX44" fmla="*/ 11440 w 3718235"/>
              <a:gd name="connsiteY44" fmla="*/ 709399 h 858157"/>
              <a:gd name="connsiteX45" fmla="*/ 0 w 3718235"/>
              <a:gd name="connsiteY45" fmla="*/ 789493 h 858157"/>
              <a:gd name="connsiteX46" fmla="*/ 45763 w 3718235"/>
              <a:gd name="connsiteY46" fmla="*/ 858144 h 858157"/>
              <a:gd name="connsiteX47" fmla="*/ 299561 w 3718235"/>
              <a:gd name="connsiteY47"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217373 w 3718235"/>
              <a:gd name="connsiteY36" fmla="*/ 492003 h 858157"/>
              <a:gd name="connsiteX37" fmla="*/ 240255 w 3718235"/>
              <a:gd name="connsiteY37" fmla="*/ 469119 h 858157"/>
              <a:gd name="connsiteX38" fmla="*/ 251696 w 3718235"/>
              <a:gd name="connsiteY38" fmla="*/ 434793 h 858157"/>
              <a:gd name="connsiteX39" fmla="*/ 160170 w 3718235"/>
              <a:gd name="connsiteY39" fmla="*/ 423351 h 858157"/>
              <a:gd name="connsiteX40" fmla="*/ 91525 w 3718235"/>
              <a:gd name="connsiteY40" fmla="*/ 469119 h 858157"/>
              <a:gd name="connsiteX41" fmla="*/ 34322 w 3718235"/>
              <a:gd name="connsiteY41" fmla="*/ 537770 h 858157"/>
              <a:gd name="connsiteX42" fmla="*/ 22881 w 3718235"/>
              <a:gd name="connsiteY42" fmla="*/ 640748 h 858157"/>
              <a:gd name="connsiteX43" fmla="*/ 11440 w 3718235"/>
              <a:gd name="connsiteY43" fmla="*/ 709399 h 858157"/>
              <a:gd name="connsiteX44" fmla="*/ 0 w 3718235"/>
              <a:gd name="connsiteY44" fmla="*/ 789493 h 858157"/>
              <a:gd name="connsiteX45" fmla="*/ 45763 w 3718235"/>
              <a:gd name="connsiteY45" fmla="*/ 858144 h 858157"/>
              <a:gd name="connsiteX46" fmla="*/ 299561 w 3718235"/>
              <a:gd name="connsiteY46"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217373 w 3718235"/>
              <a:gd name="connsiteY36" fmla="*/ 492003 h 858157"/>
              <a:gd name="connsiteX37" fmla="*/ 251696 w 3718235"/>
              <a:gd name="connsiteY37" fmla="*/ 434793 h 858157"/>
              <a:gd name="connsiteX38" fmla="*/ 160170 w 3718235"/>
              <a:gd name="connsiteY38" fmla="*/ 423351 h 858157"/>
              <a:gd name="connsiteX39" fmla="*/ 91525 w 3718235"/>
              <a:gd name="connsiteY39" fmla="*/ 469119 h 858157"/>
              <a:gd name="connsiteX40" fmla="*/ 34322 w 3718235"/>
              <a:gd name="connsiteY40" fmla="*/ 537770 h 858157"/>
              <a:gd name="connsiteX41" fmla="*/ 22881 w 3718235"/>
              <a:gd name="connsiteY41" fmla="*/ 640748 h 858157"/>
              <a:gd name="connsiteX42" fmla="*/ 11440 w 3718235"/>
              <a:gd name="connsiteY42" fmla="*/ 709399 h 858157"/>
              <a:gd name="connsiteX43" fmla="*/ 0 w 3718235"/>
              <a:gd name="connsiteY43" fmla="*/ 789493 h 858157"/>
              <a:gd name="connsiteX44" fmla="*/ 45763 w 3718235"/>
              <a:gd name="connsiteY44" fmla="*/ 858144 h 858157"/>
              <a:gd name="connsiteX45" fmla="*/ 299561 w 3718235"/>
              <a:gd name="connsiteY45"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217373 w 3718235"/>
              <a:gd name="connsiteY36" fmla="*/ 492003 h 858157"/>
              <a:gd name="connsiteX37" fmla="*/ 251696 w 3718235"/>
              <a:gd name="connsiteY37" fmla="*/ 434793 h 858157"/>
              <a:gd name="connsiteX38" fmla="*/ 91525 w 3718235"/>
              <a:gd name="connsiteY38" fmla="*/ 469119 h 858157"/>
              <a:gd name="connsiteX39" fmla="*/ 34322 w 3718235"/>
              <a:gd name="connsiteY39" fmla="*/ 537770 h 858157"/>
              <a:gd name="connsiteX40" fmla="*/ 22881 w 3718235"/>
              <a:gd name="connsiteY40" fmla="*/ 640748 h 858157"/>
              <a:gd name="connsiteX41" fmla="*/ 11440 w 3718235"/>
              <a:gd name="connsiteY41" fmla="*/ 709399 h 858157"/>
              <a:gd name="connsiteX42" fmla="*/ 0 w 3718235"/>
              <a:gd name="connsiteY42" fmla="*/ 789493 h 858157"/>
              <a:gd name="connsiteX43" fmla="*/ 45763 w 3718235"/>
              <a:gd name="connsiteY43" fmla="*/ 858144 h 858157"/>
              <a:gd name="connsiteX44" fmla="*/ 299561 w 3718235"/>
              <a:gd name="connsiteY44"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217373 w 3718235"/>
              <a:gd name="connsiteY36" fmla="*/ 492003 h 858157"/>
              <a:gd name="connsiteX37" fmla="*/ 91525 w 3718235"/>
              <a:gd name="connsiteY37" fmla="*/ 469119 h 858157"/>
              <a:gd name="connsiteX38" fmla="*/ 34322 w 3718235"/>
              <a:gd name="connsiteY38" fmla="*/ 537770 h 858157"/>
              <a:gd name="connsiteX39" fmla="*/ 22881 w 3718235"/>
              <a:gd name="connsiteY39" fmla="*/ 640748 h 858157"/>
              <a:gd name="connsiteX40" fmla="*/ 11440 w 3718235"/>
              <a:gd name="connsiteY40" fmla="*/ 709399 h 858157"/>
              <a:gd name="connsiteX41" fmla="*/ 0 w 3718235"/>
              <a:gd name="connsiteY41" fmla="*/ 789493 h 858157"/>
              <a:gd name="connsiteX42" fmla="*/ 45763 w 3718235"/>
              <a:gd name="connsiteY42" fmla="*/ 858144 h 858157"/>
              <a:gd name="connsiteX43" fmla="*/ 299561 w 3718235"/>
              <a:gd name="connsiteY43"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91525 w 3718235"/>
              <a:gd name="connsiteY36" fmla="*/ 469119 h 858157"/>
              <a:gd name="connsiteX37" fmla="*/ 34322 w 3718235"/>
              <a:gd name="connsiteY37" fmla="*/ 537770 h 858157"/>
              <a:gd name="connsiteX38" fmla="*/ 22881 w 3718235"/>
              <a:gd name="connsiteY38" fmla="*/ 640748 h 858157"/>
              <a:gd name="connsiteX39" fmla="*/ 11440 w 3718235"/>
              <a:gd name="connsiteY39" fmla="*/ 709399 h 858157"/>
              <a:gd name="connsiteX40" fmla="*/ 0 w 3718235"/>
              <a:gd name="connsiteY40" fmla="*/ 789493 h 858157"/>
              <a:gd name="connsiteX41" fmla="*/ 45763 w 3718235"/>
              <a:gd name="connsiteY41" fmla="*/ 858144 h 858157"/>
              <a:gd name="connsiteX42" fmla="*/ 299561 w 3718235"/>
              <a:gd name="connsiteY42"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91525 w 3718235"/>
              <a:gd name="connsiteY35" fmla="*/ 469119 h 858157"/>
              <a:gd name="connsiteX36" fmla="*/ 34322 w 3718235"/>
              <a:gd name="connsiteY36" fmla="*/ 537770 h 858157"/>
              <a:gd name="connsiteX37" fmla="*/ 22881 w 3718235"/>
              <a:gd name="connsiteY37" fmla="*/ 640748 h 858157"/>
              <a:gd name="connsiteX38" fmla="*/ 11440 w 3718235"/>
              <a:gd name="connsiteY38" fmla="*/ 709399 h 858157"/>
              <a:gd name="connsiteX39" fmla="*/ 0 w 3718235"/>
              <a:gd name="connsiteY39" fmla="*/ 789493 h 858157"/>
              <a:gd name="connsiteX40" fmla="*/ 45763 w 3718235"/>
              <a:gd name="connsiteY40" fmla="*/ 858144 h 858157"/>
              <a:gd name="connsiteX41" fmla="*/ 299561 w 3718235"/>
              <a:gd name="connsiteY41"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34322 w 3718235"/>
              <a:gd name="connsiteY35" fmla="*/ 537770 h 858157"/>
              <a:gd name="connsiteX36" fmla="*/ 22881 w 3718235"/>
              <a:gd name="connsiteY36" fmla="*/ 640748 h 858157"/>
              <a:gd name="connsiteX37" fmla="*/ 11440 w 3718235"/>
              <a:gd name="connsiteY37" fmla="*/ 709399 h 858157"/>
              <a:gd name="connsiteX38" fmla="*/ 0 w 3718235"/>
              <a:gd name="connsiteY38" fmla="*/ 789493 h 858157"/>
              <a:gd name="connsiteX39" fmla="*/ 45763 w 3718235"/>
              <a:gd name="connsiteY39" fmla="*/ 858144 h 858157"/>
              <a:gd name="connsiteX40" fmla="*/ 299561 w 3718235"/>
              <a:gd name="connsiteY40"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34322 w 3718235"/>
              <a:gd name="connsiteY34" fmla="*/ 537770 h 858157"/>
              <a:gd name="connsiteX35" fmla="*/ 22881 w 3718235"/>
              <a:gd name="connsiteY35" fmla="*/ 640748 h 858157"/>
              <a:gd name="connsiteX36" fmla="*/ 11440 w 3718235"/>
              <a:gd name="connsiteY36" fmla="*/ 709399 h 858157"/>
              <a:gd name="connsiteX37" fmla="*/ 0 w 3718235"/>
              <a:gd name="connsiteY37" fmla="*/ 789493 h 858157"/>
              <a:gd name="connsiteX38" fmla="*/ 45763 w 3718235"/>
              <a:gd name="connsiteY38" fmla="*/ 858144 h 858157"/>
              <a:gd name="connsiteX39" fmla="*/ 299561 w 3718235"/>
              <a:gd name="connsiteY39" fmla="*/ 736615 h 858157"/>
              <a:gd name="connsiteX0" fmla="*/ 3718235 w 3745082"/>
              <a:gd name="connsiteY0" fmla="*/ 331816 h 858150"/>
              <a:gd name="connsiteX1" fmla="*/ 3661032 w 3745082"/>
              <a:gd name="connsiteY1" fmla="*/ 286048 h 858150"/>
              <a:gd name="connsiteX2" fmla="*/ 3638150 w 3745082"/>
              <a:gd name="connsiteY2" fmla="*/ 263164 h 858150"/>
              <a:gd name="connsiteX3" fmla="*/ 3603828 w 3745082"/>
              <a:gd name="connsiteY3" fmla="*/ 251722 h 858150"/>
              <a:gd name="connsiteX4" fmla="*/ 3558065 w 3745082"/>
              <a:gd name="connsiteY4" fmla="*/ 228839 h 858150"/>
              <a:gd name="connsiteX5" fmla="*/ 3523743 w 3745082"/>
              <a:gd name="connsiteY5" fmla="*/ 217397 h 858150"/>
              <a:gd name="connsiteX6" fmla="*/ 3466539 w 3745082"/>
              <a:gd name="connsiteY6" fmla="*/ 183071 h 858150"/>
              <a:gd name="connsiteX7" fmla="*/ 3432217 w 3745082"/>
              <a:gd name="connsiteY7" fmla="*/ 171629 h 858150"/>
              <a:gd name="connsiteX8" fmla="*/ 3340692 w 3745082"/>
              <a:gd name="connsiteY8" fmla="*/ 148745 h 858150"/>
              <a:gd name="connsiteX9" fmla="*/ 3306369 w 3745082"/>
              <a:gd name="connsiteY9" fmla="*/ 125861 h 858150"/>
              <a:gd name="connsiteX10" fmla="*/ 3272047 w 3745082"/>
              <a:gd name="connsiteY10" fmla="*/ 114419 h 858150"/>
              <a:gd name="connsiteX11" fmla="*/ 3111877 w 3745082"/>
              <a:gd name="connsiteY11" fmla="*/ 80094 h 858150"/>
              <a:gd name="connsiteX12" fmla="*/ 3054673 w 3745082"/>
              <a:gd name="connsiteY12" fmla="*/ 68652 h 858150"/>
              <a:gd name="connsiteX13" fmla="*/ 2963148 w 3745082"/>
              <a:gd name="connsiteY13" fmla="*/ 45768 h 858150"/>
              <a:gd name="connsiteX14" fmla="*/ 2768655 w 3745082"/>
              <a:gd name="connsiteY14" fmla="*/ 22884 h 858150"/>
              <a:gd name="connsiteX15" fmla="*/ 2688570 w 3745082"/>
              <a:gd name="connsiteY15" fmla="*/ 11442 h 858150"/>
              <a:gd name="connsiteX16" fmla="*/ 2562722 w 3745082"/>
              <a:gd name="connsiteY16" fmla="*/ 0 h 858150"/>
              <a:gd name="connsiteX17" fmla="*/ 1944923 w 3745082"/>
              <a:gd name="connsiteY17" fmla="*/ 11442 h 858150"/>
              <a:gd name="connsiteX18" fmla="*/ 1830516 w 3745082"/>
              <a:gd name="connsiteY18" fmla="*/ 34326 h 858150"/>
              <a:gd name="connsiteX19" fmla="*/ 1716108 w 3745082"/>
              <a:gd name="connsiteY19" fmla="*/ 45768 h 858150"/>
              <a:gd name="connsiteX20" fmla="*/ 1613142 w 3745082"/>
              <a:gd name="connsiteY20" fmla="*/ 57210 h 858150"/>
              <a:gd name="connsiteX21" fmla="*/ 1475853 w 3745082"/>
              <a:gd name="connsiteY21" fmla="*/ 80094 h 858150"/>
              <a:gd name="connsiteX22" fmla="*/ 1407209 w 3745082"/>
              <a:gd name="connsiteY22" fmla="*/ 91536 h 858150"/>
              <a:gd name="connsiteX23" fmla="*/ 1224157 w 3745082"/>
              <a:gd name="connsiteY23" fmla="*/ 102978 h 858150"/>
              <a:gd name="connsiteX24" fmla="*/ 1121191 w 3745082"/>
              <a:gd name="connsiteY24" fmla="*/ 114419 h 858150"/>
              <a:gd name="connsiteX25" fmla="*/ 800850 w 3745082"/>
              <a:gd name="connsiteY25" fmla="*/ 148745 h 858150"/>
              <a:gd name="connsiteX26" fmla="*/ 743647 w 3745082"/>
              <a:gd name="connsiteY26" fmla="*/ 160187 h 858150"/>
              <a:gd name="connsiteX27" fmla="*/ 675002 w 3745082"/>
              <a:gd name="connsiteY27" fmla="*/ 183071 h 858150"/>
              <a:gd name="connsiteX28" fmla="*/ 583477 w 3745082"/>
              <a:gd name="connsiteY28" fmla="*/ 194513 h 858150"/>
              <a:gd name="connsiteX29" fmla="*/ 503392 w 3745082"/>
              <a:gd name="connsiteY29" fmla="*/ 217397 h 858150"/>
              <a:gd name="connsiteX30" fmla="*/ 251696 w 3745082"/>
              <a:gd name="connsiteY30" fmla="*/ 251722 h 858150"/>
              <a:gd name="connsiteX31" fmla="*/ 148729 w 3745082"/>
              <a:gd name="connsiteY31" fmla="*/ 286048 h 858150"/>
              <a:gd name="connsiteX32" fmla="*/ 114407 w 3745082"/>
              <a:gd name="connsiteY32" fmla="*/ 297490 h 858150"/>
              <a:gd name="connsiteX33" fmla="*/ 91525 w 3745082"/>
              <a:gd name="connsiteY33" fmla="*/ 320374 h 858150"/>
              <a:gd name="connsiteX34" fmla="*/ 34322 w 3745082"/>
              <a:gd name="connsiteY34" fmla="*/ 537770 h 858150"/>
              <a:gd name="connsiteX35" fmla="*/ 22881 w 3745082"/>
              <a:gd name="connsiteY35" fmla="*/ 640748 h 858150"/>
              <a:gd name="connsiteX36" fmla="*/ 11440 w 3745082"/>
              <a:gd name="connsiteY36" fmla="*/ 709399 h 858150"/>
              <a:gd name="connsiteX37" fmla="*/ 0 w 3745082"/>
              <a:gd name="connsiteY37" fmla="*/ 789493 h 858150"/>
              <a:gd name="connsiteX38" fmla="*/ 45763 w 3745082"/>
              <a:gd name="connsiteY38" fmla="*/ 858144 h 858150"/>
              <a:gd name="connsiteX39" fmla="*/ 3745082 w 3745082"/>
              <a:gd name="connsiteY39" fmla="*/ 609010 h 858150"/>
              <a:gd name="connsiteX0" fmla="*/ 3718235 w 3745082"/>
              <a:gd name="connsiteY0" fmla="*/ 331816 h 796332"/>
              <a:gd name="connsiteX1" fmla="*/ 3661032 w 3745082"/>
              <a:gd name="connsiteY1" fmla="*/ 286048 h 796332"/>
              <a:gd name="connsiteX2" fmla="*/ 3638150 w 3745082"/>
              <a:gd name="connsiteY2" fmla="*/ 263164 h 796332"/>
              <a:gd name="connsiteX3" fmla="*/ 3603828 w 3745082"/>
              <a:gd name="connsiteY3" fmla="*/ 251722 h 796332"/>
              <a:gd name="connsiteX4" fmla="*/ 3558065 w 3745082"/>
              <a:gd name="connsiteY4" fmla="*/ 228839 h 796332"/>
              <a:gd name="connsiteX5" fmla="*/ 3523743 w 3745082"/>
              <a:gd name="connsiteY5" fmla="*/ 217397 h 796332"/>
              <a:gd name="connsiteX6" fmla="*/ 3466539 w 3745082"/>
              <a:gd name="connsiteY6" fmla="*/ 183071 h 796332"/>
              <a:gd name="connsiteX7" fmla="*/ 3432217 w 3745082"/>
              <a:gd name="connsiteY7" fmla="*/ 171629 h 796332"/>
              <a:gd name="connsiteX8" fmla="*/ 3340692 w 3745082"/>
              <a:gd name="connsiteY8" fmla="*/ 148745 h 796332"/>
              <a:gd name="connsiteX9" fmla="*/ 3306369 w 3745082"/>
              <a:gd name="connsiteY9" fmla="*/ 125861 h 796332"/>
              <a:gd name="connsiteX10" fmla="*/ 3272047 w 3745082"/>
              <a:gd name="connsiteY10" fmla="*/ 114419 h 796332"/>
              <a:gd name="connsiteX11" fmla="*/ 3111877 w 3745082"/>
              <a:gd name="connsiteY11" fmla="*/ 80094 h 796332"/>
              <a:gd name="connsiteX12" fmla="*/ 3054673 w 3745082"/>
              <a:gd name="connsiteY12" fmla="*/ 68652 h 796332"/>
              <a:gd name="connsiteX13" fmla="*/ 2963148 w 3745082"/>
              <a:gd name="connsiteY13" fmla="*/ 45768 h 796332"/>
              <a:gd name="connsiteX14" fmla="*/ 2768655 w 3745082"/>
              <a:gd name="connsiteY14" fmla="*/ 22884 h 796332"/>
              <a:gd name="connsiteX15" fmla="*/ 2688570 w 3745082"/>
              <a:gd name="connsiteY15" fmla="*/ 11442 h 796332"/>
              <a:gd name="connsiteX16" fmla="*/ 2562722 w 3745082"/>
              <a:gd name="connsiteY16" fmla="*/ 0 h 796332"/>
              <a:gd name="connsiteX17" fmla="*/ 1944923 w 3745082"/>
              <a:gd name="connsiteY17" fmla="*/ 11442 h 796332"/>
              <a:gd name="connsiteX18" fmla="*/ 1830516 w 3745082"/>
              <a:gd name="connsiteY18" fmla="*/ 34326 h 796332"/>
              <a:gd name="connsiteX19" fmla="*/ 1716108 w 3745082"/>
              <a:gd name="connsiteY19" fmla="*/ 45768 h 796332"/>
              <a:gd name="connsiteX20" fmla="*/ 1613142 w 3745082"/>
              <a:gd name="connsiteY20" fmla="*/ 57210 h 796332"/>
              <a:gd name="connsiteX21" fmla="*/ 1475853 w 3745082"/>
              <a:gd name="connsiteY21" fmla="*/ 80094 h 796332"/>
              <a:gd name="connsiteX22" fmla="*/ 1407209 w 3745082"/>
              <a:gd name="connsiteY22" fmla="*/ 91536 h 796332"/>
              <a:gd name="connsiteX23" fmla="*/ 1224157 w 3745082"/>
              <a:gd name="connsiteY23" fmla="*/ 102978 h 796332"/>
              <a:gd name="connsiteX24" fmla="*/ 1121191 w 3745082"/>
              <a:gd name="connsiteY24" fmla="*/ 114419 h 796332"/>
              <a:gd name="connsiteX25" fmla="*/ 800850 w 3745082"/>
              <a:gd name="connsiteY25" fmla="*/ 148745 h 796332"/>
              <a:gd name="connsiteX26" fmla="*/ 743647 w 3745082"/>
              <a:gd name="connsiteY26" fmla="*/ 160187 h 796332"/>
              <a:gd name="connsiteX27" fmla="*/ 675002 w 3745082"/>
              <a:gd name="connsiteY27" fmla="*/ 183071 h 796332"/>
              <a:gd name="connsiteX28" fmla="*/ 583477 w 3745082"/>
              <a:gd name="connsiteY28" fmla="*/ 194513 h 796332"/>
              <a:gd name="connsiteX29" fmla="*/ 503392 w 3745082"/>
              <a:gd name="connsiteY29" fmla="*/ 217397 h 796332"/>
              <a:gd name="connsiteX30" fmla="*/ 251696 w 3745082"/>
              <a:gd name="connsiteY30" fmla="*/ 251722 h 796332"/>
              <a:gd name="connsiteX31" fmla="*/ 148729 w 3745082"/>
              <a:gd name="connsiteY31" fmla="*/ 286048 h 796332"/>
              <a:gd name="connsiteX32" fmla="*/ 114407 w 3745082"/>
              <a:gd name="connsiteY32" fmla="*/ 297490 h 796332"/>
              <a:gd name="connsiteX33" fmla="*/ 91525 w 3745082"/>
              <a:gd name="connsiteY33" fmla="*/ 320374 h 796332"/>
              <a:gd name="connsiteX34" fmla="*/ 34322 w 3745082"/>
              <a:gd name="connsiteY34" fmla="*/ 537770 h 796332"/>
              <a:gd name="connsiteX35" fmla="*/ 22881 w 3745082"/>
              <a:gd name="connsiteY35" fmla="*/ 640748 h 796332"/>
              <a:gd name="connsiteX36" fmla="*/ 11440 w 3745082"/>
              <a:gd name="connsiteY36" fmla="*/ 709399 h 796332"/>
              <a:gd name="connsiteX37" fmla="*/ 0 w 3745082"/>
              <a:gd name="connsiteY37" fmla="*/ 789493 h 796332"/>
              <a:gd name="connsiteX38" fmla="*/ 932970 w 3745082"/>
              <a:gd name="connsiteY38" fmla="*/ 536093 h 796332"/>
              <a:gd name="connsiteX39" fmla="*/ 3745082 w 3745082"/>
              <a:gd name="connsiteY39" fmla="*/ 609010 h 796332"/>
              <a:gd name="connsiteX0" fmla="*/ 3756032 w 3782879"/>
              <a:gd name="connsiteY0" fmla="*/ 331816 h 722947"/>
              <a:gd name="connsiteX1" fmla="*/ 3698829 w 3782879"/>
              <a:gd name="connsiteY1" fmla="*/ 286048 h 722947"/>
              <a:gd name="connsiteX2" fmla="*/ 3675947 w 3782879"/>
              <a:gd name="connsiteY2" fmla="*/ 263164 h 722947"/>
              <a:gd name="connsiteX3" fmla="*/ 3641625 w 3782879"/>
              <a:gd name="connsiteY3" fmla="*/ 251722 h 722947"/>
              <a:gd name="connsiteX4" fmla="*/ 3595862 w 3782879"/>
              <a:gd name="connsiteY4" fmla="*/ 228839 h 722947"/>
              <a:gd name="connsiteX5" fmla="*/ 3561540 w 3782879"/>
              <a:gd name="connsiteY5" fmla="*/ 217397 h 722947"/>
              <a:gd name="connsiteX6" fmla="*/ 3504336 w 3782879"/>
              <a:gd name="connsiteY6" fmla="*/ 183071 h 722947"/>
              <a:gd name="connsiteX7" fmla="*/ 3470014 w 3782879"/>
              <a:gd name="connsiteY7" fmla="*/ 171629 h 722947"/>
              <a:gd name="connsiteX8" fmla="*/ 3378489 w 3782879"/>
              <a:gd name="connsiteY8" fmla="*/ 148745 h 722947"/>
              <a:gd name="connsiteX9" fmla="*/ 3344166 w 3782879"/>
              <a:gd name="connsiteY9" fmla="*/ 125861 h 722947"/>
              <a:gd name="connsiteX10" fmla="*/ 3309844 w 3782879"/>
              <a:gd name="connsiteY10" fmla="*/ 114419 h 722947"/>
              <a:gd name="connsiteX11" fmla="*/ 3149674 w 3782879"/>
              <a:gd name="connsiteY11" fmla="*/ 80094 h 722947"/>
              <a:gd name="connsiteX12" fmla="*/ 3092470 w 3782879"/>
              <a:gd name="connsiteY12" fmla="*/ 68652 h 722947"/>
              <a:gd name="connsiteX13" fmla="*/ 3000945 w 3782879"/>
              <a:gd name="connsiteY13" fmla="*/ 45768 h 722947"/>
              <a:gd name="connsiteX14" fmla="*/ 2806452 w 3782879"/>
              <a:gd name="connsiteY14" fmla="*/ 22884 h 722947"/>
              <a:gd name="connsiteX15" fmla="*/ 2726367 w 3782879"/>
              <a:gd name="connsiteY15" fmla="*/ 11442 h 722947"/>
              <a:gd name="connsiteX16" fmla="*/ 2600519 w 3782879"/>
              <a:gd name="connsiteY16" fmla="*/ 0 h 722947"/>
              <a:gd name="connsiteX17" fmla="*/ 1982720 w 3782879"/>
              <a:gd name="connsiteY17" fmla="*/ 11442 h 722947"/>
              <a:gd name="connsiteX18" fmla="*/ 1868313 w 3782879"/>
              <a:gd name="connsiteY18" fmla="*/ 34326 h 722947"/>
              <a:gd name="connsiteX19" fmla="*/ 1753905 w 3782879"/>
              <a:gd name="connsiteY19" fmla="*/ 45768 h 722947"/>
              <a:gd name="connsiteX20" fmla="*/ 1650939 w 3782879"/>
              <a:gd name="connsiteY20" fmla="*/ 57210 h 722947"/>
              <a:gd name="connsiteX21" fmla="*/ 1513650 w 3782879"/>
              <a:gd name="connsiteY21" fmla="*/ 80094 h 722947"/>
              <a:gd name="connsiteX22" fmla="*/ 1445006 w 3782879"/>
              <a:gd name="connsiteY22" fmla="*/ 91536 h 722947"/>
              <a:gd name="connsiteX23" fmla="*/ 1261954 w 3782879"/>
              <a:gd name="connsiteY23" fmla="*/ 102978 h 722947"/>
              <a:gd name="connsiteX24" fmla="*/ 1158988 w 3782879"/>
              <a:gd name="connsiteY24" fmla="*/ 114419 h 722947"/>
              <a:gd name="connsiteX25" fmla="*/ 838647 w 3782879"/>
              <a:gd name="connsiteY25" fmla="*/ 148745 h 722947"/>
              <a:gd name="connsiteX26" fmla="*/ 781444 w 3782879"/>
              <a:gd name="connsiteY26" fmla="*/ 160187 h 722947"/>
              <a:gd name="connsiteX27" fmla="*/ 712799 w 3782879"/>
              <a:gd name="connsiteY27" fmla="*/ 183071 h 722947"/>
              <a:gd name="connsiteX28" fmla="*/ 621274 w 3782879"/>
              <a:gd name="connsiteY28" fmla="*/ 194513 h 722947"/>
              <a:gd name="connsiteX29" fmla="*/ 541189 w 3782879"/>
              <a:gd name="connsiteY29" fmla="*/ 217397 h 722947"/>
              <a:gd name="connsiteX30" fmla="*/ 289493 w 3782879"/>
              <a:gd name="connsiteY30" fmla="*/ 251722 h 722947"/>
              <a:gd name="connsiteX31" fmla="*/ 186526 w 3782879"/>
              <a:gd name="connsiteY31" fmla="*/ 286048 h 722947"/>
              <a:gd name="connsiteX32" fmla="*/ 152204 w 3782879"/>
              <a:gd name="connsiteY32" fmla="*/ 297490 h 722947"/>
              <a:gd name="connsiteX33" fmla="*/ 129322 w 3782879"/>
              <a:gd name="connsiteY33" fmla="*/ 320374 h 722947"/>
              <a:gd name="connsiteX34" fmla="*/ 72119 w 3782879"/>
              <a:gd name="connsiteY34" fmla="*/ 537770 h 722947"/>
              <a:gd name="connsiteX35" fmla="*/ 60678 w 3782879"/>
              <a:gd name="connsiteY35" fmla="*/ 640748 h 722947"/>
              <a:gd name="connsiteX36" fmla="*/ 49237 w 3782879"/>
              <a:gd name="connsiteY36" fmla="*/ 709399 h 722947"/>
              <a:gd name="connsiteX37" fmla="*/ 754854 w 3782879"/>
              <a:gd name="connsiteY37" fmla="*/ 351991 h 722947"/>
              <a:gd name="connsiteX38" fmla="*/ 970767 w 3782879"/>
              <a:gd name="connsiteY38" fmla="*/ 536093 h 722947"/>
              <a:gd name="connsiteX39" fmla="*/ 3782879 w 3782879"/>
              <a:gd name="connsiteY39" fmla="*/ 609010 h 722947"/>
              <a:gd name="connsiteX0" fmla="*/ 3756032 w 3782879"/>
              <a:gd name="connsiteY0" fmla="*/ 331816 h 722947"/>
              <a:gd name="connsiteX1" fmla="*/ 3698829 w 3782879"/>
              <a:gd name="connsiteY1" fmla="*/ 286048 h 722947"/>
              <a:gd name="connsiteX2" fmla="*/ 3675947 w 3782879"/>
              <a:gd name="connsiteY2" fmla="*/ 263164 h 722947"/>
              <a:gd name="connsiteX3" fmla="*/ 3641625 w 3782879"/>
              <a:gd name="connsiteY3" fmla="*/ 251722 h 722947"/>
              <a:gd name="connsiteX4" fmla="*/ 3595862 w 3782879"/>
              <a:gd name="connsiteY4" fmla="*/ 228839 h 722947"/>
              <a:gd name="connsiteX5" fmla="*/ 3561540 w 3782879"/>
              <a:gd name="connsiteY5" fmla="*/ 217397 h 722947"/>
              <a:gd name="connsiteX6" fmla="*/ 3504336 w 3782879"/>
              <a:gd name="connsiteY6" fmla="*/ 183071 h 722947"/>
              <a:gd name="connsiteX7" fmla="*/ 3470014 w 3782879"/>
              <a:gd name="connsiteY7" fmla="*/ 171629 h 722947"/>
              <a:gd name="connsiteX8" fmla="*/ 3378489 w 3782879"/>
              <a:gd name="connsiteY8" fmla="*/ 148745 h 722947"/>
              <a:gd name="connsiteX9" fmla="*/ 3344166 w 3782879"/>
              <a:gd name="connsiteY9" fmla="*/ 125861 h 722947"/>
              <a:gd name="connsiteX10" fmla="*/ 3309844 w 3782879"/>
              <a:gd name="connsiteY10" fmla="*/ 114419 h 722947"/>
              <a:gd name="connsiteX11" fmla="*/ 3149674 w 3782879"/>
              <a:gd name="connsiteY11" fmla="*/ 80094 h 722947"/>
              <a:gd name="connsiteX12" fmla="*/ 3092470 w 3782879"/>
              <a:gd name="connsiteY12" fmla="*/ 68652 h 722947"/>
              <a:gd name="connsiteX13" fmla="*/ 3000945 w 3782879"/>
              <a:gd name="connsiteY13" fmla="*/ 45768 h 722947"/>
              <a:gd name="connsiteX14" fmla="*/ 2806452 w 3782879"/>
              <a:gd name="connsiteY14" fmla="*/ 22884 h 722947"/>
              <a:gd name="connsiteX15" fmla="*/ 2726367 w 3782879"/>
              <a:gd name="connsiteY15" fmla="*/ 11442 h 722947"/>
              <a:gd name="connsiteX16" fmla="*/ 2600519 w 3782879"/>
              <a:gd name="connsiteY16" fmla="*/ 0 h 722947"/>
              <a:gd name="connsiteX17" fmla="*/ 1982720 w 3782879"/>
              <a:gd name="connsiteY17" fmla="*/ 11442 h 722947"/>
              <a:gd name="connsiteX18" fmla="*/ 1868313 w 3782879"/>
              <a:gd name="connsiteY18" fmla="*/ 34326 h 722947"/>
              <a:gd name="connsiteX19" fmla="*/ 1753905 w 3782879"/>
              <a:gd name="connsiteY19" fmla="*/ 45768 h 722947"/>
              <a:gd name="connsiteX20" fmla="*/ 1650939 w 3782879"/>
              <a:gd name="connsiteY20" fmla="*/ 57210 h 722947"/>
              <a:gd name="connsiteX21" fmla="*/ 1513650 w 3782879"/>
              <a:gd name="connsiteY21" fmla="*/ 80094 h 722947"/>
              <a:gd name="connsiteX22" fmla="*/ 1445006 w 3782879"/>
              <a:gd name="connsiteY22" fmla="*/ 91536 h 722947"/>
              <a:gd name="connsiteX23" fmla="*/ 1261954 w 3782879"/>
              <a:gd name="connsiteY23" fmla="*/ 102978 h 722947"/>
              <a:gd name="connsiteX24" fmla="*/ 1158988 w 3782879"/>
              <a:gd name="connsiteY24" fmla="*/ 114419 h 722947"/>
              <a:gd name="connsiteX25" fmla="*/ 838647 w 3782879"/>
              <a:gd name="connsiteY25" fmla="*/ 148745 h 722947"/>
              <a:gd name="connsiteX26" fmla="*/ 781444 w 3782879"/>
              <a:gd name="connsiteY26" fmla="*/ 160187 h 722947"/>
              <a:gd name="connsiteX27" fmla="*/ 712799 w 3782879"/>
              <a:gd name="connsiteY27" fmla="*/ 183071 h 722947"/>
              <a:gd name="connsiteX28" fmla="*/ 621274 w 3782879"/>
              <a:gd name="connsiteY28" fmla="*/ 194513 h 722947"/>
              <a:gd name="connsiteX29" fmla="*/ 541189 w 3782879"/>
              <a:gd name="connsiteY29" fmla="*/ 217397 h 722947"/>
              <a:gd name="connsiteX30" fmla="*/ 289493 w 3782879"/>
              <a:gd name="connsiteY30" fmla="*/ 251722 h 722947"/>
              <a:gd name="connsiteX31" fmla="*/ 186526 w 3782879"/>
              <a:gd name="connsiteY31" fmla="*/ 286048 h 722947"/>
              <a:gd name="connsiteX32" fmla="*/ 152204 w 3782879"/>
              <a:gd name="connsiteY32" fmla="*/ 297490 h 722947"/>
              <a:gd name="connsiteX33" fmla="*/ 129322 w 3782879"/>
              <a:gd name="connsiteY33" fmla="*/ 320374 h 722947"/>
              <a:gd name="connsiteX34" fmla="*/ 72119 w 3782879"/>
              <a:gd name="connsiteY34" fmla="*/ 537770 h 722947"/>
              <a:gd name="connsiteX35" fmla="*/ 60678 w 3782879"/>
              <a:gd name="connsiteY35" fmla="*/ 640748 h 722947"/>
              <a:gd name="connsiteX36" fmla="*/ 49237 w 3782879"/>
              <a:gd name="connsiteY36" fmla="*/ 709399 h 722947"/>
              <a:gd name="connsiteX37" fmla="*/ 754854 w 3782879"/>
              <a:gd name="connsiteY37" fmla="*/ 351991 h 722947"/>
              <a:gd name="connsiteX38" fmla="*/ 1292835 w 3782879"/>
              <a:gd name="connsiteY38" fmla="*/ 329495 h 722947"/>
              <a:gd name="connsiteX39" fmla="*/ 3782879 w 3782879"/>
              <a:gd name="connsiteY39" fmla="*/ 609010 h 722947"/>
              <a:gd name="connsiteX0" fmla="*/ 3756032 w 3782879"/>
              <a:gd name="connsiteY0" fmla="*/ 331816 h 722947"/>
              <a:gd name="connsiteX1" fmla="*/ 3698829 w 3782879"/>
              <a:gd name="connsiteY1" fmla="*/ 286048 h 722947"/>
              <a:gd name="connsiteX2" fmla="*/ 3675947 w 3782879"/>
              <a:gd name="connsiteY2" fmla="*/ 263164 h 722947"/>
              <a:gd name="connsiteX3" fmla="*/ 3641625 w 3782879"/>
              <a:gd name="connsiteY3" fmla="*/ 251722 h 722947"/>
              <a:gd name="connsiteX4" fmla="*/ 3595862 w 3782879"/>
              <a:gd name="connsiteY4" fmla="*/ 228839 h 722947"/>
              <a:gd name="connsiteX5" fmla="*/ 3561540 w 3782879"/>
              <a:gd name="connsiteY5" fmla="*/ 217397 h 722947"/>
              <a:gd name="connsiteX6" fmla="*/ 3504336 w 3782879"/>
              <a:gd name="connsiteY6" fmla="*/ 183071 h 722947"/>
              <a:gd name="connsiteX7" fmla="*/ 3470014 w 3782879"/>
              <a:gd name="connsiteY7" fmla="*/ 171629 h 722947"/>
              <a:gd name="connsiteX8" fmla="*/ 3378489 w 3782879"/>
              <a:gd name="connsiteY8" fmla="*/ 148745 h 722947"/>
              <a:gd name="connsiteX9" fmla="*/ 3344166 w 3782879"/>
              <a:gd name="connsiteY9" fmla="*/ 125861 h 722947"/>
              <a:gd name="connsiteX10" fmla="*/ 3309844 w 3782879"/>
              <a:gd name="connsiteY10" fmla="*/ 114419 h 722947"/>
              <a:gd name="connsiteX11" fmla="*/ 3149674 w 3782879"/>
              <a:gd name="connsiteY11" fmla="*/ 80094 h 722947"/>
              <a:gd name="connsiteX12" fmla="*/ 3092470 w 3782879"/>
              <a:gd name="connsiteY12" fmla="*/ 68652 h 722947"/>
              <a:gd name="connsiteX13" fmla="*/ 3000945 w 3782879"/>
              <a:gd name="connsiteY13" fmla="*/ 45768 h 722947"/>
              <a:gd name="connsiteX14" fmla="*/ 2806452 w 3782879"/>
              <a:gd name="connsiteY14" fmla="*/ 22884 h 722947"/>
              <a:gd name="connsiteX15" fmla="*/ 2726367 w 3782879"/>
              <a:gd name="connsiteY15" fmla="*/ 11442 h 722947"/>
              <a:gd name="connsiteX16" fmla="*/ 2600519 w 3782879"/>
              <a:gd name="connsiteY16" fmla="*/ 0 h 722947"/>
              <a:gd name="connsiteX17" fmla="*/ 1982720 w 3782879"/>
              <a:gd name="connsiteY17" fmla="*/ 11442 h 722947"/>
              <a:gd name="connsiteX18" fmla="*/ 1868313 w 3782879"/>
              <a:gd name="connsiteY18" fmla="*/ 34326 h 722947"/>
              <a:gd name="connsiteX19" fmla="*/ 1753905 w 3782879"/>
              <a:gd name="connsiteY19" fmla="*/ 45768 h 722947"/>
              <a:gd name="connsiteX20" fmla="*/ 1650939 w 3782879"/>
              <a:gd name="connsiteY20" fmla="*/ 57210 h 722947"/>
              <a:gd name="connsiteX21" fmla="*/ 1513650 w 3782879"/>
              <a:gd name="connsiteY21" fmla="*/ 80094 h 722947"/>
              <a:gd name="connsiteX22" fmla="*/ 1445006 w 3782879"/>
              <a:gd name="connsiteY22" fmla="*/ 91536 h 722947"/>
              <a:gd name="connsiteX23" fmla="*/ 1261954 w 3782879"/>
              <a:gd name="connsiteY23" fmla="*/ 102978 h 722947"/>
              <a:gd name="connsiteX24" fmla="*/ 1158988 w 3782879"/>
              <a:gd name="connsiteY24" fmla="*/ 114419 h 722947"/>
              <a:gd name="connsiteX25" fmla="*/ 838647 w 3782879"/>
              <a:gd name="connsiteY25" fmla="*/ 148745 h 722947"/>
              <a:gd name="connsiteX26" fmla="*/ 781444 w 3782879"/>
              <a:gd name="connsiteY26" fmla="*/ 160187 h 722947"/>
              <a:gd name="connsiteX27" fmla="*/ 712799 w 3782879"/>
              <a:gd name="connsiteY27" fmla="*/ 183071 h 722947"/>
              <a:gd name="connsiteX28" fmla="*/ 621274 w 3782879"/>
              <a:gd name="connsiteY28" fmla="*/ 194513 h 722947"/>
              <a:gd name="connsiteX29" fmla="*/ 541189 w 3782879"/>
              <a:gd name="connsiteY29" fmla="*/ 217397 h 722947"/>
              <a:gd name="connsiteX30" fmla="*/ 289493 w 3782879"/>
              <a:gd name="connsiteY30" fmla="*/ 251722 h 722947"/>
              <a:gd name="connsiteX31" fmla="*/ 186526 w 3782879"/>
              <a:gd name="connsiteY31" fmla="*/ 286048 h 722947"/>
              <a:gd name="connsiteX32" fmla="*/ 152204 w 3782879"/>
              <a:gd name="connsiteY32" fmla="*/ 297490 h 722947"/>
              <a:gd name="connsiteX33" fmla="*/ 129322 w 3782879"/>
              <a:gd name="connsiteY33" fmla="*/ 320374 h 722947"/>
              <a:gd name="connsiteX34" fmla="*/ 72119 w 3782879"/>
              <a:gd name="connsiteY34" fmla="*/ 537770 h 722947"/>
              <a:gd name="connsiteX35" fmla="*/ 60678 w 3782879"/>
              <a:gd name="connsiteY35" fmla="*/ 640748 h 722947"/>
              <a:gd name="connsiteX36" fmla="*/ 49237 w 3782879"/>
              <a:gd name="connsiteY36" fmla="*/ 709399 h 722947"/>
              <a:gd name="connsiteX37" fmla="*/ 754854 w 3782879"/>
              <a:gd name="connsiteY37" fmla="*/ 351991 h 722947"/>
              <a:gd name="connsiteX38" fmla="*/ 3103709 w 3782879"/>
              <a:gd name="connsiteY38" fmla="*/ 353800 h 722947"/>
              <a:gd name="connsiteX39" fmla="*/ 3782879 w 3782879"/>
              <a:gd name="connsiteY39" fmla="*/ 609010 h 722947"/>
              <a:gd name="connsiteX0" fmla="*/ 3850045 w 3876892"/>
              <a:gd name="connsiteY0" fmla="*/ 331816 h 723727"/>
              <a:gd name="connsiteX1" fmla="*/ 3792842 w 3876892"/>
              <a:gd name="connsiteY1" fmla="*/ 286048 h 723727"/>
              <a:gd name="connsiteX2" fmla="*/ 3769960 w 3876892"/>
              <a:gd name="connsiteY2" fmla="*/ 263164 h 723727"/>
              <a:gd name="connsiteX3" fmla="*/ 3735638 w 3876892"/>
              <a:gd name="connsiteY3" fmla="*/ 251722 h 723727"/>
              <a:gd name="connsiteX4" fmla="*/ 3689875 w 3876892"/>
              <a:gd name="connsiteY4" fmla="*/ 228839 h 723727"/>
              <a:gd name="connsiteX5" fmla="*/ 3655553 w 3876892"/>
              <a:gd name="connsiteY5" fmla="*/ 217397 h 723727"/>
              <a:gd name="connsiteX6" fmla="*/ 3598349 w 3876892"/>
              <a:gd name="connsiteY6" fmla="*/ 183071 h 723727"/>
              <a:gd name="connsiteX7" fmla="*/ 3564027 w 3876892"/>
              <a:gd name="connsiteY7" fmla="*/ 171629 h 723727"/>
              <a:gd name="connsiteX8" fmla="*/ 3472502 w 3876892"/>
              <a:gd name="connsiteY8" fmla="*/ 148745 h 723727"/>
              <a:gd name="connsiteX9" fmla="*/ 3438179 w 3876892"/>
              <a:gd name="connsiteY9" fmla="*/ 125861 h 723727"/>
              <a:gd name="connsiteX10" fmla="*/ 3403857 w 3876892"/>
              <a:gd name="connsiteY10" fmla="*/ 114419 h 723727"/>
              <a:gd name="connsiteX11" fmla="*/ 3243687 w 3876892"/>
              <a:gd name="connsiteY11" fmla="*/ 80094 h 723727"/>
              <a:gd name="connsiteX12" fmla="*/ 3186483 w 3876892"/>
              <a:gd name="connsiteY12" fmla="*/ 68652 h 723727"/>
              <a:gd name="connsiteX13" fmla="*/ 3094958 w 3876892"/>
              <a:gd name="connsiteY13" fmla="*/ 45768 h 723727"/>
              <a:gd name="connsiteX14" fmla="*/ 2900465 w 3876892"/>
              <a:gd name="connsiteY14" fmla="*/ 22884 h 723727"/>
              <a:gd name="connsiteX15" fmla="*/ 2820380 w 3876892"/>
              <a:gd name="connsiteY15" fmla="*/ 11442 h 723727"/>
              <a:gd name="connsiteX16" fmla="*/ 2694532 w 3876892"/>
              <a:gd name="connsiteY16" fmla="*/ 0 h 723727"/>
              <a:gd name="connsiteX17" fmla="*/ 2076733 w 3876892"/>
              <a:gd name="connsiteY17" fmla="*/ 11442 h 723727"/>
              <a:gd name="connsiteX18" fmla="*/ 1962326 w 3876892"/>
              <a:gd name="connsiteY18" fmla="*/ 34326 h 723727"/>
              <a:gd name="connsiteX19" fmla="*/ 1847918 w 3876892"/>
              <a:gd name="connsiteY19" fmla="*/ 45768 h 723727"/>
              <a:gd name="connsiteX20" fmla="*/ 1744952 w 3876892"/>
              <a:gd name="connsiteY20" fmla="*/ 57210 h 723727"/>
              <a:gd name="connsiteX21" fmla="*/ 1607663 w 3876892"/>
              <a:gd name="connsiteY21" fmla="*/ 80094 h 723727"/>
              <a:gd name="connsiteX22" fmla="*/ 1539019 w 3876892"/>
              <a:gd name="connsiteY22" fmla="*/ 91536 h 723727"/>
              <a:gd name="connsiteX23" fmla="*/ 1355967 w 3876892"/>
              <a:gd name="connsiteY23" fmla="*/ 102978 h 723727"/>
              <a:gd name="connsiteX24" fmla="*/ 1253001 w 3876892"/>
              <a:gd name="connsiteY24" fmla="*/ 114419 h 723727"/>
              <a:gd name="connsiteX25" fmla="*/ 932660 w 3876892"/>
              <a:gd name="connsiteY25" fmla="*/ 148745 h 723727"/>
              <a:gd name="connsiteX26" fmla="*/ 875457 w 3876892"/>
              <a:gd name="connsiteY26" fmla="*/ 160187 h 723727"/>
              <a:gd name="connsiteX27" fmla="*/ 806812 w 3876892"/>
              <a:gd name="connsiteY27" fmla="*/ 183071 h 723727"/>
              <a:gd name="connsiteX28" fmla="*/ 715287 w 3876892"/>
              <a:gd name="connsiteY28" fmla="*/ 194513 h 723727"/>
              <a:gd name="connsiteX29" fmla="*/ 635202 w 3876892"/>
              <a:gd name="connsiteY29" fmla="*/ 217397 h 723727"/>
              <a:gd name="connsiteX30" fmla="*/ 383506 w 3876892"/>
              <a:gd name="connsiteY30" fmla="*/ 251722 h 723727"/>
              <a:gd name="connsiteX31" fmla="*/ 280539 w 3876892"/>
              <a:gd name="connsiteY31" fmla="*/ 286048 h 723727"/>
              <a:gd name="connsiteX32" fmla="*/ 246217 w 3876892"/>
              <a:gd name="connsiteY32" fmla="*/ 297490 h 723727"/>
              <a:gd name="connsiteX33" fmla="*/ 223335 w 3876892"/>
              <a:gd name="connsiteY33" fmla="*/ 320374 h 723727"/>
              <a:gd name="connsiteX34" fmla="*/ 166132 w 3876892"/>
              <a:gd name="connsiteY34" fmla="*/ 537770 h 723727"/>
              <a:gd name="connsiteX35" fmla="*/ 154691 w 3876892"/>
              <a:gd name="connsiteY35" fmla="*/ 640748 h 723727"/>
              <a:gd name="connsiteX36" fmla="*/ 143250 w 3876892"/>
              <a:gd name="connsiteY36" fmla="*/ 709399 h 723727"/>
              <a:gd name="connsiteX37" fmla="*/ 2118909 w 3876892"/>
              <a:gd name="connsiteY37" fmla="*/ 339838 h 723727"/>
              <a:gd name="connsiteX38" fmla="*/ 3197722 w 3876892"/>
              <a:gd name="connsiteY38" fmla="*/ 353800 h 723727"/>
              <a:gd name="connsiteX39" fmla="*/ 3876892 w 3876892"/>
              <a:gd name="connsiteY39" fmla="*/ 609010 h 723727"/>
              <a:gd name="connsiteX0" fmla="*/ 3744746 w 3771593"/>
              <a:gd name="connsiteY0" fmla="*/ 331816 h 646092"/>
              <a:gd name="connsiteX1" fmla="*/ 3687543 w 3771593"/>
              <a:gd name="connsiteY1" fmla="*/ 286048 h 646092"/>
              <a:gd name="connsiteX2" fmla="*/ 3664661 w 3771593"/>
              <a:gd name="connsiteY2" fmla="*/ 263164 h 646092"/>
              <a:gd name="connsiteX3" fmla="*/ 3630339 w 3771593"/>
              <a:gd name="connsiteY3" fmla="*/ 251722 h 646092"/>
              <a:gd name="connsiteX4" fmla="*/ 3584576 w 3771593"/>
              <a:gd name="connsiteY4" fmla="*/ 228839 h 646092"/>
              <a:gd name="connsiteX5" fmla="*/ 3550254 w 3771593"/>
              <a:gd name="connsiteY5" fmla="*/ 217397 h 646092"/>
              <a:gd name="connsiteX6" fmla="*/ 3493050 w 3771593"/>
              <a:gd name="connsiteY6" fmla="*/ 183071 h 646092"/>
              <a:gd name="connsiteX7" fmla="*/ 3458728 w 3771593"/>
              <a:gd name="connsiteY7" fmla="*/ 171629 h 646092"/>
              <a:gd name="connsiteX8" fmla="*/ 3367203 w 3771593"/>
              <a:gd name="connsiteY8" fmla="*/ 148745 h 646092"/>
              <a:gd name="connsiteX9" fmla="*/ 3332880 w 3771593"/>
              <a:gd name="connsiteY9" fmla="*/ 125861 h 646092"/>
              <a:gd name="connsiteX10" fmla="*/ 3298558 w 3771593"/>
              <a:gd name="connsiteY10" fmla="*/ 114419 h 646092"/>
              <a:gd name="connsiteX11" fmla="*/ 3138388 w 3771593"/>
              <a:gd name="connsiteY11" fmla="*/ 80094 h 646092"/>
              <a:gd name="connsiteX12" fmla="*/ 3081184 w 3771593"/>
              <a:gd name="connsiteY12" fmla="*/ 68652 h 646092"/>
              <a:gd name="connsiteX13" fmla="*/ 2989659 w 3771593"/>
              <a:gd name="connsiteY13" fmla="*/ 45768 h 646092"/>
              <a:gd name="connsiteX14" fmla="*/ 2795166 w 3771593"/>
              <a:gd name="connsiteY14" fmla="*/ 22884 h 646092"/>
              <a:gd name="connsiteX15" fmla="*/ 2715081 w 3771593"/>
              <a:gd name="connsiteY15" fmla="*/ 11442 h 646092"/>
              <a:gd name="connsiteX16" fmla="*/ 2589233 w 3771593"/>
              <a:gd name="connsiteY16" fmla="*/ 0 h 646092"/>
              <a:gd name="connsiteX17" fmla="*/ 1971434 w 3771593"/>
              <a:gd name="connsiteY17" fmla="*/ 11442 h 646092"/>
              <a:gd name="connsiteX18" fmla="*/ 1857027 w 3771593"/>
              <a:gd name="connsiteY18" fmla="*/ 34326 h 646092"/>
              <a:gd name="connsiteX19" fmla="*/ 1742619 w 3771593"/>
              <a:gd name="connsiteY19" fmla="*/ 45768 h 646092"/>
              <a:gd name="connsiteX20" fmla="*/ 1639653 w 3771593"/>
              <a:gd name="connsiteY20" fmla="*/ 57210 h 646092"/>
              <a:gd name="connsiteX21" fmla="*/ 1502364 w 3771593"/>
              <a:gd name="connsiteY21" fmla="*/ 80094 h 646092"/>
              <a:gd name="connsiteX22" fmla="*/ 1433720 w 3771593"/>
              <a:gd name="connsiteY22" fmla="*/ 91536 h 646092"/>
              <a:gd name="connsiteX23" fmla="*/ 1250668 w 3771593"/>
              <a:gd name="connsiteY23" fmla="*/ 102978 h 646092"/>
              <a:gd name="connsiteX24" fmla="*/ 1147702 w 3771593"/>
              <a:gd name="connsiteY24" fmla="*/ 114419 h 646092"/>
              <a:gd name="connsiteX25" fmla="*/ 827361 w 3771593"/>
              <a:gd name="connsiteY25" fmla="*/ 148745 h 646092"/>
              <a:gd name="connsiteX26" fmla="*/ 770158 w 3771593"/>
              <a:gd name="connsiteY26" fmla="*/ 160187 h 646092"/>
              <a:gd name="connsiteX27" fmla="*/ 701513 w 3771593"/>
              <a:gd name="connsiteY27" fmla="*/ 183071 h 646092"/>
              <a:gd name="connsiteX28" fmla="*/ 609988 w 3771593"/>
              <a:gd name="connsiteY28" fmla="*/ 194513 h 646092"/>
              <a:gd name="connsiteX29" fmla="*/ 529903 w 3771593"/>
              <a:gd name="connsiteY29" fmla="*/ 217397 h 646092"/>
              <a:gd name="connsiteX30" fmla="*/ 278207 w 3771593"/>
              <a:gd name="connsiteY30" fmla="*/ 251722 h 646092"/>
              <a:gd name="connsiteX31" fmla="*/ 175240 w 3771593"/>
              <a:gd name="connsiteY31" fmla="*/ 286048 h 646092"/>
              <a:gd name="connsiteX32" fmla="*/ 140918 w 3771593"/>
              <a:gd name="connsiteY32" fmla="*/ 297490 h 646092"/>
              <a:gd name="connsiteX33" fmla="*/ 118036 w 3771593"/>
              <a:gd name="connsiteY33" fmla="*/ 320374 h 646092"/>
              <a:gd name="connsiteX34" fmla="*/ 60833 w 3771593"/>
              <a:gd name="connsiteY34" fmla="*/ 537770 h 646092"/>
              <a:gd name="connsiteX35" fmla="*/ 49392 w 3771593"/>
              <a:gd name="connsiteY35" fmla="*/ 640748 h 646092"/>
              <a:gd name="connsiteX36" fmla="*/ 755009 w 3771593"/>
              <a:gd name="connsiteY36" fmla="*/ 363043 h 646092"/>
              <a:gd name="connsiteX37" fmla="*/ 2013610 w 3771593"/>
              <a:gd name="connsiteY37" fmla="*/ 339838 h 646092"/>
              <a:gd name="connsiteX38" fmla="*/ 3092423 w 3771593"/>
              <a:gd name="connsiteY38" fmla="*/ 353800 h 646092"/>
              <a:gd name="connsiteX39" fmla="*/ 3771593 w 3771593"/>
              <a:gd name="connsiteY39" fmla="*/ 609010 h 646092"/>
              <a:gd name="connsiteX0" fmla="*/ 3744746 w 3771593"/>
              <a:gd name="connsiteY0" fmla="*/ 331816 h 646092"/>
              <a:gd name="connsiteX1" fmla="*/ 3687543 w 3771593"/>
              <a:gd name="connsiteY1" fmla="*/ 286048 h 646092"/>
              <a:gd name="connsiteX2" fmla="*/ 3664661 w 3771593"/>
              <a:gd name="connsiteY2" fmla="*/ 263164 h 646092"/>
              <a:gd name="connsiteX3" fmla="*/ 3630339 w 3771593"/>
              <a:gd name="connsiteY3" fmla="*/ 251722 h 646092"/>
              <a:gd name="connsiteX4" fmla="*/ 3584576 w 3771593"/>
              <a:gd name="connsiteY4" fmla="*/ 228839 h 646092"/>
              <a:gd name="connsiteX5" fmla="*/ 3550254 w 3771593"/>
              <a:gd name="connsiteY5" fmla="*/ 217397 h 646092"/>
              <a:gd name="connsiteX6" fmla="*/ 3493050 w 3771593"/>
              <a:gd name="connsiteY6" fmla="*/ 183071 h 646092"/>
              <a:gd name="connsiteX7" fmla="*/ 3458728 w 3771593"/>
              <a:gd name="connsiteY7" fmla="*/ 171629 h 646092"/>
              <a:gd name="connsiteX8" fmla="*/ 3367203 w 3771593"/>
              <a:gd name="connsiteY8" fmla="*/ 148745 h 646092"/>
              <a:gd name="connsiteX9" fmla="*/ 3332880 w 3771593"/>
              <a:gd name="connsiteY9" fmla="*/ 125861 h 646092"/>
              <a:gd name="connsiteX10" fmla="*/ 3298558 w 3771593"/>
              <a:gd name="connsiteY10" fmla="*/ 114419 h 646092"/>
              <a:gd name="connsiteX11" fmla="*/ 3138388 w 3771593"/>
              <a:gd name="connsiteY11" fmla="*/ 80094 h 646092"/>
              <a:gd name="connsiteX12" fmla="*/ 3081184 w 3771593"/>
              <a:gd name="connsiteY12" fmla="*/ 68652 h 646092"/>
              <a:gd name="connsiteX13" fmla="*/ 2989659 w 3771593"/>
              <a:gd name="connsiteY13" fmla="*/ 45768 h 646092"/>
              <a:gd name="connsiteX14" fmla="*/ 2795166 w 3771593"/>
              <a:gd name="connsiteY14" fmla="*/ 22884 h 646092"/>
              <a:gd name="connsiteX15" fmla="*/ 2715081 w 3771593"/>
              <a:gd name="connsiteY15" fmla="*/ 11442 h 646092"/>
              <a:gd name="connsiteX16" fmla="*/ 2589233 w 3771593"/>
              <a:gd name="connsiteY16" fmla="*/ 0 h 646092"/>
              <a:gd name="connsiteX17" fmla="*/ 1971434 w 3771593"/>
              <a:gd name="connsiteY17" fmla="*/ 11442 h 646092"/>
              <a:gd name="connsiteX18" fmla="*/ 1857027 w 3771593"/>
              <a:gd name="connsiteY18" fmla="*/ 34326 h 646092"/>
              <a:gd name="connsiteX19" fmla="*/ 1742619 w 3771593"/>
              <a:gd name="connsiteY19" fmla="*/ 45768 h 646092"/>
              <a:gd name="connsiteX20" fmla="*/ 1639653 w 3771593"/>
              <a:gd name="connsiteY20" fmla="*/ 57210 h 646092"/>
              <a:gd name="connsiteX21" fmla="*/ 1502364 w 3771593"/>
              <a:gd name="connsiteY21" fmla="*/ 80094 h 646092"/>
              <a:gd name="connsiteX22" fmla="*/ 1433720 w 3771593"/>
              <a:gd name="connsiteY22" fmla="*/ 91536 h 646092"/>
              <a:gd name="connsiteX23" fmla="*/ 1250668 w 3771593"/>
              <a:gd name="connsiteY23" fmla="*/ 102978 h 646092"/>
              <a:gd name="connsiteX24" fmla="*/ 1147702 w 3771593"/>
              <a:gd name="connsiteY24" fmla="*/ 114419 h 646092"/>
              <a:gd name="connsiteX25" fmla="*/ 827361 w 3771593"/>
              <a:gd name="connsiteY25" fmla="*/ 148745 h 646092"/>
              <a:gd name="connsiteX26" fmla="*/ 770158 w 3771593"/>
              <a:gd name="connsiteY26" fmla="*/ 160187 h 646092"/>
              <a:gd name="connsiteX27" fmla="*/ 701513 w 3771593"/>
              <a:gd name="connsiteY27" fmla="*/ 183071 h 646092"/>
              <a:gd name="connsiteX28" fmla="*/ 609988 w 3771593"/>
              <a:gd name="connsiteY28" fmla="*/ 194513 h 646092"/>
              <a:gd name="connsiteX29" fmla="*/ 529903 w 3771593"/>
              <a:gd name="connsiteY29" fmla="*/ 217397 h 646092"/>
              <a:gd name="connsiteX30" fmla="*/ 278207 w 3771593"/>
              <a:gd name="connsiteY30" fmla="*/ 251722 h 646092"/>
              <a:gd name="connsiteX31" fmla="*/ 175240 w 3771593"/>
              <a:gd name="connsiteY31" fmla="*/ 286048 h 646092"/>
              <a:gd name="connsiteX32" fmla="*/ 140918 w 3771593"/>
              <a:gd name="connsiteY32" fmla="*/ 297490 h 646092"/>
              <a:gd name="connsiteX33" fmla="*/ 118036 w 3771593"/>
              <a:gd name="connsiteY33" fmla="*/ 320374 h 646092"/>
              <a:gd name="connsiteX34" fmla="*/ 60833 w 3771593"/>
              <a:gd name="connsiteY34" fmla="*/ 537770 h 646092"/>
              <a:gd name="connsiteX35" fmla="*/ 49392 w 3771593"/>
              <a:gd name="connsiteY35" fmla="*/ 640748 h 646092"/>
              <a:gd name="connsiteX36" fmla="*/ 755009 w 3771593"/>
              <a:gd name="connsiteY36" fmla="*/ 363043 h 646092"/>
              <a:gd name="connsiteX37" fmla="*/ 2013610 w 3771593"/>
              <a:gd name="connsiteY37" fmla="*/ 339838 h 646092"/>
              <a:gd name="connsiteX38" fmla="*/ 3092423 w 3771593"/>
              <a:gd name="connsiteY38" fmla="*/ 353800 h 646092"/>
              <a:gd name="connsiteX39" fmla="*/ 3771593 w 3771593"/>
              <a:gd name="connsiteY39" fmla="*/ 609010 h 646092"/>
              <a:gd name="connsiteX0" fmla="*/ 3837918 w 3864765"/>
              <a:gd name="connsiteY0" fmla="*/ 331816 h 647245"/>
              <a:gd name="connsiteX1" fmla="*/ 3780715 w 3864765"/>
              <a:gd name="connsiteY1" fmla="*/ 286048 h 647245"/>
              <a:gd name="connsiteX2" fmla="*/ 3757833 w 3864765"/>
              <a:gd name="connsiteY2" fmla="*/ 263164 h 647245"/>
              <a:gd name="connsiteX3" fmla="*/ 3723511 w 3864765"/>
              <a:gd name="connsiteY3" fmla="*/ 251722 h 647245"/>
              <a:gd name="connsiteX4" fmla="*/ 3677748 w 3864765"/>
              <a:gd name="connsiteY4" fmla="*/ 228839 h 647245"/>
              <a:gd name="connsiteX5" fmla="*/ 3643426 w 3864765"/>
              <a:gd name="connsiteY5" fmla="*/ 217397 h 647245"/>
              <a:gd name="connsiteX6" fmla="*/ 3586222 w 3864765"/>
              <a:gd name="connsiteY6" fmla="*/ 183071 h 647245"/>
              <a:gd name="connsiteX7" fmla="*/ 3551900 w 3864765"/>
              <a:gd name="connsiteY7" fmla="*/ 171629 h 647245"/>
              <a:gd name="connsiteX8" fmla="*/ 3460375 w 3864765"/>
              <a:gd name="connsiteY8" fmla="*/ 148745 h 647245"/>
              <a:gd name="connsiteX9" fmla="*/ 3426052 w 3864765"/>
              <a:gd name="connsiteY9" fmla="*/ 125861 h 647245"/>
              <a:gd name="connsiteX10" fmla="*/ 3391730 w 3864765"/>
              <a:gd name="connsiteY10" fmla="*/ 114419 h 647245"/>
              <a:gd name="connsiteX11" fmla="*/ 3231560 w 3864765"/>
              <a:gd name="connsiteY11" fmla="*/ 80094 h 647245"/>
              <a:gd name="connsiteX12" fmla="*/ 3174356 w 3864765"/>
              <a:gd name="connsiteY12" fmla="*/ 68652 h 647245"/>
              <a:gd name="connsiteX13" fmla="*/ 3082831 w 3864765"/>
              <a:gd name="connsiteY13" fmla="*/ 45768 h 647245"/>
              <a:gd name="connsiteX14" fmla="*/ 2888338 w 3864765"/>
              <a:gd name="connsiteY14" fmla="*/ 22884 h 647245"/>
              <a:gd name="connsiteX15" fmla="*/ 2808253 w 3864765"/>
              <a:gd name="connsiteY15" fmla="*/ 11442 h 647245"/>
              <a:gd name="connsiteX16" fmla="*/ 2682405 w 3864765"/>
              <a:gd name="connsiteY16" fmla="*/ 0 h 647245"/>
              <a:gd name="connsiteX17" fmla="*/ 2064606 w 3864765"/>
              <a:gd name="connsiteY17" fmla="*/ 11442 h 647245"/>
              <a:gd name="connsiteX18" fmla="*/ 1950199 w 3864765"/>
              <a:gd name="connsiteY18" fmla="*/ 34326 h 647245"/>
              <a:gd name="connsiteX19" fmla="*/ 1835791 w 3864765"/>
              <a:gd name="connsiteY19" fmla="*/ 45768 h 647245"/>
              <a:gd name="connsiteX20" fmla="*/ 1732825 w 3864765"/>
              <a:gd name="connsiteY20" fmla="*/ 57210 h 647245"/>
              <a:gd name="connsiteX21" fmla="*/ 1595536 w 3864765"/>
              <a:gd name="connsiteY21" fmla="*/ 80094 h 647245"/>
              <a:gd name="connsiteX22" fmla="*/ 1526892 w 3864765"/>
              <a:gd name="connsiteY22" fmla="*/ 91536 h 647245"/>
              <a:gd name="connsiteX23" fmla="*/ 1343840 w 3864765"/>
              <a:gd name="connsiteY23" fmla="*/ 102978 h 647245"/>
              <a:gd name="connsiteX24" fmla="*/ 1240874 w 3864765"/>
              <a:gd name="connsiteY24" fmla="*/ 114419 h 647245"/>
              <a:gd name="connsiteX25" fmla="*/ 920533 w 3864765"/>
              <a:gd name="connsiteY25" fmla="*/ 148745 h 647245"/>
              <a:gd name="connsiteX26" fmla="*/ 863330 w 3864765"/>
              <a:gd name="connsiteY26" fmla="*/ 160187 h 647245"/>
              <a:gd name="connsiteX27" fmla="*/ 794685 w 3864765"/>
              <a:gd name="connsiteY27" fmla="*/ 183071 h 647245"/>
              <a:gd name="connsiteX28" fmla="*/ 703160 w 3864765"/>
              <a:gd name="connsiteY28" fmla="*/ 194513 h 647245"/>
              <a:gd name="connsiteX29" fmla="*/ 623075 w 3864765"/>
              <a:gd name="connsiteY29" fmla="*/ 217397 h 647245"/>
              <a:gd name="connsiteX30" fmla="*/ 371379 w 3864765"/>
              <a:gd name="connsiteY30" fmla="*/ 251722 h 647245"/>
              <a:gd name="connsiteX31" fmla="*/ 268412 w 3864765"/>
              <a:gd name="connsiteY31" fmla="*/ 286048 h 647245"/>
              <a:gd name="connsiteX32" fmla="*/ 234090 w 3864765"/>
              <a:gd name="connsiteY32" fmla="*/ 297490 h 647245"/>
              <a:gd name="connsiteX33" fmla="*/ 211208 w 3864765"/>
              <a:gd name="connsiteY33" fmla="*/ 320374 h 647245"/>
              <a:gd name="connsiteX34" fmla="*/ 154005 w 3864765"/>
              <a:gd name="connsiteY34" fmla="*/ 537770 h 647245"/>
              <a:gd name="connsiteX35" fmla="*/ 142564 w 3864765"/>
              <a:gd name="connsiteY35" fmla="*/ 640748 h 647245"/>
              <a:gd name="connsiteX36" fmla="*/ 2106782 w 3864765"/>
              <a:gd name="connsiteY36" fmla="*/ 339838 h 647245"/>
              <a:gd name="connsiteX37" fmla="*/ 3185595 w 3864765"/>
              <a:gd name="connsiteY37" fmla="*/ 353800 h 647245"/>
              <a:gd name="connsiteX38" fmla="*/ 3864765 w 3864765"/>
              <a:gd name="connsiteY38" fmla="*/ 609010 h 647245"/>
              <a:gd name="connsiteX0" fmla="*/ 3683933 w 3710780"/>
              <a:gd name="connsiteY0" fmla="*/ 331816 h 609010"/>
              <a:gd name="connsiteX1" fmla="*/ 3626730 w 3710780"/>
              <a:gd name="connsiteY1" fmla="*/ 286048 h 609010"/>
              <a:gd name="connsiteX2" fmla="*/ 3603848 w 3710780"/>
              <a:gd name="connsiteY2" fmla="*/ 263164 h 609010"/>
              <a:gd name="connsiteX3" fmla="*/ 3569526 w 3710780"/>
              <a:gd name="connsiteY3" fmla="*/ 251722 h 609010"/>
              <a:gd name="connsiteX4" fmla="*/ 3523763 w 3710780"/>
              <a:gd name="connsiteY4" fmla="*/ 228839 h 609010"/>
              <a:gd name="connsiteX5" fmla="*/ 3489441 w 3710780"/>
              <a:gd name="connsiteY5" fmla="*/ 217397 h 609010"/>
              <a:gd name="connsiteX6" fmla="*/ 3432237 w 3710780"/>
              <a:gd name="connsiteY6" fmla="*/ 183071 h 609010"/>
              <a:gd name="connsiteX7" fmla="*/ 3397915 w 3710780"/>
              <a:gd name="connsiteY7" fmla="*/ 171629 h 609010"/>
              <a:gd name="connsiteX8" fmla="*/ 3306390 w 3710780"/>
              <a:gd name="connsiteY8" fmla="*/ 148745 h 609010"/>
              <a:gd name="connsiteX9" fmla="*/ 3272067 w 3710780"/>
              <a:gd name="connsiteY9" fmla="*/ 125861 h 609010"/>
              <a:gd name="connsiteX10" fmla="*/ 3237745 w 3710780"/>
              <a:gd name="connsiteY10" fmla="*/ 114419 h 609010"/>
              <a:gd name="connsiteX11" fmla="*/ 3077575 w 3710780"/>
              <a:gd name="connsiteY11" fmla="*/ 80094 h 609010"/>
              <a:gd name="connsiteX12" fmla="*/ 3020371 w 3710780"/>
              <a:gd name="connsiteY12" fmla="*/ 68652 h 609010"/>
              <a:gd name="connsiteX13" fmla="*/ 2928846 w 3710780"/>
              <a:gd name="connsiteY13" fmla="*/ 45768 h 609010"/>
              <a:gd name="connsiteX14" fmla="*/ 2734353 w 3710780"/>
              <a:gd name="connsiteY14" fmla="*/ 22884 h 609010"/>
              <a:gd name="connsiteX15" fmla="*/ 2654268 w 3710780"/>
              <a:gd name="connsiteY15" fmla="*/ 11442 h 609010"/>
              <a:gd name="connsiteX16" fmla="*/ 2528420 w 3710780"/>
              <a:gd name="connsiteY16" fmla="*/ 0 h 609010"/>
              <a:gd name="connsiteX17" fmla="*/ 1910621 w 3710780"/>
              <a:gd name="connsiteY17" fmla="*/ 11442 h 609010"/>
              <a:gd name="connsiteX18" fmla="*/ 1796214 w 3710780"/>
              <a:gd name="connsiteY18" fmla="*/ 34326 h 609010"/>
              <a:gd name="connsiteX19" fmla="*/ 1681806 w 3710780"/>
              <a:gd name="connsiteY19" fmla="*/ 45768 h 609010"/>
              <a:gd name="connsiteX20" fmla="*/ 1578840 w 3710780"/>
              <a:gd name="connsiteY20" fmla="*/ 57210 h 609010"/>
              <a:gd name="connsiteX21" fmla="*/ 1441551 w 3710780"/>
              <a:gd name="connsiteY21" fmla="*/ 80094 h 609010"/>
              <a:gd name="connsiteX22" fmla="*/ 1372907 w 3710780"/>
              <a:gd name="connsiteY22" fmla="*/ 91536 h 609010"/>
              <a:gd name="connsiteX23" fmla="*/ 1189855 w 3710780"/>
              <a:gd name="connsiteY23" fmla="*/ 102978 h 609010"/>
              <a:gd name="connsiteX24" fmla="*/ 1086889 w 3710780"/>
              <a:gd name="connsiteY24" fmla="*/ 114419 h 609010"/>
              <a:gd name="connsiteX25" fmla="*/ 766548 w 3710780"/>
              <a:gd name="connsiteY25" fmla="*/ 148745 h 609010"/>
              <a:gd name="connsiteX26" fmla="*/ 709345 w 3710780"/>
              <a:gd name="connsiteY26" fmla="*/ 160187 h 609010"/>
              <a:gd name="connsiteX27" fmla="*/ 640700 w 3710780"/>
              <a:gd name="connsiteY27" fmla="*/ 183071 h 609010"/>
              <a:gd name="connsiteX28" fmla="*/ 549175 w 3710780"/>
              <a:gd name="connsiteY28" fmla="*/ 194513 h 609010"/>
              <a:gd name="connsiteX29" fmla="*/ 469090 w 3710780"/>
              <a:gd name="connsiteY29" fmla="*/ 217397 h 609010"/>
              <a:gd name="connsiteX30" fmla="*/ 217394 w 3710780"/>
              <a:gd name="connsiteY30" fmla="*/ 251722 h 609010"/>
              <a:gd name="connsiteX31" fmla="*/ 114427 w 3710780"/>
              <a:gd name="connsiteY31" fmla="*/ 286048 h 609010"/>
              <a:gd name="connsiteX32" fmla="*/ 80105 w 3710780"/>
              <a:gd name="connsiteY32" fmla="*/ 297490 h 609010"/>
              <a:gd name="connsiteX33" fmla="*/ 57223 w 3710780"/>
              <a:gd name="connsiteY33" fmla="*/ 320374 h 609010"/>
              <a:gd name="connsiteX34" fmla="*/ 20 w 3710780"/>
              <a:gd name="connsiteY34" fmla="*/ 537770 h 609010"/>
              <a:gd name="connsiteX35" fmla="*/ 869709 w 3710780"/>
              <a:gd name="connsiteY35" fmla="*/ 343004 h 609010"/>
              <a:gd name="connsiteX36" fmla="*/ 1952797 w 3710780"/>
              <a:gd name="connsiteY36" fmla="*/ 339838 h 609010"/>
              <a:gd name="connsiteX37" fmla="*/ 3031610 w 3710780"/>
              <a:gd name="connsiteY37" fmla="*/ 353800 h 609010"/>
              <a:gd name="connsiteX38" fmla="*/ 3710780 w 3710780"/>
              <a:gd name="connsiteY38" fmla="*/ 609010 h 609010"/>
              <a:gd name="connsiteX0" fmla="*/ 3683933 w 3710780"/>
              <a:gd name="connsiteY0" fmla="*/ 331816 h 609010"/>
              <a:gd name="connsiteX1" fmla="*/ 3626730 w 3710780"/>
              <a:gd name="connsiteY1" fmla="*/ 286048 h 609010"/>
              <a:gd name="connsiteX2" fmla="*/ 3603848 w 3710780"/>
              <a:gd name="connsiteY2" fmla="*/ 263164 h 609010"/>
              <a:gd name="connsiteX3" fmla="*/ 3569526 w 3710780"/>
              <a:gd name="connsiteY3" fmla="*/ 251722 h 609010"/>
              <a:gd name="connsiteX4" fmla="*/ 3523763 w 3710780"/>
              <a:gd name="connsiteY4" fmla="*/ 228839 h 609010"/>
              <a:gd name="connsiteX5" fmla="*/ 3489441 w 3710780"/>
              <a:gd name="connsiteY5" fmla="*/ 217397 h 609010"/>
              <a:gd name="connsiteX6" fmla="*/ 3432237 w 3710780"/>
              <a:gd name="connsiteY6" fmla="*/ 183071 h 609010"/>
              <a:gd name="connsiteX7" fmla="*/ 3397915 w 3710780"/>
              <a:gd name="connsiteY7" fmla="*/ 171629 h 609010"/>
              <a:gd name="connsiteX8" fmla="*/ 3306390 w 3710780"/>
              <a:gd name="connsiteY8" fmla="*/ 148745 h 609010"/>
              <a:gd name="connsiteX9" fmla="*/ 3272067 w 3710780"/>
              <a:gd name="connsiteY9" fmla="*/ 125861 h 609010"/>
              <a:gd name="connsiteX10" fmla="*/ 3237745 w 3710780"/>
              <a:gd name="connsiteY10" fmla="*/ 114419 h 609010"/>
              <a:gd name="connsiteX11" fmla="*/ 3077575 w 3710780"/>
              <a:gd name="connsiteY11" fmla="*/ 80094 h 609010"/>
              <a:gd name="connsiteX12" fmla="*/ 3020371 w 3710780"/>
              <a:gd name="connsiteY12" fmla="*/ 68652 h 609010"/>
              <a:gd name="connsiteX13" fmla="*/ 2928846 w 3710780"/>
              <a:gd name="connsiteY13" fmla="*/ 45768 h 609010"/>
              <a:gd name="connsiteX14" fmla="*/ 2734353 w 3710780"/>
              <a:gd name="connsiteY14" fmla="*/ 22884 h 609010"/>
              <a:gd name="connsiteX15" fmla="*/ 2654268 w 3710780"/>
              <a:gd name="connsiteY15" fmla="*/ 11442 h 609010"/>
              <a:gd name="connsiteX16" fmla="*/ 2528420 w 3710780"/>
              <a:gd name="connsiteY16" fmla="*/ 0 h 609010"/>
              <a:gd name="connsiteX17" fmla="*/ 1910621 w 3710780"/>
              <a:gd name="connsiteY17" fmla="*/ 11442 h 609010"/>
              <a:gd name="connsiteX18" fmla="*/ 1796214 w 3710780"/>
              <a:gd name="connsiteY18" fmla="*/ 34326 h 609010"/>
              <a:gd name="connsiteX19" fmla="*/ 1681806 w 3710780"/>
              <a:gd name="connsiteY19" fmla="*/ 45768 h 609010"/>
              <a:gd name="connsiteX20" fmla="*/ 1578840 w 3710780"/>
              <a:gd name="connsiteY20" fmla="*/ 57210 h 609010"/>
              <a:gd name="connsiteX21" fmla="*/ 1441551 w 3710780"/>
              <a:gd name="connsiteY21" fmla="*/ 80094 h 609010"/>
              <a:gd name="connsiteX22" fmla="*/ 1372907 w 3710780"/>
              <a:gd name="connsiteY22" fmla="*/ 91536 h 609010"/>
              <a:gd name="connsiteX23" fmla="*/ 1189855 w 3710780"/>
              <a:gd name="connsiteY23" fmla="*/ 102978 h 609010"/>
              <a:gd name="connsiteX24" fmla="*/ 1086889 w 3710780"/>
              <a:gd name="connsiteY24" fmla="*/ 114419 h 609010"/>
              <a:gd name="connsiteX25" fmla="*/ 766548 w 3710780"/>
              <a:gd name="connsiteY25" fmla="*/ 148745 h 609010"/>
              <a:gd name="connsiteX26" fmla="*/ 709345 w 3710780"/>
              <a:gd name="connsiteY26" fmla="*/ 160187 h 609010"/>
              <a:gd name="connsiteX27" fmla="*/ 640700 w 3710780"/>
              <a:gd name="connsiteY27" fmla="*/ 183071 h 609010"/>
              <a:gd name="connsiteX28" fmla="*/ 549175 w 3710780"/>
              <a:gd name="connsiteY28" fmla="*/ 194513 h 609010"/>
              <a:gd name="connsiteX29" fmla="*/ 469090 w 3710780"/>
              <a:gd name="connsiteY29" fmla="*/ 217397 h 609010"/>
              <a:gd name="connsiteX30" fmla="*/ 217394 w 3710780"/>
              <a:gd name="connsiteY30" fmla="*/ 251722 h 609010"/>
              <a:gd name="connsiteX31" fmla="*/ 114427 w 3710780"/>
              <a:gd name="connsiteY31" fmla="*/ 286048 h 609010"/>
              <a:gd name="connsiteX32" fmla="*/ 80105 w 3710780"/>
              <a:gd name="connsiteY32" fmla="*/ 297490 h 609010"/>
              <a:gd name="connsiteX33" fmla="*/ 57223 w 3710780"/>
              <a:gd name="connsiteY33" fmla="*/ 320374 h 609010"/>
              <a:gd name="connsiteX34" fmla="*/ 20 w 3710780"/>
              <a:gd name="connsiteY34" fmla="*/ 537770 h 609010"/>
              <a:gd name="connsiteX35" fmla="*/ 869709 w 3710780"/>
              <a:gd name="connsiteY35" fmla="*/ 343004 h 609010"/>
              <a:gd name="connsiteX36" fmla="*/ 1952797 w 3710780"/>
              <a:gd name="connsiteY36" fmla="*/ 339838 h 609010"/>
              <a:gd name="connsiteX37" fmla="*/ 3031610 w 3710780"/>
              <a:gd name="connsiteY37" fmla="*/ 353800 h 609010"/>
              <a:gd name="connsiteX38" fmla="*/ 3710780 w 3710780"/>
              <a:gd name="connsiteY38" fmla="*/ 609010 h 609010"/>
              <a:gd name="connsiteX0" fmla="*/ 3669134 w 3695981"/>
              <a:gd name="connsiteY0" fmla="*/ 331816 h 609010"/>
              <a:gd name="connsiteX1" fmla="*/ 3611931 w 3695981"/>
              <a:gd name="connsiteY1" fmla="*/ 286048 h 609010"/>
              <a:gd name="connsiteX2" fmla="*/ 3589049 w 3695981"/>
              <a:gd name="connsiteY2" fmla="*/ 263164 h 609010"/>
              <a:gd name="connsiteX3" fmla="*/ 3554727 w 3695981"/>
              <a:gd name="connsiteY3" fmla="*/ 251722 h 609010"/>
              <a:gd name="connsiteX4" fmla="*/ 3508964 w 3695981"/>
              <a:gd name="connsiteY4" fmla="*/ 228839 h 609010"/>
              <a:gd name="connsiteX5" fmla="*/ 3474642 w 3695981"/>
              <a:gd name="connsiteY5" fmla="*/ 217397 h 609010"/>
              <a:gd name="connsiteX6" fmla="*/ 3417438 w 3695981"/>
              <a:gd name="connsiteY6" fmla="*/ 183071 h 609010"/>
              <a:gd name="connsiteX7" fmla="*/ 3383116 w 3695981"/>
              <a:gd name="connsiteY7" fmla="*/ 171629 h 609010"/>
              <a:gd name="connsiteX8" fmla="*/ 3291591 w 3695981"/>
              <a:gd name="connsiteY8" fmla="*/ 148745 h 609010"/>
              <a:gd name="connsiteX9" fmla="*/ 3257268 w 3695981"/>
              <a:gd name="connsiteY9" fmla="*/ 125861 h 609010"/>
              <a:gd name="connsiteX10" fmla="*/ 3222946 w 3695981"/>
              <a:gd name="connsiteY10" fmla="*/ 114419 h 609010"/>
              <a:gd name="connsiteX11" fmla="*/ 3062776 w 3695981"/>
              <a:gd name="connsiteY11" fmla="*/ 80094 h 609010"/>
              <a:gd name="connsiteX12" fmla="*/ 3005572 w 3695981"/>
              <a:gd name="connsiteY12" fmla="*/ 68652 h 609010"/>
              <a:gd name="connsiteX13" fmla="*/ 2914047 w 3695981"/>
              <a:gd name="connsiteY13" fmla="*/ 45768 h 609010"/>
              <a:gd name="connsiteX14" fmla="*/ 2719554 w 3695981"/>
              <a:gd name="connsiteY14" fmla="*/ 22884 h 609010"/>
              <a:gd name="connsiteX15" fmla="*/ 2639469 w 3695981"/>
              <a:gd name="connsiteY15" fmla="*/ 11442 h 609010"/>
              <a:gd name="connsiteX16" fmla="*/ 2513621 w 3695981"/>
              <a:gd name="connsiteY16" fmla="*/ 0 h 609010"/>
              <a:gd name="connsiteX17" fmla="*/ 1895822 w 3695981"/>
              <a:gd name="connsiteY17" fmla="*/ 11442 h 609010"/>
              <a:gd name="connsiteX18" fmla="*/ 1781415 w 3695981"/>
              <a:gd name="connsiteY18" fmla="*/ 34326 h 609010"/>
              <a:gd name="connsiteX19" fmla="*/ 1667007 w 3695981"/>
              <a:gd name="connsiteY19" fmla="*/ 45768 h 609010"/>
              <a:gd name="connsiteX20" fmla="*/ 1564041 w 3695981"/>
              <a:gd name="connsiteY20" fmla="*/ 57210 h 609010"/>
              <a:gd name="connsiteX21" fmla="*/ 1426752 w 3695981"/>
              <a:gd name="connsiteY21" fmla="*/ 80094 h 609010"/>
              <a:gd name="connsiteX22" fmla="*/ 1358108 w 3695981"/>
              <a:gd name="connsiteY22" fmla="*/ 91536 h 609010"/>
              <a:gd name="connsiteX23" fmla="*/ 1175056 w 3695981"/>
              <a:gd name="connsiteY23" fmla="*/ 102978 h 609010"/>
              <a:gd name="connsiteX24" fmla="*/ 1072090 w 3695981"/>
              <a:gd name="connsiteY24" fmla="*/ 114419 h 609010"/>
              <a:gd name="connsiteX25" fmla="*/ 751749 w 3695981"/>
              <a:gd name="connsiteY25" fmla="*/ 148745 h 609010"/>
              <a:gd name="connsiteX26" fmla="*/ 694546 w 3695981"/>
              <a:gd name="connsiteY26" fmla="*/ 160187 h 609010"/>
              <a:gd name="connsiteX27" fmla="*/ 625901 w 3695981"/>
              <a:gd name="connsiteY27" fmla="*/ 183071 h 609010"/>
              <a:gd name="connsiteX28" fmla="*/ 534376 w 3695981"/>
              <a:gd name="connsiteY28" fmla="*/ 194513 h 609010"/>
              <a:gd name="connsiteX29" fmla="*/ 454291 w 3695981"/>
              <a:gd name="connsiteY29" fmla="*/ 217397 h 609010"/>
              <a:gd name="connsiteX30" fmla="*/ 202595 w 3695981"/>
              <a:gd name="connsiteY30" fmla="*/ 251722 h 609010"/>
              <a:gd name="connsiteX31" fmla="*/ 99628 w 3695981"/>
              <a:gd name="connsiteY31" fmla="*/ 286048 h 609010"/>
              <a:gd name="connsiteX32" fmla="*/ 65306 w 3695981"/>
              <a:gd name="connsiteY32" fmla="*/ 297490 h 609010"/>
              <a:gd name="connsiteX33" fmla="*/ 42424 w 3695981"/>
              <a:gd name="connsiteY33" fmla="*/ 320374 h 609010"/>
              <a:gd name="connsiteX34" fmla="*/ 690125 w 3695981"/>
              <a:gd name="connsiteY34" fmla="*/ 337248 h 609010"/>
              <a:gd name="connsiteX35" fmla="*/ 854910 w 3695981"/>
              <a:gd name="connsiteY35" fmla="*/ 343004 h 609010"/>
              <a:gd name="connsiteX36" fmla="*/ 1937998 w 3695981"/>
              <a:gd name="connsiteY36" fmla="*/ 339838 h 609010"/>
              <a:gd name="connsiteX37" fmla="*/ 3016811 w 3695981"/>
              <a:gd name="connsiteY37" fmla="*/ 353800 h 609010"/>
              <a:gd name="connsiteX38" fmla="*/ 3695981 w 3695981"/>
              <a:gd name="connsiteY38" fmla="*/ 609010 h 609010"/>
              <a:gd name="connsiteX0" fmla="*/ 3626710 w 3653557"/>
              <a:gd name="connsiteY0" fmla="*/ 331816 h 609010"/>
              <a:gd name="connsiteX1" fmla="*/ 3569507 w 3653557"/>
              <a:gd name="connsiteY1" fmla="*/ 286048 h 609010"/>
              <a:gd name="connsiteX2" fmla="*/ 3546625 w 3653557"/>
              <a:gd name="connsiteY2" fmla="*/ 263164 h 609010"/>
              <a:gd name="connsiteX3" fmla="*/ 3512303 w 3653557"/>
              <a:gd name="connsiteY3" fmla="*/ 251722 h 609010"/>
              <a:gd name="connsiteX4" fmla="*/ 3466540 w 3653557"/>
              <a:gd name="connsiteY4" fmla="*/ 228839 h 609010"/>
              <a:gd name="connsiteX5" fmla="*/ 3432218 w 3653557"/>
              <a:gd name="connsiteY5" fmla="*/ 217397 h 609010"/>
              <a:gd name="connsiteX6" fmla="*/ 3375014 w 3653557"/>
              <a:gd name="connsiteY6" fmla="*/ 183071 h 609010"/>
              <a:gd name="connsiteX7" fmla="*/ 3340692 w 3653557"/>
              <a:gd name="connsiteY7" fmla="*/ 171629 h 609010"/>
              <a:gd name="connsiteX8" fmla="*/ 3249167 w 3653557"/>
              <a:gd name="connsiteY8" fmla="*/ 148745 h 609010"/>
              <a:gd name="connsiteX9" fmla="*/ 3214844 w 3653557"/>
              <a:gd name="connsiteY9" fmla="*/ 125861 h 609010"/>
              <a:gd name="connsiteX10" fmla="*/ 3180522 w 3653557"/>
              <a:gd name="connsiteY10" fmla="*/ 114419 h 609010"/>
              <a:gd name="connsiteX11" fmla="*/ 3020352 w 3653557"/>
              <a:gd name="connsiteY11" fmla="*/ 80094 h 609010"/>
              <a:gd name="connsiteX12" fmla="*/ 2963148 w 3653557"/>
              <a:gd name="connsiteY12" fmla="*/ 68652 h 609010"/>
              <a:gd name="connsiteX13" fmla="*/ 2871623 w 3653557"/>
              <a:gd name="connsiteY13" fmla="*/ 45768 h 609010"/>
              <a:gd name="connsiteX14" fmla="*/ 2677130 w 3653557"/>
              <a:gd name="connsiteY14" fmla="*/ 22884 h 609010"/>
              <a:gd name="connsiteX15" fmla="*/ 2597045 w 3653557"/>
              <a:gd name="connsiteY15" fmla="*/ 11442 h 609010"/>
              <a:gd name="connsiteX16" fmla="*/ 2471197 w 3653557"/>
              <a:gd name="connsiteY16" fmla="*/ 0 h 609010"/>
              <a:gd name="connsiteX17" fmla="*/ 1853398 w 3653557"/>
              <a:gd name="connsiteY17" fmla="*/ 11442 h 609010"/>
              <a:gd name="connsiteX18" fmla="*/ 1738991 w 3653557"/>
              <a:gd name="connsiteY18" fmla="*/ 34326 h 609010"/>
              <a:gd name="connsiteX19" fmla="*/ 1624583 w 3653557"/>
              <a:gd name="connsiteY19" fmla="*/ 45768 h 609010"/>
              <a:gd name="connsiteX20" fmla="*/ 1521617 w 3653557"/>
              <a:gd name="connsiteY20" fmla="*/ 57210 h 609010"/>
              <a:gd name="connsiteX21" fmla="*/ 1384328 w 3653557"/>
              <a:gd name="connsiteY21" fmla="*/ 80094 h 609010"/>
              <a:gd name="connsiteX22" fmla="*/ 1315684 w 3653557"/>
              <a:gd name="connsiteY22" fmla="*/ 91536 h 609010"/>
              <a:gd name="connsiteX23" fmla="*/ 1132632 w 3653557"/>
              <a:gd name="connsiteY23" fmla="*/ 102978 h 609010"/>
              <a:gd name="connsiteX24" fmla="*/ 1029666 w 3653557"/>
              <a:gd name="connsiteY24" fmla="*/ 114419 h 609010"/>
              <a:gd name="connsiteX25" fmla="*/ 709325 w 3653557"/>
              <a:gd name="connsiteY25" fmla="*/ 148745 h 609010"/>
              <a:gd name="connsiteX26" fmla="*/ 652122 w 3653557"/>
              <a:gd name="connsiteY26" fmla="*/ 160187 h 609010"/>
              <a:gd name="connsiteX27" fmla="*/ 583477 w 3653557"/>
              <a:gd name="connsiteY27" fmla="*/ 183071 h 609010"/>
              <a:gd name="connsiteX28" fmla="*/ 491952 w 3653557"/>
              <a:gd name="connsiteY28" fmla="*/ 194513 h 609010"/>
              <a:gd name="connsiteX29" fmla="*/ 411867 w 3653557"/>
              <a:gd name="connsiteY29" fmla="*/ 217397 h 609010"/>
              <a:gd name="connsiteX30" fmla="*/ 160171 w 3653557"/>
              <a:gd name="connsiteY30" fmla="*/ 251722 h 609010"/>
              <a:gd name="connsiteX31" fmla="*/ 57204 w 3653557"/>
              <a:gd name="connsiteY31" fmla="*/ 286048 h 609010"/>
              <a:gd name="connsiteX32" fmla="*/ 0 w 3653557"/>
              <a:gd name="connsiteY32" fmla="*/ 320374 h 609010"/>
              <a:gd name="connsiteX33" fmla="*/ 647701 w 3653557"/>
              <a:gd name="connsiteY33" fmla="*/ 337248 h 609010"/>
              <a:gd name="connsiteX34" fmla="*/ 812486 w 3653557"/>
              <a:gd name="connsiteY34" fmla="*/ 343004 h 609010"/>
              <a:gd name="connsiteX35" fmla="*/ 1895574 w 3653557"/>
              <a:gd name="connsiteY35" fmla="*/ 339838 h 609010"/>
              <a:gd name="connsiteX36" fmla="*/ 2974387 w 3653557"/>
              <a:gd name="connsiteY36" fmla="*/ 353800 h 609010"/>
              <a:gd name="connsiteX37" fmla="*/ 3653557 w 3653557"/>
              <a:gd name="connsiteY37" fmla="*/ 609010 h 609010"/>
              <a:gd name="connsiteX0" fmla="*/ 3626710 w 3653557"/>
              <a:gd name="connsiteY0" fmla="*/ 331816 h 609010"/>
              <a:gd name="connsiteX1" fmla="*/ 3569507 w 3653557"/>
              <a:gd name="connsiteY1" fmla="*/ 286048 h 609010"/>
              <a:gd name="connsiteX2" fmla="*/ 3546625 w 3653557"/>
              <a:gd name="connsiteY2" fmla="*/ 263164 h 609010"/>
              <a:gd name="connsiteX3" fmla="*/ 3512303 w 3653557"/>
              <a:gd name="connsiteY3" fmla="*/ 251722 h 609010"/>
              <a:gd name="connsiteX4" fmla="*/ 3466540 w 3653557"/>
              <a:gd name="connsiteY4" fmla="*/ 228839 h 609010"/>
              <a:gd name="connsiteX5" fmla="*/ 3432218 w 3653557"/>
              <a:gd name="connsiteY5" fmla="*/ 217397 h 609010"/>
              <a:gd name="connsiteX6" fmla="*/ 3375014 w 3653557"/>
              <a:gd name="connsiteY6" fmla="*/ 183071 h 609010"/>
              <a:gd name="connsiteX7" fmla="*/ 3340692 w 3653557"/>
              <a:gd name="connsiteY7" fmla="*/ 171629 h 609010"/>
              <a:gd name="connsiteX8" fmla="*/ 3249167 w 3653557"/>
              <a:gd name="connsiteY8" fmla="*/ 148745 h 609010"/>
              <a:gd name="connsiteX9" fmla="*/ 3214844 w 3653557"/>
              <a:gd name="connsiteY9" fmla="*/ 125861 h 609010"/>
              <a:gd name="connsiteX10" fmla="*/ 3180522 w 3653557"/>
              <a:gd name="connsiteY10" fmla="*/ 114419 h 609010"/>
              <a:gd name="connsiteX11" fmla="*/ 3020352 w 3653557"/>
              <a:gd name="connsiteY11" fmla="*/ 80094 h 609010"/>
              <a:gd name="connsiteX12" fmla="*/ 2963148 w 3653557"/>
              <a:gd name="connsiteY12" fmla="*/ 68652 h 609010"/>
              <a:gd name="connsiteX13" fmla="*/ 2871623 w 3653557"/>
              <a:gd name="connsiteY13" fmla="*/ 45768 h 609010"/>
              <a:gd name="connsiteX14" fmla="*/ 2677130 w 3653557"/>
              <a:gd name="connsiteY14" fmla="*/ 22884 h 609010"/>
              <a:gd name="connsiteX15" fmla="*/ 2597045 w 3653557"/>
              <a:gd name="connsiteY15" fmla="*/ 11442 h 609010"/>
              <a:gd name="connsiteX16" fmla="*/ 2471197 w 3653557"/>
              <a:gd name="connsiteY16" fmla="*/ 0 h 609010"/>
              <a:gd name="connsiteX17" fmla="*/ 1853398 w 3653557"/>
              <a:gd name="connsiteY17" fmla="*/ 11442 h 609010"/>
              <a:gd name="connsiteX18" fmla="*/ 1738991 w 3653557"/>
              <a:gd name="connsiteY18" fmla="*/ 34326 h 609010"/>
              <a:gd name="connsiteX19" fmla="*/ 1624583 w 3653557"/>
              <a:gd name="connsiteY19" fmla="*/ 45768 h 609010"/>
              <a:gd name="connsiteX20" fmla="*/ 1521617 w 3653557"/>
              <a:gd name="connsiteY20" fmla="*/ 57210 h 609010"/>
              <a:gd name="connsiteX21" fmla="*/ 1384328 w 3653557"/>
              <a:gd name="connsiteY21" fmla="*/ 80094 h 609010"/>
              <a:gd name="connsiteX22" fmla="*/ 1315684 w 3653557"/>
              <a:gd name="connsiteY22" fmla="*/ 91536 h 609010"/>
              <a:gd name="connsiteX23" fmla="*/ 1132632 w 3653557"/>
              <a:gd name="connsiteY23" fmla="*/ 102978 h 609010"/>
              <a:gd name="connsiteX24" fmla="*/ 1029666 w 3653557"/>
              <a:gd name="connsiteY24" fmla="*/ 114419 h 609010"/>
              <a:gd name="connsiteX25" fmla="*/ 709325 w 3653557"/>
              <a:gd name="connsiteY25" fmla="*/ 148745 h 609010"/>
              <a:gd name="connsiteX26" fmla="*/ 652122 w 3653557"/>
              <a:gd name="connsiteY26" fmla="*/ 160187 h 609010"/>
              <a:gd name="connsiteX27" fmla="*/ 583477 w 3653557"/>
              <a:gd name="connsiteY27" fmla="*/ 183071 h 609010"/>
              <a:gd name="connsiteX28" fmla="*/ 491952 w 3653557"/>
              <a:gd name="connsiteY28" fmla="*/ 194513 h 609010"/>
              <a:gd name="connsiteX29" fmla="*/ 411867 w 3653557"/>
              <a:gd name="connsiteY29" fmla="*/ 217397 h 609010"/>
              <a:gd name="connsiteX30" fmla="*/ 57204 w 3653557"/>
              <a:gd name="connsiteY30" fmla="*/ 286048 h 609010"/>
              <a:gd name="connsiteX31" fmla="*/ 0 w 3653557"/>
              <a:gd name="connsiteY31" fmla="*/ 320374 h 609010"/>
              <a:gd name="connsiteX32" fmla="*/ 647701 w 3653557"/>
              <a:gd name="connsiteY32" fmla="*/ 337248 h 609010"/>
              <a:gd name="connsiteX33" fmla="*/ 812486 w 3653557"/>
              <a:gd name="connsiteY33" fmla="*/ 343004 h 609010"/>
              <a:gd name="connsiteX34" fmla="*/ 1895574 w 3653557"/>
              <a:gd name="connsiteY34" fmla="*/ 339838 h 609010"/>
              <a:gd name="connsiteX35" fmla="*/ 2974387 w 3653557"/>
              <a:gd name="connsiteY35" fmla="*/ 353800 h 609010"/>
              <a:gd name="connsiteX36" fmla="*/ 3653557 w 3653557"/>
              <a:gd name="connsiteY36" fmla="*/ 609010 h 609010"/>
              <a:gd name="connsiteX0" fmla="*/ 3626710 w 3653557"/>
              <a:gd name="connsiteY0" fmla="*/ 331816 h 609010"/>
              <a:gd name="connsiteX1" fmla="*/ 3569507 w 3653557"/>
              <a:gd name="connsiteY1" fmla="*/ 286048 h 609010"/>
              <a:gd name="connsiteX2" fmla="*/ 3546625 w 3653557"/>
              <a:gd name="connsiteY2" fmla="*/ 263164 h 609010"/>
              <a:gd name="connsiteX3" fmla="*/ 3512303 w 3653557"/>
              <a:gd name="connsiteY3" fmla="*/ 251722 h 609010"/>
              <a:gd name="connsiteX4" fmla="*/ 3466540 w 3653557"/>
              <a:gd name="connsiteY4" fmla="*/ 228839 h 609010"/>
              <a:gd name="connsiteX5" fmla="*/ 3432218 w 3653557"/>
              <a:gd name="connsiteY5" fmla="*/ 217397 h 609010"/>
              <a:gd name="connsiteX6" fmla="*/ 3375014 w 3653557"/>
              <a:gd name="connsiteY6" fmla="*/ 183071 h 609010"/>
              <a:gd name="connsiteX7" fmla="*/ 3340692 w 3653557"/>
              <a:gd name="connsiteY7" fmla="*/ 171629 h 609010"/>
              <a:gd name="connsiteX8" fmla="*/ 3249167 w 3653557"/>
              <a:gd name="connsiteY8" fmla="*/ 148745 h 609010"/>
              <a:gd name="connsiteX9" fmla="*/ 3214844 w 3653557"/>
              <a:gd name="connsiteY9" fmla="*/ 125861 h 609010"/>
              <a:gd name="connsiteX10" fmla="*/ 3180522 w 3653557"/>
              <a:gd name="connsiteY10" fmla="*/ 114419 h 609010"/>
              <a:gd name="connsiteX11" fmla="*/ 3020352 w 3653557"/>
              <a:gd name="connsiteY11" fmla="*/ 80094 h 609010"/>
              <a:gd name="connsiteX12" fmla="*/ 2963148 w 3653557"/>
              <a:gd name="connsiteY12" fmla="*/ 68652 h 609010"/>
              <a:gd name="connsiteX13" fmla="*/ 2871623 w 3653557"/>
              <a:gd name="connsiteY13" fmla="*/ 45768 h 609010"/>
              <a:gd name="connsiteX14" fmla="*/ 2677130 w 3653557"/>
              <a:gd name="connsiteY14" fmla="*/ 22884 h 609010"/>
              <a:gd name="connsiteX15" fmla="*/ 2597045 w 3653557"/>
              <a:gd name="connsiteY15" fmla="*/ 11442 h 609010"/>
              <a:gd name="connsiteX16" fmla="*/ 2471197 w 3653557"/>
              <a:gd name="connsiteY16" fmla="*/ 0 h 609010"/>
              <a:gd name="connsiteX17" fmla="*/ 1853398 w 3653557"/>
              <a:gd name="connsiteY17" fmla="*/ 11442 h 609010"/>
              <a:gd name="connsiteX18" fmla="*/ 1738991 w 3653557"/>
              <a:gd name="connsiteY18" fmla="*/ 34326 h 609010"/>
              <a:gd name="connsiteX19" fmla="*/ 1624583 w 3653557"/>
              <a:gd name="connsiteY19" fmla="*/ 45768 h 609010"/>
              <a:gd name="connsiteX20" fmla="*/ 1521617 w 3653557"/>
              <a:gd name="connsiteY20" fmla="*/ 57210 h 609010"/>
              <a:gd name="connsiteX21" fmla="*/ 1384328 w 3653557"/>
              <a:gd name="connsiteY21" fmla="*/ 80094 h 609010"/>
              <a:gd name="connsiteX22" fmla="*/ 1315684 w 3653557"/>
              <a:gd name="connsiteY22" fmla="*/ 91536 h 609010"/>
              <a:gd name="connsiteX23" fmla="*/ 1132632 w 3653557"/>
              <a:gd name="connsiteY23" fmla="*/ 102978 h 609010"/>
              <a:gd name="connsiteX24" fmla="*/ 1029666 w 3653557"/>
              <a:gd name="connsiteY24" fmla="*/ 114419 h 609010"/>
              <a:gd name="connsiteX25" fmla="*/ 709325 w 3653557"/>
              <a:gd name="connsiteY25" fmla="*/ 148745 h 609010"/>
              <a:gd name="connsiteX26" fmla="*/ 652122 w 3653557"/>
              <a:gd name="connsiteY26" fmla="*/ 160187 h 609010"/>
              <a:gd name="connsiteX27" fmla="*/ 583477 w 3653557"/>
              <a:gd name="connsiteY27" fmla="*/ 183071 h 609010"/>
              <a:gd name="connsiteX28" fmla="*/ 491952 w 3653557"/>
              <a:gd name="connsiteY28" fmla="*/ 194513 h 609010"/>
              <a:gd name="connsiteX29" fmla="*/ 120183 w 3653557"/>
              <a:gd name="connsiteY29" fmla="*/ 205245 h 609010"/>
              <a:gd name="connsiteX30" fmla="*/ 57204 w 3653557"/>
              <a:gd name="connsiteY30" fmla="*/ 286048 h 609010"/>
              <a:gd name="connsiteX31" fmla="*/ 0 w 3653557"/>
              <a:gd name="connsiteY31" fmla="*/ 320374 h 609010"/>
              <a:gd name="connsiteX32" fmla="*/ 647701 w 3653557"/>
              <a:gd name="connsiteY32" fmla="*/ 337248 h 609010"/>
              <a:gd name="connsiteX33" fmla="*/ 812486 w 3653557"/>
              <a:gd name="connsiteY33" fmla="*/ 343004 h 609010"/>
              <a:gd name="connsiteX34" fmla="*/ 1895574 w 3653557"/>
              <a:gd name="connsiteY34" fmla="*/ 339838 h 609010"/>
              <a:gd name="connsiteX35" fmla="*/ 2974387 w 3653557"/>
              <a:gd name="connsiteY35" fmla="*/ 353800 h 609010"/>
              <a:gd name="connsiteX36" fmla="*/ 3653557 w 3653557"/>
              <a:gd name="connsiteY36" fmla="*/ 609010 h 609010"/>
              <a:gd name="connsiteX0" fmla="*/ 3626710 w 3653557"/>
              <a:gd name="connsiteY0" fmla="*/ 331816 h 609010"/>
              <a:gd name="connsiteX1" fmla="*/ 3569507 w 3653557"/>
              <a:gd name="connsiteY1" fmla="*/ 286048 h 609010"/>
              <a:gd name="connsiteX2" fmla="*/ 3546625 w 3653557"/>
              <a:gd name="connsiteY2" fmla="*/ 263164 h 609010"/>
              <a:gd name="connsiteX3" fmla="*/ 3512303 w 3653557"/>
              <a:gd name="connsiteY3" fmla="*/ 251722 h 609010"/>
              <a:gd name="connsiteX4" fmla="*/ 3466540 w 3653557"/>
              <a:gd name="connsiteY4" fmla="*/ 228839 h 609010"/>
              <a:gd name="connsiteX5" fmla="*/ 3432218 w 3653557"/>
              <a:gd name="connsiteY5" fmla="*/ 217397 h 609010"/>
              <a:gd name="connsiteX6" fmla="*/ 3375014 w 3653557"/>
              <a:gd name="connsiteY6" fmla="*/ 183071 h 609010"/>
              <a:gd name="connsiteX7" fmla="*/ 3340692 w 3653557"/>
              <a:gd name="connsiteY7" fmla="*/ 171629 h 609010"/>
              <a:gd name="connsiteX8" fmla="*/ 3249167 w 3653557"/>
              <a:gd name="connsiteY8" fmla="*/ 148745 h 609010"/>
              <a:gd name="connsiteX9" fmla="*/ 3214844 w 3653557"/>
              <a:gd name="connsiteY9" fmla="*/ 125861 h 609010"/>
              <a:gd name="connsiteX10" fmla="*/ 3180522 w 3653557"/>
              <a:gd name="connsiteY10" fmla="*/ 114419 h 609010"/>
              <a:gd name="connsiteX11" fmla="*/ 3020352 w 3653557"/>
              <a:gd name="connsiteY11" fmla="*/ 80094 h 609010"/>
              <a:gd name="connsiteX12" fmla="*/ 2963148 w 3653557"/>
              <a:gd name="connsiteY12" fmla="*/ 68652 h 609010"/>
              <a:gd name="connsiteX13" fmla="*/ 2871623 w 3653557"/>
              <a:gd name="connsiteY13" fmla="*/ 45768 h 609010"/>
              <a:gd name="connsiteX14" fmla="*/ 2677130 w 3653557"/>
              <a:gd name="connsiteY14" fmla="*/ 22884 h 609010"/>
              <a:gd name="connsiteX15" fmla="*/ 2597045 w 3653557"/>
              <a:gd name="connsiteY15" fmla="*/ 11442 h 609010"/>
              <a:gd name="connsiteX16" fmla="*/ 2471197 w 3653557"/>
              <a:gd name="connsiteY16" fmla="*/ 0 h 609010"/>
              <a:gd name="connsiteX17" fmla="*/ 1853398 w 3653557"/>
              <a:gd name="connsiteY17" fmla="*/ 11442 h 609010"/>
              <a:gd name="connsiteX18" fmla="*/ 1738991 w 3653557"/>
              <a:gd name="connsiteY18" fmla="*/ 34326 h 609010"/>
              <a:gd name="connsiteX19" fmla="*/ 1624583 w 3653557"/>
              <a:gd name="connsiteY19" fmla="*/ 45768 h 609010"/>
              <a:gd name="connsiteX20" fmla="*/ 1521617 w 3653557"/>
              <a:gd name="connsiteY20" fmla="*/ 57210 h 609010"/>
              <a:gd name="connsiteX21" fmla="*/ 1384328 w 3653557"/>
              <a:gd name="connsiteY21" fmla="*/ 80094 h 609010"/>
              <a:gd name="connsiteX22" fmla="*/ 1315684 w 3653557"/>
              <a:gd name="connsiteY22" fmla="*/ 91536 h 609010"/>
              <a:gd name="connsiteX23" fmla="*/ 1132632 w 3653557"/>
              <a:gd name="connsiteY23" fmla="*/ 102978 h 609010"/>
              <a:gd name="connsiteX24" fmla="*/ 1029666 w 3653557"/>
              <a:gd name="connsiteY24" fmla="*/ 114419 h 609010"/>
              <a:gd name="connsiteX25" fmla="*/ 709325 w 3653557"/>
              <a:gd name="connsiteY25" fmla="*/ 148745 h 609010"/>
              <a:gd name="connsiteX26" fmla="*/ 652122 w 3653557"/>
              <a:gd name="connsiteY26" fmla="*/ 160187 h 609010"/>
              <a:gd name="connsiteX27" fmla="*/ 540940 w 3653557"/>
              <a:gd name="connsiteY27" fmla="*/ 128383 h 609010"/>
              <a:gd name="connsiteX28" fmla="*/ 491952 w 3653557"/>
              <a:gd name="connsiteY28" fmla="*/ 194513 h 609010"/>
              <a:gd name="connsiteX29" fmla="*/ 120183 w 3653557"/>
              <a:gd name="connsiteY29" fmla="*/ 205245 h 609010"/>
              <a:gd name="connsiteX30" fmla="*/ 57204 w 3653557"/>
              <a:gd name="connsiteY30" fmla="*/ 286048 h 609010"/>
              <a:gd name="connsiteX31" fmla="*/ 0 w 3653557"/>
              <a:gd name="connsiteY31" fmla="*/ 320374 h 609010"/>
              <a:gd name="connsiteX32" fmla="*/ 647701 w 3653557"/>
              <a:gd name="connsiteY32" fmla="*/ 337248 h 609010"/>
              <a:gd name="connsiteX33" fmla="*/ 812486 w 3653557"/>
              <a:gd name="connsiteY33" fmla="*/ 343004 h 609010"/>
              <a:gd name="connsiteX34" fmla="*/ 1895574 w 3653557"/>
              <a:gd name="connsiteY34" fmla="*/ 339838 h 609010"/>
              <a:gd name="connsiteX35" fmla="*/ 2974387 w 3653557"/>
              <a:gd name="connsiteY35" fmla="*/ 353800 h 609010"/>
              <a:gd name="connsiteX36" fmla="*/ 3653557 w 3653557"/>
              <a:gd name="connsiteY36" fmla="*/ 609010 h 609010"/>
              <a:gd name="connsiteX0" fmla="*/ 3656596 w 3683443"/>
              <a:gd name="connsiteY0" fmla="*/ 331816 h 609010"/>
              <a:gd name="connsiteX1" fmla="*/ 3599393 w 3683443"/>
              <a:gd name="connsiteY1" fmla="*/ 286048 h 609010"/>
              <a:gd name="connsiteX2" fmla="*/ 3576511 w 3683443"/>
              <a:gd name="connsiteY2" fmla="*/ 263164 h 609010"/>
              <a:gd name="connsiteX3" fmla="*/ 3542189 w 3683443"/>
              <a:gd name="connsiteY3" fmla="*/ 251722 h 609010"/>
              <a:gd name="connsiteX4" fmla="*/ 3496426 w 3683443"/>
              <a:gd name="connsiteY4" fmla="*/ 228839 h 609010"/>
              <a:gd name="connsiteX5" fmla="*/ 3462104 w 3683443"/>
              <a:gd name="connsiteY5" fmla="*/ 217397 h 609010"/>
              <a:gd name="connsiteX6" fmla="*/ 3404900 w 3683443"/>
              <a:gd name="connsiteY6" fmla="*/ 183071 h 609010"/>
              <a:gd name="connsiteX7" fmla="*/ 3370578 w 3683443"/>
              <a:gd name="connsiteY7" fmla="*/ 171629 h 609010"/>
              <a:gd name="connsiteX8" fmla="*/ 3279053 w 3683443"/>
              <a:gd name="connsiteY8" fmla="*/ 148745 h 609010"/>
              <a:gd name="connsiteX9" fmla="*/ 3244730 w 3683443"/>
              <a:gd name="connsiteY9" fmla="*/ 125861 h 609010"/>
              <a:gd name="connsiteX10" fmla="*/ 3210408 w 3683443"/>
              <a:gd name="connsiteY10" fmla="*/ 114419 h 609010"/>
              <a:gd name="connsiteX11" fmla="*/ 3050238 w 3683443"/>
              <a:gd name="connsiteY11" fmla="*/ 80094 h 609010"/>
              <a:gd name="connsiteX12" fmla="*/ 2993034 w 3683443"/>
              <a:gd name="connsiteY12" fmla="*/ 68652 h 609010"/>
              <a:gd name="connsiteX13" fmla="*/ 2901509 w 3683443"/>
              <a:gd name="connsiteY13" fmla="*/ 45768 h 609010"/>
              <a:gd name="connsiteX14" fmla="*/ 2707016 w 3683443"/>
              <a:gd name="connsiteY14" fmla="*/ 22884 h 609010"/>
              <a:gd name="connsiteX15" fmla="*/ 2626931 w 3683443"/>
              <a:gd name="connsiteY15" fmla="*/ 11442 h 609010"/>
              <a:gd name="connsiteX16" fmla="*/ 2501083 w 3683443"/>
              <a:gd name="connsiteY16" fmla="*/ 0 h 609010"/>
              <a:gd name="connsiteX17" fmla="*/ 1883284 w 3683443"/>
              <a:gd name="connsiteY17" fmla="*/ 11442 h 609010"/>
              <a:gd name="connsiteX18" fmla="*/ 1768877 w 3683443"/>
              <a:gd name="connsiteY18" fmla="*/ 34326 h 609010"/>
              <a:gd name="connsiteX19" fmla="*/ 1654469 w 3683443"/>
              <a:gd name="connsiteY19" fmla="*/ 45768 h 609010"/>
              <a:gd name="connsiteX20" fmla="*/ 1551503 w 3683443"/>
              <a:gd name="connsiteY20" fmla="*/ 57210 h 609010"/>
              <a:gd name="connsiteX21" fmla="*/ 1414214 w 3683443"/>
              <a:gd name="connsiteY21" fmla="*/ 80094 h 609010"/>
              <a:gd name="connsiteX22" fmla="*/ 1345570 w 3683443"/>
              <a:gd name="connsiteY22" fmla="*/ 91536 h 609010"/>
              <a:gd name="connsiteX23" fmla="*/ 1162518 w 3683443"/>
              <a:gd name="connsiteY23" fmla="*/ 102978 h 609010"/>
              <a:gd name="connsiteX24" fmla="*/ 1059552 w 3683443"/>
              <a:gd name="connsiteY24" fmla="*/ 114419 h 609010"/>
              <a:gd name="connsiteX25" fmla="*/ 739211 w 3683443"/>
              <a:gd name="connsiteY25" fmla="*/ 148745 h 609010"/>
              <a:gd name="connsiteX26" fmla="*/ 682008 w 3683443"/>
              <a:gd name="connsiteY26" fmla="*/ 160187 h 609010"/>
              <a:gd name="connsiteX27" fmla="*/ 570826 w 3683443"/>
              <a:gd name="connsiteY27" fmla="*/ 128383 h 609010"/>
              <a:gd name="connsiteX28" fmla="*/ 521838 w 3683443"/>
              <a:gd name="connsiteY28" fmla="*/ 194513 h 609010"/>
              <a:gd name="connsiteX29" fmla="*/ 150069 w 3683443"/>
              <a:gd name="connsiteY29" fmla="*/ 205245 h 609010"/>
              <a:gd name="connsiteX30" fmla="*/ 29886 w 3683443"/>
              <a:gd name="connsiteY30" fmla="*/ 320374 h 609010"/>
              <a:gd name="connsiteX31" fmla="*/ 677587 w 3683443"/>
              <a:gd name="connsiteY31" fmla="*/ 337248 h 609010"/>
              <a:gd name="connsiteX32" fmla="*/ 842372 w 3683443"/>
              <a:gd name="connsiteY32" fmla="*/ 343004 h 609010"/>
              <a:gd name="connsiteX33" fmla="*/ 1925460 w 3683443"/>
              <a:gd name="connsiteY33" fmla="*/ 339838 h 609010"/>
              <a:gd name="connsiteX34" fmla="*/ 3004273 w 3683443"/>
              <a:gd name="connsiteY34" fmla="*/ 353800 h 609010"/>
              <a:gd name="connsiteX35" fmla="*/ 3683443 w 3683443"/>
              <a:gd name="connsiteY35" fmla="*/ 609010 h 609010"/>
              <a:gd name="connsiteX0" fmla="*/ 3656596 w 3683443"/>
              <a:gd name="connsiteY0" fmla="*/ 331816 h 609010"/>
              <a:gd name="connsiteX1" fmla="*/ 3599393 w 3683443"/>
              <a:gd name="connsiteY1" fmla="*/ 286048 h 609010"/>
              <a:gd name="connsiteX2" fmla="*/ 3576511 w 3683443"/>
              <a:gd name="connsiteY2" fmla="*/ 263164 h 609010"/>
              <a:gd name="connsiteX3" fmla="*/ 3542189 w 3683443"/>
              <a:gd name="connsiteY3" fmla="*/ 251722 h 609010"/>
              <a:gd name="connsiteX4" fmla="*/ 3496426 w 3683443"/>
              <a:gd name="connsiteY4" fmla="*/ 228839 h 609010"/>
              <a:gd name="connsiteX5" fmla="*/ 3462104 w 3683443"/>
              <a:gd name="connsiteY5" fmla="*/ 217397 h 609010"/>
              <a:gd name="connsiteX6" fmla="*/ 3404900 w 3683443"/>
              <a:gd name="connsiteY6" fmla="*/ 183071 h 609010"/>
              <a:gd name="connsiteX7" fmla="*/ 3370578 w 3683443"/>
              <a:gd name="connsiteY7" fmla="*/ 171629 h 609010"/>
              <a:gd name="connsiteX8" fmla="*/ 3279053 w 3683443"/>
              <a:gd name="connsiteY8" fmla="*/ 148745 h 609010"/>
              <a:gd name="connsiteX9" fmla="*/ 3244730 w 3683443"/>
              <a:gd name="connsiteY9" fmla="*/ 125861 h 609010"/>
              <a:gd name="connsiteX10" fmla="*/ 3210408 w 3683443"/>
              <a:gd name="connsiteY10" fmla="*/ 114419 h 609010"/>
              <a:gd name="connsiteX11" fmla="*/ 3050238 w 3683443"/>
              <a:gd name="connsiteY11" fmla="*/ 80094 h 609010"/>
              <a:gd name="connsiteX12" fmla="*/ 2993034 w 3683443"/>
              <a:gd name="connsiteY12" fmla="*/ 68652 h 609010"/>
              <a:gd name="connsiteX13" fmla="*/ 2901509 w 3683443"/>
              <a:gd name="connsiteY13" fmla="*/ 45768 h 609010"/>
              <a:gd name="connsiteX14" fmla="*/ 2707016 w 3683443"/>
              <a:gd name="connsiteY14" fmla="*/ 22884 h 609010"/>
              <a:gd name="connsiteX15" fmla="*/ 2626931 w 3683443"/>
              <a:gd name="connsiteY15" fmla="*/ 11442 h 609010"/>
              <a:gd name="connsiteX16" fmla="*/ 2501083 w 3683443"/>
              <a:gd name="connsiteY16" fmla="*/ 0 h 609010"/>
              <a:gd name="connsiteX17" fmla="*/ 1883284 w 3683443"/>
              <a:gd name="connsiteY17" fmla="*/ 11442 h 609010"/>
              <a:gd name="connsiteX18" fmla="*/ 1768877 w 3683443"/>
              <a:gd name="connsiteY18" fmla="*/ 34326 h 609010"/>
              <a:gd name="connsiteX19" fmla="*/ 1654469 w 3683443"/>
              <a:gd name="connsiteY19" fmla="*/ 45768 h 609010"/>
              <a:gd name="connsiteX20" fmla="*/ 1551503 w 3683443"/>
              <a:gd name="connsiteY20" fmla="*/ 57210 h 609010"/>
              <a:gd name="connsiteX21" fmla="*/ 1414214 w 3683443"/>
              <a:gd name="connsiteY21" fmla="*/ 80094 h 609010"/>
              <a:gd name="connsiteX22" fmla="*/ 1345570 w 3683443"/>
              <a:gd name="connsiteY22" fmla="*/ 91536 h 609010"/>
              <a:gd name="connsiteX23" fmla="*/ 1162518 w 3683443"/>
              <a:gd name="connsiteY23" fmla="*/ 102978 h 609010"/>
              <a:gd name="connsiteX24" fmla="*/ 1059552 w 3683443"/>
              <a:gd name="connsiteY24" fmla="*/ 114419 h 609010"/>
              <a:gd name="connsiteX25" fmla="*/ 739211 w 3683443"/>
              <a:gd name="connsiteY25" fmla="*/ 148745 h 609010"/>
              <a:gd name="connsiteX26" fmla="*/ 682008 w 3683443"/>
              <a:gd name="connsiteY26" fmla="*/ 160187 h 609010"/>
              <a:gd name="connsiteX27" fmla="*/ 521838 w 3683443"/>
              <a:gd name="connsiteY27" fmla="*/ 194513 h 609010"/>
              <a:gd name="connsiteX28" fmla="*/ 150069 w 3683443"/>
              <a:gd name="connsiteY28" fmla="*/ 205245 h 609010"/>
              <a:gd name="connsiteX29" fmla="*/ 29886 w 3683443"/>
              <a:gd name="connsiteY29" fmla="*/ 320374 h 609010"/>
              <a:gd name="connsiteX30" fmla="*/ 677587 w 3683443"/>
              <a:gd name="connsiteY30" fmla="*/ 337248 h 609010"/>
              <a:gd name="connsiteX31" fmla="*/ 842372 w 3683443"/>
              <a:gd name="connsiteY31" fmla="*/ 343004 h 609010"/>
              <a:gd name="connsiteX32" fmla="*/ 1925460 w 3683443"/>
              <a:gd name="connsiteY32" fmla="*/ 339838 h 609010"/>
              <a:gd name="connsiteX33" fmla="*/ 3004273 w 3683443"/>
              <a:gd name="connsiteY33" fmla="*/ 353800 h 609010"/>
              <a:gd name="connsiteX34" fmla="*/ 3683443 w 3683443"/>
              <a:gd name="connsiteY34" fmla="*/ 609010 h 6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83443" h="609010">
                <a:moveTo>
                  <a:pt x="3656596" y="331816"/>
                </a:moveTo>
                <a:cubicBezTo>
                  <a:pt x="3637528" y="316560"/>
                  <a:pt x="3617933" y="301941"/>
                  <a:pt x="3599393" y="286048"/>
                </a:cubicBezTo>
                <a:cubicBezTo>
                  <a:pt x="3591203" y="279027"/>
                  <a:pt x="3585761" y="268714"/>
                  <a:pt x="3576511" y="263164"/>
                </a:cubicBezTo>
                <a:cubicBezTo>
                  <a:pt x="3566170" y="256959"/>
                  <a:pt x="3553273" y="256473"/>
                  <a:pt x="3542189" y="251722"/>
                </a:cubicBezTo>
                <a:cubicBezTo>
                  <a:pt x="3526513" y="245003"/>
                  <a:pt x="3512102" y="235558"/>
                  <a:pt x="3496426" y="228839"/>
                </a:cubicBezTo>
                <a:cubicBezTo>
                  <a:pt x="3485342" y="224088"/>
                  <a:pt x="3472890" y="222791"/>
                  <a:pt x="3462104" y="217397"/>
                </a:cubicBezTo>
                <a:cubicBezTo>
                  <a:pt x="3442215" y="207451"/>
                  <a:pt x="3424789" y="193017"/>
                  <a:pt x="3404900" y="183071"/>
                </a:cubicBezTo>
                <a:cubicBezTo>
                  <a:pt x="3394114" y="177677"/>
                  <a:pt x="3382213" y="174802"/>
                  <a:pt x="3370578" y="171629"/>
                </a:cubicBezTo>
                <a:cubicBezTo>
                  <a:pt x="3340239" y="163354"/>
                  <a:pt x="3279053" y="148745"/>
                  <a:pt x="3279053" y="148745"/>
                </a:cubicBezTo>
                <a:cubicBezTo>
                  <a:pt x="3267612" y="141117"/>
                  <a:pt x="3257029" y="132011"/>
                  <a:pt x="3244730" y="125861"/>
                </a:cubicBezTo>
                <a:cubicBezTo>
                  <a:pt x="3233944" y="120467"/>
                  <a:pt x="3222043" y="117592"/>
                  <a:pt x="3210408" y="114419"/>
                </a:cubicBezTo>
                <a:cubicBezTo>
                  <a:pt x="3102373" y="84952"/>
                  <a:pt x="3145480" y="97413"/>
                  <a:pt x="3050238" y="80094"/>
                </a:cubicBezTo>
                <a:cubicBezTo>
                  <a:pt x="3031106" y="76615"/>
                  <a:pt x="3011982" y="73025"/>
                  <a:pt x="2993034" y="68652"/>
                </a:cubicBezTo>
                <a:cubicBezTo>
                  <a:pt x="2962392" y="61580"/>
                  <a:pt x="2932764" y="49241"/>
                  <a:pt x="2901509" y="45768"/>
                </a:cubicBezTo>
                <a:cubicBezTo>
                  <a:pt x="2820967" y="36818"/>
                  <a:pt x="2785636" y="33368"/>
                  <a:pt x="2707016" y="22884"/>
                </a:cubicBezTo>
                <a:cubicBezTo>
                  <a:pt x="2680287" y="19320"/>
                  <a:pt x="2653732" y="14420"/>
                  <a:pt x="2626931" y="11442"/>
                </a:cubicBezTo>
                <a:cubicBezTo>
                  <a:pt x="2585066" y="6790"/>
                  <a:pt x="2543032" y="3814"/>
                  <a:pt x="2501083" y="0"/>
                </a:cubicBezTo>
                <a:lnTo>
                  <a:pt x="1883284" y="11442"/>
                </a:lnTo>
                <a:cubicBezTo>
                  <a:pt x="1803055" y="14117"/>
                  <a:pt x="1834483" y="24953"/>
                  <a:pt x="1768877" y="34326"/>
                </a:cubicBezTo>
                <a:cubicBezTo>
                  <a:pt x="1730936" y="39747"/>
                  <a:pt x="1692585" y="41755"/>
                  <a:pt x="1654469" y="45768"/>
                </a:cubicBezTo>
                <a:cubicBezTo>
                  <a:pt x="1620126" y="49384"/>
                  <a:pt x="1585689" y="52326"/>
                  <a:pt x="1551503" y="57210"/>
                </a:cubicBezTo>
                <a:cubicBezTo>
                  <a:pt x="1505575" y="63772"/>
                  <a:pt x="1459977" y="72466"/>
                  <a:pt x="1414214" y="80094"/>
                </a:cubicBezTo>
                <a:cubicBezTo>
                  <a:pt x="1391333" y="83908"/>
                  <a:pt x="1368722" y="90089"/>
                  <a:pt x="1345570" y="91536"/>
                </a:cubicBezTo>
                <a:lnTo>
                  <a:pt x="1162518" y="102978"/>
                </a:lnTo>
                <a:cubicBezTo>
                  <a:pt x="1128095" y="105732"/>
                  <a:pt x="1093955" y="111427"/>
                  <a:pt x="1059552" y="114419"/>
                </a:cubicBezTo>
                <a:cubicBezTo>
                  <a:pt x="923143" y="126281"/>
                  <a:pt x="874225" y="121739"/>
                  <a:pt x="739211" y="148745"/>
                </a:cubicBezTo>
                <a:cubicBezTo>
                  <a:pt x="720143" y="152559"/>
                  <a:pt x="718237" y="152559"/>
                  <a:pt x="682008" y="160187"/>
                </a:cubicBezTo>
                <a:cubicBezTo>
                  <a:pt x="645779" y="167815"/>
                  <a:pt x="610494" y="187003"/>
                  <a:pt x="521838" y="194513"/>
                </a:cubicBezTo>
                <a:cubicBezTo>
                  <a:pt x="433182" y="202023"/>
                  <a:pt x="177272" y="196176"/>
                  <a:pt x="150069" y="205245"/>
                </a:cubicBezTo>
                <a:cubicBezTo>
                  <a:pt x="68077" y="226222"/>
                  <a:pt x="-58034" y="298374"/>
                  <a:pt x="29886" y="320374"/>
                </a:cubicBezTo>
                <a:cubicBezTo>
                  <a:pt x="117806" y="342374"/>
                  <a:pt x="689028" y="283852"/>
                  <a:pt x="677587" y="337248"/>
                </a:cubicBezTo>
                <a:cubicBezTo>
                  <a:pt x="673773" y="371574"/>
                  <a:pt x="634393" y="342572"/>
                  <a:pt x="842372" y="343004"/>
                </a:cubicBezTo>
                <a:cubicBezTo>
                  <a:pt x="1050351" y="343436"/>
                  <a:pt x="1418288" y="387663"/>
                  <a:pt x="1925460" y="339838"/>
                </a:cubicBezTo>
                <a:cubicBezTo>
                  <a:pt x="1936901" y="397053"/>
                  <a:pt x="2952967" y="343538"/>
                  <a:pt x="3004273" y="353800"/>
                </a:cubicBezTo>
                <a:cubicBezTo>
                  <a:pt x="3011752" y="355296"/>
                  <a:pt x="3675816" y="609010"/>
                  <a:pt x="3683443" y="609010"/>
                </a:cubicBezTo>
              </a:path>
            </a:pathLst>
          </a:custGeom>
          <a:ln w="63500">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1" name="TextBox 150"/>
          <p:cNvSpPr txBox="1"/>
          <p:nvPr/>
        </p:nvSpPr>
        <p:spPr>
          <a:xfrm>
            <a:off x="6304525" y="715454"/>
            <a:ext cx="1157446" cy="400110"/>
          </a:xfrm>
          <a:prstGeom prst="rect">
            <a:avLst/>
          </a:prstGeom>
          <a:noFill/>
        </p:spPr>
        <p:txBody>
          <a:bodyPr wrap="square" rtlCol="0">
            <a:spAutoFit/>
          </a:bodyPr>
          <a:lstStyle/>
          <a:p>
            <a:r>
              <a:rPr lang="en-US" sz="2000" dirty="0" smtClean="0"/>
              <a:t>LN</a:t>
            </a:r>
            <a:r>
              <a:rPr lang="en-US" sz="2000" baseline="-25000" dirty="0" smtClean="0"/>
              <a:t>2</a:t>
            </a:r>
            <a:r>
              <a:rPr lang="en-US" sz="2000" dirty="0" smtClean="0"/>
              <a:t> pipes</a:t>
            </a:r>
            <a:endParaRPr lang="en-US" sz="2000" baseline="-25000" dirty="0"/>
          </a:p>
        </p:txBody>
      </p:sp>
      <p:sp>
        <p:nvSpPr>
          <p:cNvPr id="163" name="TextBox 162"/>
          <p:cNvSpPr txBox="1"/>
          <p:nvPr/>
        </p:nvSpPr>
        <p:spPr>
          <a:xfrm>
            <a:off x="2058691" y="5750252"/>
            <a:ext cx="1022767" cy="400110"/>
          </a:xfrm>
          <a:prstGeom prst="rect">
            <a:avLst/>
          </a:prstGeom>
          <a:noFill/>
        </p:spPr>
        <p:txBody>
          <a:bodyPr wrap="square" rtlCol="0">
            <a:spAutoFit/>
          </a:bodyPr>
          <a:lstStyle/>
          <a:p>
            <a:r>
              <a:rPr lang="en-US" sz="2000" dirty="0"/>
              <a:t>S</a:t>
            </a:r>
            <a:r>
              <a:rPr lang="en-US" sz="2000" dirty="0" smtClean="0"/>
              <a:t>pring</a:t>
            </a:r>
            <a:endParaRPr lang="en-US" sz="2000" dirty="0"/>
          </a:p>
        </p:txBody>
      </p:sp>
      <p:cxnSp>
        <p:nvCxnSpPr>
          <p:cNvPr id="164" name="Straight Arrow Connector 163"/>
          <p:cNvCxnSpPr>
            <a:stCxn id="163" idx="1"/>
          </p:cNvCxnSpPr>
          <p:nvPr/>
        </p:nvCxnSpPr>
        <p:spPr>
          <a:xfrm flipH="1" flipV="1">
            <a:off x="1426947" y="5643640"/>
            <a:ext cx="631744" cy="3066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6" name="TextBox 165"/>
          <p:cNvSpPr txBox="1"/>
          <p:nvPr/>
        </p:nvSpPr>
        <p:spPr>
          <a:xfrm>
            <a:off x="1102017" y="2460016"/>
            <a:ext cx="1487162" cy="1015663"/>
          </a:xfrm>
          <a:prstGeom prst="rect">
            <a:avLst/>
          </a:prstGeom>
          <a:noFill/>
        </p:spPr>
        <p:txBody>
          <a:bodyPr wrap="square" rtlCol="0">
            <a:spAutoFit/>
          </a:bodyPr>
          <a:lstStyle/>
          <a:p>
            <a:r>
              <a:rPr lang="en-US" sz="2000" dirty="0" smtClean="0"/>
              <a:t>Heat shield support structure</a:t>
            </a:r>
            <a:endParaRPr lang="en-US" sz="2000" dirty="0"/>
          </a:p>
        </p:txBody>
      </p:sp>
      <p:cxnSp>
        <p:nvCxnSpPr>
          <p:cNvPr id="167" name="Straight Arrow Connector 166"/>
          <p:cNvCxnSpPr/>
          <p:nvPr/>
        </p:nvCxnSpPr>
        <p:spPr>
          <a:xfrm flipH="1" flipV="1">
            <a:off x="964075" y="1998634"/>
            <a:ext cx="338019" cy="4728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78" name="Group 177"/>
          <p:cNvGrpSpPr/>
          <p:nvPr/>
        </p:nvGrpSpPr>
        <p:grpSpPr>
          <a:xfrm>
            <a:off x="475649" y="138923"/>
            <a:ext cx="3120912" cy="1520700"/>
            <a:chOff x="475649" y="138923"/>
            <a:chExt cx="3120912" cy="1520700"/>
          </a:xfrm>
        </p:grpSpPr>
        <p:sp>
          <p:nvSpPr>
            <p:cNvPr id="177" name="Rectangle 176"/>
            <p:cNvSpPr/>
            <p:nvPr/>
          </p:nvSpPr>
          <p:spPr>
            <a:xfrm>
              <a:off x="475649" y="138923"/>
              <a:ext cx="3120912" cy="1488099"/>
            </a:xfrm>
            <a:prstGeom prst="rect">
              <a:avLst/>
            </a:prstGeom>
            <a:solidFill>
              <a:schemeClr val="bg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9" name="Group 168"/>
            <p:cNvGrpSpPr/>
            <p:nvPr/>
          </p:nvGrpSpPr>
          <p:grpSpPr>
            <a:xfrm>
              <a:off x="475649" y="138923"/>
              <a:ext cx="3120912" cy="1520700"/>
              <a:chOff x="498531" y="814001"/>
              <a:chExt cx="3120912" cy="1520700"/>
            </a:xfrm>
          </p:grpSpPr>
          <p:cxnSp>
            <p:nvCxnSpPr>
              <p:cNvPr id="170" name="Straight Arrow Connector 169"/>
              <p:cNvCxnSpPr/>
              <p:nvPr/>
            </p:nvCxnSpPr>
            <p:spPr>
              <a:xfrm>
                <a:off x="698654" y="1367558"/>
                <a:ext cx="411869" cy="0"/>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a:off x="698654" y="998668"/>
                <a:ext cx="41186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2" name="TextBox 171"/>
              <p:cNvSpPr txBox="1"/>
              <p:nvPr/>
            </p:nvSpPr>
            <p:spPr>
              <a:xfrm>
                <a:off x="1232059" y="814002"/>
                <a:ext cx="1100725" cy="384721"/>
              </a:xfrm>
              <a:prstGeom prst="rect">
                <a:avLst/>
              </a:prstGeom>
              <a:noFill/>
            </p:spPr>
            <p:txBody>
              <a:bodyPr wrap="square" rtlCol="0">
                <a:spAutoFit/>
              </a:bodyPr>
              <a:lstStyle/>
              <a:p>
                <a:r>
                  <a:rPr lang="en-US" sz="1900" dirty="0" smtClean="0"/>
                  <a:t>Actuator</a:t>
                </a:r>
                <a:endParaRPr lang="en-US" sz="1900" dirty="0"/>
              </a:p>
            </p:txBody>
          </p:sp>
          <p:sp>
            <p:nvSpPr>
              <p:cNvPr id="173" name="TextBox 172"/>
              <p:cNvSpPr txBox="1"/>
              <p:nvPr/>
            </p:nvSpPr>
            <p:spPr>
              <a:xfrm>
                <a:off x="1249903" y="1091356"/>
                <a:ext cx="2369540" cy="677108"/>
              </a:xfrm>
              <a:prstGeom prst="rect">
                <a:avLst/>
              </a:prstGeom>
              <a:noFill/>
            </p:spPr>
            <p:txBody>
              <a:bodyPr wrap="square" rtlCol="0">
                <a:spAutoFit/>
              </a:bodyPr>
              <a:lstStyle/>
              <a:p>
                <a:r>
                  <a:rPr lang="en-US" sz="1900" dirty="0" smtClean="0"/>
                  <a:t>Relative displacement </a:t>
                </a:r>
                <a:r>
                  <a:rPr lang="en-US" sz="1900" dirty="0"/>
                  <a:t>sensors</a:t>
                </a:r>
              </a:p>
            </p:txBody>
          </p:sp>
          <p:sp>
            <p:nvSpPr>
              <p:cNvPr id="174" name="Rectangle 173"/>
              <p:cNvSpPr/>
              <p:nvPr/>
            </p:nvSpPr>
            <p:spPr>
              <a:xfrm>
                <a:off x="498531" y="814001"/>
                <a:ext cx="3120912" cy="1484737"/>
              </a:xfrm>
              <a:prstGeom prst="rect">
                <a:avLst/>
              </a:prstGeom>
              <a:noFill/>
              <a:ln w="254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p:cNvSpPr/>
              <p:nvPr/>
            </p:nvSpPr>
            <p:spPr>
              <a:xfrm>
                <a:off x="821842" y="1856593"/>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TextBox 175"/>
              <p:cNvSpPr txBox="1"/>
              <p:nvPr/>
            </p:nvSpPr>
            <p:spPr>
              <a:xfrm>
                <a:off x="1224005" y="1657593"/>
                <a:ext cx="1900312" cy="677108"/>
              </a:xfrm>
              <a:prstGeom prst="rect">
                <a:avLst/>
              </a:prstGeom>
              <a:noFill/>
            </p:spPr>
            <p:txBody>
              <a:bodyPr wrap="square" rtlCol="0">
                <a:spAutoFit/>
              </a:bodyPr>
              <a:lstStyle/>
              <a:p>
                <a:r>
                  <a:rPr lang="en-US" sz="1900" dirty="0" smtClean="0"/>
                  <a:t>Inertial sensors - geophones</a:t>
                </a:r>
                <a:endParaRPr lang="en-US" sz="1900" dirty="0"/>
              </a:p>
            </p:txBody>
          </p:sp>
        </p:grpSp>
      </p:grpSp>
      <p:sp>
        <p:nvSpPr>
          <p:cNvPr id="98" name="Rectangle 97"/>
          <p:cNvSpPr/>
          <p:nvPr/>
        </p:nvSpPr>
        <p:spPr>
          <a:xfrm>
            <a:off x="4821654" y="2787039"/>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3144653" y="2790695"/>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6447242" y="3624799"/>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1244341" y="3624799"/>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AEF90977-0000-B641-9D00-156F4F6BC2E6}" type="slidenum">
              <a:rPr lang="en-US" smtClean="0"/>
              <a:t>38</a:t>
            </a:fld>
            <a:endParaRPr lang="en-US"/>
          </a:p>
        </p:txBody>
      </p:sp>
      <p:sp>
        <p:nvSpPr>
          <p:cNvPr id="3" name="Freeform 2"/>
          <p:cNvSpPr/>
          <p:nvPr/>
        </p:nvSpPr>
        <p:spPr>
          <a:xfrm>
            <a:off x="4020005" y="1822529"/>
            <a:ext cx="189674" cy="517363"/>
          </a:xfrm>
          <a:custGeom>
            <a:avLst/>
            <a:gdLst>
              <a:gd name="connsiteX0" fmla="*/ 189674 w 189674"/>
              <a:gd name="connsiteY0" fmla="*/ 0 h 517363"/>
              <a:gd name="connsiteX1" fmla="*/ 1532 w 189674"/>
              <a:gd name="connsiteY1" fmla="*/ 188132 h 517363"/>
              <a:gd name="connsiteX2" fmla="*/ 95603 w 189674"/>
              <a:gd name="connsiteY2" fmla="*/ 517363 h 517363"/>
              <a:gd name="connsiteX3" fmla="*/ 95603 w 189674"/>
              <a:gd name="connsiteY3" fmla="*/ 517363 h 517363"/>
            </a:gdLst>
            <a:ahLst/>
            <a:cxnLst>
              <a:cxn ang="0">
                <a:pos x="connsiteX0" y="connsiteY0"/>
              </a:cxn>
              <a:cxn ang="0">
                <a:pos x="connsiteX1" y="connsiteY1"/>
              </a:cxn>
              <a:cxn ang="0">
                <a:pos x="connsiteX2" y="connsiteY2"/>
              </a:cxn>
              <a:cxn ang="0">
                <a:pos x="connsiteX3" y="connsiteY3"/>
              </a:cxn>
            </a:cxnLst>
            <a:rect l="l" t="t" r="r" b="b"/>
            <a:pathLst>
              <a:path w="189674" h="517363">
                <a:moveTo>
                  <a:pt x="189674" y="0"/>
                </a:moveTo>
                <a:cubicBezTo>
                  <a:pt x="103442" y="50952"/>
                  <a:pt x="17210" y="101905"/>
                  <a:pt x="1532" y="188132"/>
                </a:cubicBezTo>
                <a:cubicBezTo>
                  <a:pt x="-14146" y="274359"/>
                  <a:pt x="95603" y="517363"/>
                  <a:pt x="95603" y="517363"/>
                </a:cubicBezTo>
                <a:lnTo>
                  <a:pt x="95603" y="517363"/>
                </a:lnTo>
              </a:path>
            </a:pathLst>
          </a:custGeom>
          <a:ln w="76200" cmpd="sng">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3" name="Straight Arrow Connector 102"/>
          <p:cNvCxnSpPr>
            <a:endCxn id="3" idx="0"/>
          </p:cNvCxnSpPr>
          <p:nvPr/>
        </p:nvCxnSpPr>
        <p:spPr>
          <a:xfrm flipH="1">
            <a:off x="4209679" y="1361785"/>
            <a:ext cx="167031" cy="4607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3870141" y="715454"/>
            <a:ext cx="1157446" cy="707886"/>
          </a:xfrm>
          <a:prstGeom prst="rect">
            <a:avLst/>
          </a:prstGeom>
          <a:noFill/>
        </p:spPr>
        <p:txBody>
          <a:bodyPr wrap="square" rtlCol="0">
            <a:spAutoFit/>
          </a:bodyPr>
          <a:lstStyle/>
          <a:p>
            <a:r>
              <a:rPr lang="en-US" sz="2000" dirty="0" smtClean="0"/>
              <a:t>Cu braid</a:t>
            </a:r>
            <a:endParaRPr lang="en-US" sz="2000" dirty="0"/>
          </a:p>
          <a:p>
            <a:r>
              <a:rPr lang="en-US" sz="2000" dirty="0"/>
              <a:t>c</a:t>
            </a:r>
            <a:r>
              <a:rPr lang="en-US" sz="2000" dirty="0" smtClean="0"/>
              <a:t>old link</a:t>
            </a:r>
            <a:endParaRPr lang="en-US" sz="2000" dirty="0"/>
          </a:p>
        </p:txBody>
      </p:sp>
    </p:spTree>
    <p:extLst>
      <p:ext uri="{BB962C8B-B14F-4D97-AF65-F5344CB8AC3E}">
        <p14:creationId xmlns:p14="http://schemas.microsoft.com/office/powerpoint/2010/main" val="405127678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03-03 17.14.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51695" y="1607411"/>
            <a:ext cx="1979246" cy="400110"/>
          </a:xfrm>
          <a:prstGeom prst="rect">
            <a:avLst/>
          </a:prstGeom>
          <a:noFill/>
        </p:spPr>
        <p:txBody>
          <a:bodyPr wrap="square" rtlCol="0">
            <a:spAutoFit/>
          </a:bodyPr>
          <a:lstStyle/>
          <a:p>
            <a:r>
              <a:rPr lang="en-US" sz="2000" b="1" dirty="0" smtClean="0">
                <a:solidFill>
                  <a:srgbClr val="FFFFFF"/>
                </a:solidFill>
              </a:rPr>
              <a:t>Copper braids</a:t>
            </a:r>
            <a:endParaRPr lang="en-US" sz="2000" b="1" dirty="0">
              <a:solidFill>
                <a:srgbClr val="FFFFFF"/>
              </a:solidFill>
            </a:endParaRPr>
          </a:p>
        </p:txBody>
      </p:sp>
      <p:cxnSp>
        <p:nvCxnSpPr>
          <p:cNvPr id="7" name="Straight Arrow Connector 6"/>
          <p:cNvCxnSpPr/>
          <p:nvPr/>
        </p:nvCxnSpPr>
        <p:spPr>
          <a:xfrm>
            <a:off x="1292802" y="2007521"/>
            <a:ext cx="938139" cy="738539"/>
          </a:xfrm>
          <a:prstGeom prst="straightConnector1">
            <a:avLst/>
          </a:prstGeom>
          <a:ln w="38100" cmpd="sng">
            <a:tailEnd type="arrow"/>
          </a:ln>
          <a:effectLst>
            <a:glow rad="635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06636" y="4265591"/>
            <a:ext cx="1979246" cy="400110"/>
          </a:xfrm>
          <a:prstGeom prst="rect">
            <a:avLst/>
          </a:prstGeom>
          <a:noFill/>
        </p:spPr>
        <p:txBody>
          <a:bodyPr wrap="square" rtlCol="0">
            <a:spAutoFit/>
          </a:bodyPr>
          <a:lstStyle/>
          <a:p>
            <a:r>
              <a:rPr lang="en-US" sz="2000" b="1" dirty="0" smtClean="0">
                <a:solidFill>
                  <a:srgbClr val="FFFFFF"/>
                </a:solidFill>
              </a:rPr>
              <a:t>Nitrogen pipe</a:t>
            </a:r>
            <a:endParaRPr lang="en-US" sz="2000" b="1" dirty="0">
              <a:solidFill>
                <a:srgbClr val="FFFFFF"/>
              </a:solidFill>
            </a:endParaRPr>
          </a:p>
        </p:txBody>
      </p:sp>
      <p:cxnSp>
        <p:nvCxnSpPr>
          <p:cNvPr id="10" name="Straight Arrow Connector 9"/>
          <p:cNvCxnSpPr/>
          <p:nvPr/>
        </p:nvCxnSpPr>
        <p:spPr>
          <a:xfrm>
            <a:off x="976132" y="4665701"/>
            <a:ext cx="938139" cy="1398516"/>
          </a:xfrm>
          <a:prstGeom prst="straightConnector1">
            <a:avLst/>
          </a:prstGeom>
          <a:ln w="38100" cmpd="sng">
            <a:tailEnd type="arrow"/>
          </a:ln>
          <a:effectLst>
            <a:glow rad="635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539995" y="557594"/>
            <a:ext cx="1571480" cy="400110"/>
          </a:xfrm>
          <a:prstGeom prst="rect">
            <a:avLst/>
          </a:prstGeom>
          <a:noFill/>
        </p:spPr>
        <p:txBody>
          <a:bodyPr wrap="square" rtlCol="0">
            <a:spAutoFit/>
          </a:bodyPr>
          <a:lstStyle/>
          <a:p>
            <a:pPr algn="ctr"/>
            <a:r>
              <a:rPr lang="en-US" sz="2000" b="1" dirty="0" smtClean="0">
                <a:solidFill>
                  <a:schemeClr val="bg1"/>
                </a:solidFill>
              </a:rPr>
              <a:t>Cold plate</a:t>
            </a:r>
            <a:endParaRPr lang="en-US" sz="2000" b="1" dirty="0">
              <a:solidFill>
                <a:schemeClr val="bg1"/>
              </a:solidFill>
            </a:endParaRPr>
          </a:p>
        </p:txBody>
      </p:sp>
      <p:cxnSp>
        <p:nvCxnSpPr>
          <p:cNvPr id="13" name="Straight Arrow Connector 12"/>
          <p:cNvCxnSpPr/>
          <p:nvPr/>
        </p:nvCxnSpPr>
        <p:spPr>
          <a:xfrm>
            <a:off x="7430751" y="970676"/>
            <a:ext cx="491951" cy="1695291"/>
          </a:xfrm>
          <a:prstGeom prst="straightConnector1">
            <a:avLst/>
          </a:prstGeom>
          <a:ln w="38100" cmpd="sng">
            <a:tailEnd type="arrow"/>
          </a:ln>
          <a:effectLst>
            <a:glow rad="635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980385" y="1084737"/>
            <a:ext cx="1979246" cy="400110"/>
          </a:xfrm>
          <a:prstGeom prst="rect">
            <a:avLst/>
          </a:prstGeom>
          <a:noFill/>
        </p:spPr>
        <p:txBody>
          <a:bodyPr wrap="square" rtlCol="0">
            <a:spAutoFit/>
          </a:bodyPr>
          <a:lstStyle/>
          <a:p>
            <a:r>
              <a:rPr lang="en-US" sz="2000" b="1" dirty="0" smtClean="0">
                <a:solidFill>
                  <a:srgbClr val="FFFFFF"/>
                </a:solidFill>
              </a:rPr>
              <a:t>Heat shield</a:t>
            </a:r>
            <a:endParaRPr lang="en-US" sz="2000" b="1" dirty="0">
              <a:solidFill>
                <a:srgbClr val="FFFFFF"/>
              </a:solidFill>
            </a:endParaRPr>
          </a:p>
        </p:txBody>
      </p:sp>
      <p:cxnSp>
        <p:nvCxnSpPr>
          <p:cNvPr id="16" name="Straight Arrow Connector 15"/>
          <p:cNvCxnSpPr/>
          <p:nvPr/>
        </p:nvCxnSpPr>
        <p:spPr>
          <a:xfrm>
            <a:off x="5708922" y="1607411"/>
            <a:ext cx="1" cy="795392"/>
          </a:xfrm>
          <a:prstGeom prst="straightConnector1">
            <a:avLst/>
          </a:prstGeom>
          <a:ln w="38100" cmpd="sng">
            <a:tailEnd type="arrow"/>
          </a:ln>
          <a:effectLst>
            <a:glow rad="635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AEF90977-0000-B641-9D00-156F4F6BC2E6}" type="slidenum">
              <a:rPr lang="en-US" smtClean="0"/>
              <a:t>39</a:t>
            </a:fld>
            <a:endParaRPr lang="en-US"/>
          </a:p>
        </p:txBody>
      </p:sp>
    </p:spTree>
    <p:extLst>
      <p:ext uri="{BB962C8B-B14F-4D97-AF65-F5344CB8AC3E}">
        <p14:creationId xmlns:p14="http://schemas.microsoft.com/office/powerpoint/2010/main" val="30591318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3137" y="-11412"/>
            <a:ext cx="8660629" cy="1143000"/>
          </a:xfrm>
        </p:spPr>
        <p:txBody>
          <a:bodyPr>
            <a:noAutofit/>
          </a:bodyPr>
          <a:lstStyle/>
          <a:p>
            <a:r>
              <a:rPr lang="en-US" sz="4000" dirty="0"/>
              <a:t>LIGO </a:t>
            </a:r>
            <a:r>
              <a:rPr lang="en-US" sz="4000" dirty="0" smtClean="0"/>
              <a:t>Voyager baseline noise model</a:t>
            </a:r>
            <a:endParaRPr lang="en-US" sz="4000" dirty="0"/>
          </a:p>
        </p:txBody>
      </p:sp>
      <p:sp>
        <p:nvSpPr>
          <p:cNvPr id="4" name="Slide Number Placeholder 3"/>
          <p:cNvSpPr>
            <a:spLocks noGrp="1"/>
          </p:cNvSpPr>
          <p:nvPr>
            <p:ph type="sldNum" sz="quarter" idx="12"/>
          </p:nvPr>
        </p:nvSpPr>
        <p:spPr/>
        <p:txBody>
          <a:bodyPr/>
          <a:lstStyle/>
          <a:p>
            <a:fld id="{AEF90977-0000-B641-9D00-156F4F6BC2E6}" type="slidenum">
              <a:rPr lang="en-US" smtClean="0"/>
              <a:t>4</a:t>
            </a:fld>
            <a:endParaRPr lang="en-US"/>
          </a:p>
        </p:txBody>
      </p:sp>
      <p:pic>
        <p:nvPicPr>
          <p:cNvPr id="5" name="Picture 4"/>
          <p:cNvPicPr>
            <a:picLocks noChangeAspect="1"/>
          </p:cNvPicPr>
          <p:nvPr/>
        </p:nvPicPr>
        <p:blipFill>
          <a:blip r:embed="rId3"/>
          <a:stretch>
            <a:fillRect/>
          </a:stretch>
        </p:blipFill>
        <p:spPr>
          <a:xfrm>
            <a:off x="663634" y="835260"/>
            <a:ext cx="7657061" cy="5988414"/>
          </a:xfrm>
          <a:prstGeom prst="rect">
            <a:avLst/>
          </a:prstGeom>
        </p:spPr>
      </p:pic>
      <p:sp>
        <p:nvSpPr>
          <p:cNvPr id="2" name="TextBox 1"/>
          <p:cNvSpPr txBox="1"/>
          <p:nvPr/>
        </p:nvSpPr>
        <p:spPr>
          <a:xfrm>
            <a:off x="6007884" y="5103096"/>
            <a:ext cx="2915882" cy="923330"/>
          </a:xfrm>
          <a:prstGeom prst="rect">
            <a:avLst/>
          </a:prstGeom>
          <a:solidFill>
            <a:srgbClr val="FFFFFF"/>
          </a:solidFill>
          <a:ln>
            <a:solidFill>
              <a:srgbClr val="FF0000"/>
            </a:solidFill>
          </a:ln>
        </p:spPr>
        <p:txBody>
          <a:bodyPr wrap="none" rtlCol="0">
            <a:spAutoFit/>
          </a:bodyPr>
          <a:lstStyle/>
          <a:p>
            <a:r>
              <a:rPr lang="en-US" dirty="0" smtClean="0">
                <a:solidFill>
                  <a:srgbClr val="FF0000"/>
                </a:solidFill>
              </a:rPr>
              <a:t>Test masses:</a:t>
            </a:r>
          </a:p>
          <a:p>
            <a:r>
              <a:rPr lang="en-US" dirty="0" smtClean="0">
                <a:solidFill>
                  <a:srgbClr val="FF0000"/>
                </a:solidFill>
              </a:rPr>
              <a:t>40 kg 300 K silica in aLIGO</a:t>
            </a:r>
          </a:p>
          <a:p>
            <a:r>
              <a:rPr lang="en-US" dirty="0" smtClean="0">
                <a:solidFill>
                  <a:srgbClr val="FF0000"/>
                </a:solidFill>
              </a:rPr>
              <a:t>becomes 200 kg 120 K silicon</a:t>
            </a:r>
            <a:endParaRPr lang="en-US" dirty="0">
              <a:solidFill>
                <a:srgbClr val="FF0000"/>
              </a:solidFill>
            </a:endParaRPr>
          </a:p>
        </p:txBody>
      </p:sp>
      <p:cxnSp>
        <p:nvCxnSpPr>
          <p:cNvPr id="6" name="Straight Arrow Connector 5"/>
          <p:cNvCxnSpPr>
            <a:stCxn id="2" idx="1"/>
          </p:cNvCxnSpPr>
          <p:nvPr/>
        </p:nvCxnSpPr>
        <p:spPr>
          <a:xfrm flipH="1">
            <a:off x="5239852" y="5564761"/>
            <a:ext cx="768032" cy="2935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876" y="6515026"/>
            <a:ext cx="2237211" cy="338554"/>
          </a:xfrm>
          <a:prstGeom prst="rect">
            <a:avLst/>
          </a:prstGeom>
          <a:noFill/>
        </p:spPr>
        <p:txBody>
          <a:bodyPr wrap="none" rtlCol="0">
            <a:spAutoFit/>
          </a:bodyPr>
          <a:lstStyle/>
          <a:p>
            <a:r>
              <a:rPr lang="en-US" sz="1600" dirty="0"/>
              <a:t> </a:t>
            </a:r>
            <a:r>
              <a:rPr lang="en-US" sz="1600" dirty="0" smtClean="0"/>
              <a:t>from LIGO-T1400226-v7</a:t>
            </a:r>
            <a:endParaRPr lang="en-US" sz="1600" dirty="0"/>
          </a:p>
        </p:txBody>
      </p:sp>
    </p:spTree>
    <p:extLst>
      <p:ext uri="{BB962C8B-B14F-4D97-AF65-F5344CB8AC3E}">
        <p14:creationId xmlns:p14="http://schemas.microsoft.com/office/powerpoint/2010/main" val="58401160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0218"/>
            <a:ext cx="8229600" cy="1143000"/>
          </a:xfrm>
        </p:spPr>
        <p:txBody>
          <a:bodyPr>
            <a:normAutofit fontScale="90000"/>
          </a:bodyPr>
          <a:lstStyle/>
          <a:p>
            <a:r>
              <a:rPr lang="en-US" dirty="0" smtClean="0"/>
              <a:t>Heat shield measurement and control</a:t>
            </a:r>
            <a:endParaRPr lang="en-US" dirty="0"/>
          </a:p>
        </p:txBody>
      </p:sp>
      <p:sp>
        <p:nvSpPr>
          <p:cNvPr id="5" name="Rectangle 4"/>
          <p:cNvSpPr/>
          <p:nvPr/>
        </p:nvSpPr>
        <p:spPr>
          <a:xfrm>
            <a:off x="1512381" y="3524116"/>
            <a:ext cx="1371600" cy="137160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Isolated </a:t>
            </a:r>
            <a:r>
              <a:rPr lang="en-US" sz="2000" dirty="0"/>
              <a:t>o</a:t>
            </a:r>
            <a:r>
              <a:rPr lang="en-US" sz="2000" dirty="0" smtClean="0"/>
              <a:t>ptics</a:t>
            </a:r>
          </a:p>
          <a:p>
            <a:pPr algn="ctr"/>
            <a:r>
              <a:rPr lang="en-US" sz="2000" dirty="0"/>
              <a:t>t</a:t>
            </a:r>
            <a:r>
              <a:rPr lang="en-US" sz="2000" dirty="0" smtClean="0"/>
              <a:t>able</a:t>
            </a:r>
          </a:p>
        </p:txBody>
      </p:sp>
      <p:sp>
        <p:nvSpPr>
          <p:cNvPr id="6" name="TextBox 5"/>
          <p:cNvSpPr txBox="1"/>
          <p:nvPr/>
        </p:nvSpPr>
        <p:spPr>
          <a:xfrm>
            <a:off x="2882005" y="4364861"/>
            <a:ext cx="2430248" cy="707886"/>
          </a:xfrm>
          <a:prstGeom prst="rect">
            <a:avLst/>
          </a:prstGeom>
          <a:noFill/>
        </p:spPr>
        <p:txBody>
          <a:bodyPr wrap="none" rtlCol="0">
            <a:spAutoFit/>
          </a:bodyPr>
          <a:lstStyle/>
          <a:p>
            <a:pPr algn="ctr"/>
            <a:r>
              <a:rPr lang="en-US" sz="2000" dirty="0"/>
              <a:t>R</a:t>
            </a:r>
            <a:r>
              <a:rPr lang="en-US" sz="2000" dirty="0" smtClean="0"/>
              <a:t>elative</a:t>
            </a:r>
          </a:p>
          <a:p>
            <a:pPr algn="ctr"/>
            <a:r>
              <a:rPr lang="en-US" sz="2000" dirty="0" smtClean="0"/>
              <a:t>displacement sensors </a:t>
            </a:r>
          </a:p>
        </p:txBody>
      </p:sp>
      <p:cxnSp>
        <p:nvCxnSpPr>
          <p:cNvPr id="7" name="Straight Arrow Connector 6"/>
          <p:cNvCxnSpPr/>
          <p:nvPr/>
        </p:nvCxnSpPr>
        <p:spPr>
          <a:xfrm>
            <a:off x="3083226" y="4274500"/>
            <a:ext cx="1946560" cy="0"/>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258121" y="3524116"/>
            <a:ext cx="1371600" cy="1371600"/>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endParaRPr lang="en-US" dirty="0"/>
          </a:p>
        </p:txBody>
      </p:sp>
      <p:sp>
        <p:nvSpPr>
          <p:cNvPr id="9" name="TextBox 8"/>
          <p:cNvSpPr txBox="1"/>
          <p:nvPr/>
        </p:nvSpPr>
        <p:spPr>
          <a:xfrm>
            <a:off x="6716642" y="4317542"/>
            <a:ext cx="1376774" cy="400110"/>
          </a:xfrm>
          <a:prstGeom prst="rect">
            <a:avLst/>
          </a:prstGeom>
          <a:noFill/>
        </p:spPr>
        <p:txBody>
          <a:bodyPr wrap="none" rtlCol="0">
            <a:spAutoFit/>
          </a:bodyPr>
          <a:lstStyle/>
          <a:p>
            <a:r>
              <a:rPr lang="en-US" sz="2000" dirty="0" smtClean="0"/>
              <a:t>Geophones</a:t>
            </a:r>
          </a:p>
        </p:txBody>
      </p:sp>
      <p:cxnSp>
        <p:nvCxnSpPr>
          <p:cNvPr id="10" name="Straight Arrow Connector 9"/>
          <p:cNvCxnSpPr/>
          <p:nvPr/>
        </p:nvCxnSpPr>
        <p:spPr>
          <a:xfrm>
            <a:off x="6762406" y="4273791"/>
            <a:ext cx="617798" cy="0"/>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3406" y="4248847"/>
            <a:ext cx="1376774" cy="400110"/>
          </a:xfrm>
          <a:prstGeom prst="rect">
            <a:avLst/>
          </a:prstGeom>
          <a:noFill/>
        </p:spPr>
        <p:txBody>
          <a:bodyPr wrap="none" rtlCol="0">
            <a:spAutoFit/>
          </a:bodyPr>
          <a:lstStyle/>
          <a:p>
            <a:r>
              <a:rPr lang="en-US" sz="2000" dirty="0" smtClean="0"/>
              <a:t>Geophones</a:t>
            </a:r>
          </a:p>
        </p:txBody>
      </p:sp>
      <p:cxnSp>
        <p:nvCxnSpPr>
          <p:cNvPr id="12" name="Straight Arrow Connector 11"/>
          <p:cNvCxnSpPr/>
          <p:nvPr/>
        </p:nvCxnSpPr>
        <p:spPr>
          <a:xfrm flipH="1">
            <a:off x="606343" y="4228023"/>
            <a:ext cx="631463" cy="0"/>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253514" y="5995572"/>
            <a:ext cx="1371600" cy="733077"/>
          </a:xfrm>
          <a:prstGeom prst="rect">
            <a:avLst/>
          </a:prstGeom>
          <a:solidFill>
            <a:srgbClr val="008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Controller</a:t>
            </a:r>
            <a:endParaRPr lang="en-US" dirty="0"/>
          </a:p>
        </p:txBody>
      </p:sp>
      <p:cxnSp>
        <p:nvCxnSpPr>
          <p:cNvPr id="21" name="Straight Arrow Connector 20"/>
          <p:cNvCxnSpPr>
            <a:stCxn id="15" idx="0"/>
            <a:endCxn id="8" idx="2"/>
          </p:cNvCxnSpPr>
          <p:nvPr/>
        </p:nvCxnSpPr>
        <p:spPr>
          <a:xfrm flipV="1">
            <a:off x="5939314" y="4895716"/>
            <a:ext cx="4607" cy="1099856"/>
          </a:xfrm>
          <a:prstGeom prst="straightConnector1">
            <a:avLst/>
          </a:prstGeom>
          <a:ln w="381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6" idx="2"/>
            <a:endCxn id="15" idx="1"/>
          </p:cNvCxnSpPr>
          <p:nvPr/>
        </p:nvCxnSpPr>
        <p:spPr>
          <a:xfrm rot="16200000" flipH="1">
            <a:off x="4030639" y="5139236"/>
            <a:ext cx="1289364" cy="1156385"/>
          </a:xfrm>
          <a:prstGeom prst="bentConnector2">
            <a:avLst/>
          </a:prstGeom>
          <a:ln w="381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038365" y="5095631"/>
            <a:ext cx="1533057" cy="707886"/>
          </a:xfrm>
          <a:prstGeom prst="rect">
            <a:avLst/>
          </a:prstGeom>
          <a:noFill/>
        </p:spPr>
        <p:txBody>
          <a:bodyPr wrap="square" rtlCol="0">
            <a:spAutoFit/>
          </a:bodyPr>
          <a:lstStyle/>
          <a:p>
            <a:r>
              <a:rPr lang="en-US" sz="2000" dirty="0" smtClean="0"/>
              <a:t>Actuator force</a:t>
            </a:r>
            <a:endParaRPr lang="en-US" sz="2000" dirty="0"/>
          </a:p>
        </p:txBody>
      </p:sp>
      <p:sp>
        <p:nvSpPr>
          <p:cNvPr id="34" name="TextBox 33"/>
          <p:cNvSpPr txBox="1"/>
          <p:nvPr/>
        </p:nvSpPr>
        <p:spPr>
          <a:xfrm>
            <a:off x="240255" y="1291776"/>
            <a:ext cx="8752258" cy="1323439"/>
          </a:xfrm>
          <a:prstGeom prst="rect">
            <a:avLst/>
          </a:prstGeom>
          <a:noFill/>
        </p:spPr>
        <p:txBody>
          <a:bodyPr wrap="square" rtlCol="0">
            <a:spAutoFit/>
          </a:bodyPr>
          <a:lstStyle/>
          <a:p>
            <a:pPr marL="285750" indent="-285750">
              <a:buFont typeface="Arial"/>
              <a:buChar char="•"/>
            </a:pPr>
            <a:r>
              <a:rPr lang="en-US" sz="2000" dirty="0" smtClean="0"/>
              <a:t>The controller forces the heat shield to follow the isolated optics table using the relative displacement sensors</a:t>
            </a:r>
          </a:p>
          <a:p>
            <a:endParaRPr lang="en-US" sz="2000" dirty="0" smtClean="0"/>
          </a:p>
          <a:p>
            <a:pPr marL="285750" indent="-285750">
              <a:buFont typeface="Arial"/>
              <a:buChar char="•"/>
            </a:pPr>
            <a:r>
              <a:rPr lang="en-US" sz="2000" dirty="0" smtClean="0"/>
              <a:t>The heat shield’s geophones are used to measure how well the control is doing</a:t>
            </a:r>
            <a:endParaRPr lang="en-US" sz="2000" dirty="0"/>
          </a:p>
        </p:txBody>
      </p:sp>
      <p:pic>
        <p:nvPicPr>
          <p:cNvPr id="36" name="Picture 35"/>
          <p:cNvPicPr>
            <a:picLocks noChangeAspect="1"/>
          </p:cNvPicPr>
          <p:nvPr/>
        </p:nvPicPr>
        <p:blipFill>
          <a:blip r:embed="rId3"/>
          <a:stretch>
            <a:fillRect/>
          </a:stretch>
        </p:blipFill>
        <p:spPr>
          <a:xfrm>
            <a:off x="4097128" y="2684719"/>
            <a:ext cx="666094" cy="666094"/>
          </a:xfrm>
          <a:prstGeom prst="rect">
            <a:avLst/>
          </a:prstGeom>
        </p:spPr>
      </p:pic>
      <p:pic>
        <p:nvPicPr>
          <p:cNvPr id="37" name="Picture 36"/>
          <p:cNvPicPr>
            <a:picLocks noChangeAspect="1"/>
          </p:cNvPicPr>
          <p:nvPr/>
        </p:nvPicPr>
        <p:blipFill>
          <a:blip r:embed="rId3"/>
          <a:stretch>
            <a:fillRect/>
          </a:stretch>
        </p:blipFill>
        <p:spPr>
          <a:xfrm>
            <a:off x="7812747" y="2759617"/>
            <a:ext cx="666094" cy="666094"/>
          </a:xfrm>
          <a:prstGeom prst="rect">
            <a:avLst/>
          </a:prstGeom>
        </p:spPr>
      </p:pic>
      <p:sp>
        <p:nvSpPr>
          <p:cNvPr id="40" name="TextBox 39"/>
          <p:cNvSpPr txBox="1"/>
          <p:nvPr/>
        </p:nvSpPr>
        <p:spPr>
          <a:xfrm>
            <a:off x="4835289" y="2780386"/>
            <a:ext cx="2350418" cy="400110"/>
          </a:xfrm>
          <a:prstGeom prst="rect">
            <a:avLst/>
          </a:prstGeom>
          <a:noFill/>
        </p:spPr>
        <p:txBody>
          <a:bodyPr wrap="square" rtlCol="0">
            <a:spAutoFit/>
          </a:bodyPr>
          <a:lstStyle/>
          <a:p>
            <a:r>
              <a:rPr lang="en-US" sz="2000" dirty="0" smtClean="0">
                <a:solidFill>
                  <a:schemeClr val="accent2"/>
                </a:solidFill>
              </a:rPr>
              <a:t>Ground vibrations</a:t>
            </a:r>
            <a:endParaRPr lang="en-US" sz="2000" dirty="0">
              <a:solidFill>
                <a:schemeClr val="accent2"/>
              </a:solidFill>
            </a:endParaRPr>
          </a:p>
        </p:txBody>
      </p:sp>
      <p:sp>
        <p:nvSpPr>
          <p:cNvPr id="41" name="TextBox 40"/>
          <p:cNvSpPr txBox="1"/>
          <p:nvPr/>
        </p:nvSpPr>
        <p:spPr>
          <a:xfrm>
            <a:off x="7058928" y="3504283"/>
            <a:ext cx="1933585" cy="400110"/>
          </a:xfrm>
          <a:prstGeom prst="rect">
            <a:avLst/>
          </a:prstGeom>
          <a:noFill/>
        </p:spPr>
        <p:txBody>
          <a:bodyPr wrap="square" rtlCol="0">
            <a:spAutoFit/>
          </a:bodyPr>
          <a:lstStyle/>
          <a:p>
            <a:r>
              <a:rPr lang="en-US" sz="2000" dirty="0" err="1" smtClean="0">
                <a:solidFill>
                  <a:srgbClr val="C0504D"/>
                </a:solidFill>
              </a:rPr>
              <a:t>Cryo</a:t>
            </a:r>
            <a:r>
              <a:rPr lang="en-US" sz="2000" dirty="0" smtClean="0">
                <a:solidFill>
                  <a:srgbClr val="C0504D"/>
                </a:solidFill>
              </a:rPr>
              <a:t> vibrations</a:t>
            </a:r>
            <a:endParaRPr lang="en-US" sz="2000" dirty="0">
              <a:solidFill>
                <a:srgbClr val="C0504D"/>
              </a:solidFill>
            </a:endParaRPr>
          </a:p>
        </p:txBody>
      </p:sp>
      <p:cxnSp>
        <p:nvCxnSpPr>
          <p:cNvPr id="44" name="Straight Arrow Connector 43"/>
          <p:cNvCxnSpPr/>
          <p:nvPr/>
        </p:nvCxnSpPr>
        <p:spPr>
          <a:xfrm>
            <a:off x="4806215" y="3350813"/>
            <a:ext cx="404128" cy="276275"/>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6762406" y="3149718"/>
            <a:ext cx="948643" cy="374398"/>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Slide Number Placeholder 48"/>
          <p:cNvSpPr>
            <a:spLocks noGrp="1"/>
          </p:cNvSpPr>
          <p:nvPr>
            <p:ph type="sldNum" sz="quarter" idx="12"/>
          </p:nvPr>
        </p:nvSpPr>
        <p:spPr/>
        <p:txBody>
          <a:bodyPr/>
          <a:lstStyle/>
          <a:p>
            <a:fld id="{AEF90977-0000-B641-9D00-156F4F6BC2E6}" type="slidenum">
              <a:rPr lang="en-US" smtClean="0"/>
              <a:t>40</a:t>
            </a:fld>
            <a:endParaRPr lang="en-US"/>
          </a:p>
        </p:txBody>
      </p:sp>
    </p:spTree>
    <p:extLst>
      <p:ext uri="{BB962C8B-B14F-4D97-AF65-F5344CB8AC3E}">
        <p14:creationId xmlns:p14="http://schemas.microsoft.com/office/powerpoint/2010/main" val="22034662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1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0" name="TextBox 9"/>
          <p:cNvSpPr txBox="1"/>
          <p:nvPr/>
        </p:nvSpPr>
        <p:spPr>
          <a:xfrm>
            <a:off x="4278819" y="1083312"/>
            <a:ext cx="3896119" cy="707886"/>
          </a:xfrm>
          <a:prstGeom prst="rect">
            <a:avLst/>
          </a:prstGeom>
          <a:noFill/>
        </p:spPr>
        <p:txBody>
          <a:bodyPr wrap="none" rtlCol="0">
            <a:spAutoFit/>
          </a:bodyPr>
          <a:lstStyle/>
          <a:p>
            <a:r>
              <a:rPr lang="en-US" sz="2000" dirty="0" smtClean="0"/>
              <a:t>Geophones</a:t>
            </a:r>
          </a:p>
          <a:p>
            <a:r>
              <a:rPr lang="en-US" sz="2000" dirty="0"/>
              <a:t>i</a:t>
            </a:r>
            <a:r>
              <a:rPr lang="en-US" sz="2000" dirty="0" smtClean="0"/>
              <a:t>nertial displacement measurement</a:t>
            </a:r>
            <a:endParaRPr lang="en-US" sz="2000" dirty="0"/>
          </a:p>
        </p:txBody>
      </p:sp>
      <p:cxnSp>
        <p:nvCxnSpPr>
          <p:cNvPr id="11" name="Straight Arrow Connector 10"/>
          <p:cNvCxnSpPr/>
          <p:nvPr/>
        </p:nvCxnSpPr>
        <p:spPr>
          <a:xfrm>
            <a:off x="3558050" y="1282575"/>
            <a:ext cx="617798" cy="0"/>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448297" y="746501"/>
            <a:ext cx="938141" cy="728629"/>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endParaRPr lang="en-US" sz="2000" dirty="0"/>
          </a:p>
        </p:txBody>
      </p:sp>
      <p:pic>
        <p:nvPicPr>
          <p:cNvPr id="13" name="Picture 12"/>
          <p:cNvPicPr>
            <a:picLocks noChangeAspect="1"/>
          </p:cNvPicPr>
          <p:nvPr/>
        </p:nvPicPr>
        <p:blipFill>
          <a:blip r:embed="rId4"/>
          <a:stretch>
            <a:fillRect/>
          </a:stretch>
        </p:blipFill>
        <p:spPr>
          <a:xfrm>
            <a:off x="1190240" y="176828"/>
            <a:ext cx="666094" cy="666094"/>
          </a:xfrm>
          <a:prstGeom prst="rect">
            <a:avLst/>
          </a:prstGeom>
        </p:spPr>
      </p:pic>
      <p:sp>
        <p:nvSpPr>
          <p:cNvPr id="14" name="TextBox 13"/>
          <p:cNvSpPr txBox="1"/>
          <p:nvPr/>
        </p:nvSpPr>
        <p:spPr>
          <a:xfrm>
            <a:off x="1928401" y="272495"/>
            <a:ext cx="2350418" cy="400110"/>
          </a:xfrm>
          <a:prstGeom prst="rect">
            <a:avLst/>
          </a:prstGeom>
          <a:noFill/>
        </p:spPr>
        <p:txBody>
          <a:bodyPr wrap="square" rtlCol="0">
            <a:spAutoFit/>
          </a:bodyPr>
          <a:lstStyle/>
          <a:p>
            <a:r>
              <a:rPr lang="en-US" sz="2000" dirty="0" smtClean="0">
                <a:solidFill>
                  <a:schemeClr val="accent1"/>
                </a:solidFill>
              </a:rPr>
              <a:t>Ground vibrations</a:t>
            </a:r>
            <a:endParaRPr lang="en-US" sz="2000" dirty="0">
              <a:solidFill>
                <a:schemeClr val="accent1"/>
              </a:solidFill>
            </a:endParaRPr>
          </a:p>
        </p:txBody>
      </p:sp>
      <p:cxnSp>
        <p:nvCxnSpPr>
          <p:cNvPr id="15" name="Straight Arrow Connector 14"/>
          <p:cNvCxnSpPr/>
          <p:nvPr/>
        </p:nvCxnSpPr>
        <p:spPr>
          <a:xfrm>
            <a:off x="1899327" y="842922"/>
            <a:ext cx="404128" cy="276275"/>
          </a:xfrm>
          <a:prstGeom prst="straightConnector1">
            <a:avLst/>
          </a:prstGeom>
          <a:ln w="381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Slide Number Placeholder 18"/>
          <p:cNvSpPr>
            <a:spLocks noGrp="1"/>
          </p:cNvSpPr>
          <p:nvPr>
            <p:ph type="sldNum" sz="quarter" idx="12"/>
          </p:nvPr>
        </p:nvSpPr>
        <p:spPr/>
        <p:txBody>
          <a:bodyPr/>
          <a:lstStyle/>
          <a:p>
            <a:fld id="{AEF90977-0000-B641-9D00-156F4F6BC2E6}" type="slidenum">
              <a:rPr lang="en-US" smtClean="0"/>
              <a:t>41</a:t>
            </a:fld>
            <a:endParaRPr lang="en-US"/>
          </a:p>
        </p:txBody>
      </p:sp>
    </p:spTree>
    <p:extLst>
      <p:ext uri="{BB962C8B-B14F-4D97-AF65-F5344CB8AC3E}">
        <p14:creationId xmlns:p14="http://schemas.microsoft.com/office/powerpoint/2010/main" val="37218005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1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0430"/>
            <a:ext cx="9144000" cy="5086350"/>
          </a:xfrm>
          <a:prstGeom prst="rect">
            <a:avLst/>
          </a:prstGeom>
        </p:spPr>
      </p:pic>
      <p:sp>
        <p:nvSpPr>
          <p:cNvPr id="7" name="TextBox 6"/>
          <p:cNvSpPr txBox="1"/>
          <p:nvPr/>
        </p:nvSpPr>
        <p:spPr>
          <a:xfrm>
            <a:off x="4278819" y="1083312"/>
            <a:ext cx="3896119" cy="707886"/>
          </a:xfrm>
          <a:prstGeom prst="rect">
            <a:avLst/>
          </a:prstGeom>
          <a:noFill/>
        </p:spPr>
        <p:txBody>
          <a:bodyPr wrap="none" rtlCol="0">
            <a:spAutoFit/>
          </a:bodyPr>
          <a:lstStyle/>
          <a:p>
            <a:r>
              <a:rPr lang="en-US" sz="2000" dirty="0" smtClean="0"/>
              <a:t>Geophones</a:t>
            </a:r>
          </a:p>
          <a:p>
            <a:r>
              <a:rPr lang="en-US" sz="2000" dirty="0"/>
              <a:t>i</a:t>
            </a:r>
            <a:r>
              <a:rPr lang="en-US" sz="2000" dirty="0" smtClean="0"/>
              <a:t>nertial displacement measurement</a:t>
            </a:r>
            <a:endParaRPr lang="en-US" sz="2000" dirty="0"/>
          </a:p>
        </p:txBody>
      </p:sp>
      <p:cxnSp>
        <p:nvCxnSpPr>
          <p:cNvPr id="8" name="Straight Arrow Connector 7"/>
          <p:cNvCxnSpPr/>
          <p:nvPr/>
        </p:nvCxnSpPr>
        <p:spPr>
          <a:xfrm>
            <a:off x="3558050" y="1282575"/>
            <a:ext cx="617798" cy="0"/>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448297" y="746501"/>
            <a:ext cx="938141" cy="728629"/>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endParaRPr lang="en-US" sz="2000" dirty="0"/>
          </a:p>
        </p:txBody>
      </p:sp>
      <p:pic>
        <p:nvPicPr>
          <p:cNvPr id="10" name="Picture 9"/>
          <p:cNvPicPr>
            <a:picLocks noChangeAspect="1"/>
          </p:cNvPicPr>
          <p:nvPr/>
        </p:nvPicPr>
        <p:blipFill>
          <a:blip r:embed="rId4"/>
          <a:stretch>
            <a:fillRect/>
          </a:stretch>
        </p:blipFill>
        <p:spPr>
          <a:xfrm>
            <a:off x="1190240" y="176828"/>
            <a:ext cx="666094" cy="666094"/>
          </a:xfrm>
          <a:prstGeom prst="rect">
            <a:avLst/>
          </a:prstGeom>
        </p:spPr>
      </p:pic>
      <p:sp>
        <p:nvSpPr>
          <p:cNvPr id="11" name="TextBox 10"/>
          <p:cNvSpPr txBox="1"/>
          <p:nvPr/>
        </p:nvSpPr>
        <p:spPr>
          <a:xfrm>
            <a:off x="1928401" y="272495"/>
            <a:ext cx="2350418" cy="400110"/>
          </a:xfrm>
          <a:prstGeom prst="rect">
            <a:avLst/>
          </a:prstGeom>
          <a:noFill/>
        </p:spPr>
        <p:txBody>
          <a:bodyPr wrap="square" rtlCol="0">
            <a:spAutoFit/>
          </a:bodyPr>
          <a:lstStyle/>
          <a:p>
            <a:r>
              <a:rPr lang="en-US" sz="2000" dirty="0" smtClean="0">
                <a:solidFill>
                  <a:schemeClr val="accent1"/>
                </a:solidFill>
              </a:rPr>
              <a:t>Ground vibrations</a:t>
            </a:r>
            <a:endParaRPr lang="en-US" sz="2000" dirty="0">
              <a:solidFill>
                <a:schemeClr val="accent1"/>
              </a:solidFill>
            </a:endParaRPr>
          </a:p>
        </p:txBody>
      </p:sp>
      <p:cxnSp>
        <p:nvCxnSpPr>
          <p:cNvPr id="12" name="Straight Arrow Connector 11"/>
          <p:cNvCxnSpPr/>
          <p:nvPr/>
        </p:nvCxnSpPr>
        <p:spPr>
          <a:xfrm>
            <a:off x="1899327" y="842922"/>
            <a:ext cx="404128" cy="276275"/>
          </a:xfrm>
          <a:prstGeom prst="straightConnector1">
            <a:avLst/>
          </a:prstGeom>
          <a:ln w="381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a:stretch>
            <a:fillRect/>
          </a:stretch>
        </p:blipFill>
        <p:spPr>
          <a:xfrm>
            <a:off x="4757746" y="176828"/>
            <a:ext cx="666094" cy="666094"/>
          </a:xfrm>
          <a:prstGeom prst="rect">
            <a:avLst/>
          </a:prstGeom>
        </p:spPr>
      </p:pic>
      <p:sp>
        <p:nvSpPr>
          <p:cNvPr id="14" name="TextBox 13"/>
          <p:cNvSpPr txBox="1"/>
          <p:nvPr/>
        </p:nvSpPr>
        <p:spPr>
          <a:xfrm>
            <a:off x="5549687" y="300939"/>
            <a:ext cx="1612309" cy="707886"/>
          </a:xfrm>
          <a:prstGeom prst="rect">
            <a:avLst/>
          </a:prstGeom>
          <a:noFill/>
        </p:spPr>
        <p:txBody>
          <a:bodyPr wrap="square" rtlCol="0">
            <a:spAutoFit/>
          </a:bodyPr>
          <a:lstStyle/>
          <a:p>
            <a:r>
              <a:rPr lang="en-US" sz="2000" dirty="0" err="1" smtClean="0">
                <a:solidFill>
                  <a:srgbClr val="C0504D"/>
                </a:solidFill>
              </a:rPr>
              <a:t>Cryo</a:t>
            </a:r>
            <a:r>
              <a:rPr lang="en-US" sz="2000" dirty="0" smtClean="0">
                <a:solidFill>
                  <a:srgbClr val="C0504D"/>
                </a:solidFill>
              </a:rPr>
              <a:t> vibrations</a:t>
            </a:r>
            <a:endParaRPr lang="en-US" sz="2000" dirty="0">
              <a:solidFill>
                <a:srgbClr val="C0504D"/>
              </a:solidFill>
            </a:endParaRPr>
          </a:p>
        </p:txBody>
      </p:sp>
      <p:cxnSp>
        <p:nvCxnSpPr>
          <p:cNvPr id="15" name="Straight Arrow Connector 14"/>
          <p:cNvCxnSpPr/>
          <p:nvPr/>
        </p:nvCxnSpPr>
        <p:spPr>
          <a:xfrm flipH="1">
            <a:off x="3570427" y="536296"/>
            <a:ext cx="948643" cy="374398"/>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Slide Number Placeholder 15"/>
          <p:cNvSpPr>
            <a:spLocks noGrp="1"/>
          </p:cNvSpPr>
          <p:nvPr>
            <p:ph type="sldNum" sz="quarter" idx="12"/>
          </p:nvPr>
        </p:nvSpPr>
        <p:spPr/>
        <p:txBody>
          <a:bodyPr/>
          <a:lstStyle/>
          <a:p>
            <a:fld id="{AEF90977-0000-B641-9D00-156F4F6BC2E6}" type="slidenum">
              <a:rPr lang="en-US" smtClean="0"/>
              <a:t>42</a:t>
            </a:fld>
            <a:endParaRPr lang="en-US"/>
          </a:p>
        </p:txBody>
      </p:sp>
    </p:spTree>
    <p:extLst>
      <p:ext uri="{BB962C8B-B14F-4D97-AF65-F5344CB8AC3E}">
        <p14:creationId xmlns:p14="http://schemas.microsoft.com/office/powerpoint/2010/main" val="424070065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S1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8" name="TextBox 7"/>
          <p:cNvSpPr txBox="1"/>
          <p:nvPr/>
        </p:nvSpPr>
        <p:spPr>
          <a:xfrm>
            <a:off x="4278819" y="1083312"/>
            <a:ext cx="3896119" cy="707886"/>
          </a:xfrm>
          <a:prstGeom prst="rect">
            <a:avLst/>
          </a:prstGeom>
          <a:noFill/>
        </p:spPr>
        <p:txBody>
          <a:bodyPr wrap="none" rtlCol="0">
            <a:spAutoFit/>
          </a:bodyPr>
          <a:lstStyle/>
          <a:p>
            <a:r>
              <a:rPr lang="en-US" sz="2000" dirty="0" smtClean="0"/>
              <a:t>Geophones</a:t>
            </a:r>
          </a:p>
          <a:p>
            <a:r>
              <a:rPr lang="en-US" sz="2000" dirty="0"/>
              <a:t>i</a:t>
            </a:r>
            <a:r>
              <a:rPr lang="en-US" sz="2000" dirty="0" smtClean="0"/>
              <a:t>nertial displacement measurement</a:t>
            </a:r>
            <a:endParaRPr lang="en-US" sz="2000" dirty="0"/>
          </a:p>
        </p:txBody>
      </p:sp>
      <p:cxnSp>
        <p:nvCxnSpPr>
          <p:cNvPr id="9" name="Straight Arrow Connector 8"/>
          <p:cNvCxnSpPr/>
          <p:nvPr/>
        </p:nvCxnSpPr>
        <p:spPr>
          <a:xfrm>
            <a:off x="3558050" y="1282575"/>
            <a:ext cx="617798" cy="0"/>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448297" y="746501"/>
            <a:ext cx="938141" cy="728629"/>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endParaRPr lang="en-US" sz="2000" dirty="0"/>
          </a:p>
        </p:txBody>
      </p:sp>
      <p:pic>
        <p:nvPicPr>
          <p:cNvPr id="11" name="Picture 10"/>
          <p:cNvPicPr>
            <a:picLocks noChangeAspect="1"/>
          </p:cNvPicPr>
          <p:nvPr/>
        </p:nvPicPr>
        <p:blipFill>
          <a:blip r:embed="rId4"/>
          <a:stretch>
            <a:fillRect/>
          </a:stretch>
        </p:blipFill>
        <p:spPr>
          <a:xfrm>
            <a:off x="1190240" y="176828"/>
            <a:ext cx="666094" cy="666094"/>
          </a:xfrm>
          <a:prstGeom prst="rect">
            <a:avLst/>
          </a:prstGeom>
        </p:spPr>
      </p:pic>
      <p:sp>
        <p:nvSpPr>
          <p:cNvPr id="12" name="TextBox 11"/>
          <p:cNvSpPr txBox="1"/>
          <p:nvPr/>
        </p:nvSpPr>
        <p:spPr>
          <a:xfrm>
            <a:off x="1928401" y="272495"/>
            <a:ext cx="2350418" cy="400110"/>
          </a:xfrm>
          <a:prstGeom prst="rect">
            <a:avLst/>
          </a:prstGeom>
          <a:noFill/>
        </p:spPr>
        <p:txBody>
          <a:bodyPr wrap="square" rtlCol="0">
            <a:spAutoFit/>
          </a:bodyPr>
          <a:lstStyle/>
          <a:p>
            <a:r>
              <a:rPr lang="en-US" sz="2000" dirty="0" smtClean="0">
                <a:solidFill>
                  <a:schemeClr val="accent1"/>
                </a:solidFill>
              </a:rPr>
              <a:t>Ground vibrations</a:t>
            </a:r>
            <a:endParaRPr lang="en-US" sz="2000" dirty="0">
              <a:solidFill>
                <a:schemeClr val="accent1"/>
              </a:solidFill>
            </a:endParaRPr>
          </a:p>
        </p:txBody>
      </p:sp>
      <p:cxnSp>
        <p:nvCxnSpPr>
          <p:cNvPr id="13" name="Straight Arrow Connector 12"/>
          <p:cNvCxnSpPr/>
          <p:nvPr/>
        </p:nvCxnSpPr>
        <p:spPr>
          <a:xfrm>
            <a:off x="1899327" y="842922"/>
            <a:ext cx="404128" cy="276275"/>
          </a:xfrm>
          <a:prstGeom prst="straightConnector1">
            <a:avLst/>
          </a:prstGeom>
          <a:ln w="381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4"/>
          <a:stretch>
            <a:fillRect/>
          </a:stretch>
        </p:blipFill>
        <p:spPr>
          <a:xfrm>
            <a:off x="4757746" y="176828"/>
            <a:ext cx="666094" cy="666094"/>
          </a:xfrm>
          <a:prstGeom prst="rect">
            <a:avLst/>
          </a:prstGeom>
        </p:spPr>
      </p:pic>
      <p:sp>
        <p:nvSpPr>
          <p:cNvPr id="15" name="TextBox 14"/>
          <p:cNvSpPr txBox="1"/>
          <p:nvPr/>
        </p:nvSpPr>
        <p:spPr>
          <a:xfrm>
            <a:off x="5549687" y="300939"/>
            <a:ext cx="1612309" cy="707886"/>
          </a:xfrm>
          <a:prstGeom prst="rect">
            <a:avLst/>
          </a:prstGeom>
          <a:noFill/>
        </p:spPr>
        <p:txBody>
          <a:bodyPr wrap="square" rtlCol="0">
            <a:spAutoFit/>
          </a:bodyPr>
          <a:lstStyle/>
          <a:p>
            <a:r>
              <a:rPr lang="en-US" sz="2000" dirty="0" err="1" smtClean="0">
                <a:solidFill>
                  <a:srgbClr val="C0504D"/>
                </a:solidFill>
              </a:rPr>
              <a:t>Cryo</a:t>
            </a:r>
            <a:r>
              <a:rPr lang="en-US" sz="2000" dirty="0" smtClean="0">
                <a:solidFill>
                  <a:srgbClr val="C0504D"/>
                </a:solidFill>
              </a:rPr>
              <a:t> vibrations</a:t>
            </a:r>
            <a:endParaRPr lang="en-US" sz="2000" dirty="0">
              <a:solidFill>
                <a:srgbClr val="C0504D"/>
              </a:solidFill>
            </a:endParaRPr>
          </a:p>
        </p:txBody>
      </p:sp>
      <p:cxnSp>
        <p:nvCxnSpPr>
          <p:cNvPr id="16" name="Straight Arrow Connector 15"/>
          <p:cNvCxnSpPr/>
          <p:nvPr/>
        </p:nvCxnSpPr>
        <p:spPr>
          <a:xfrm flipH="1">
            <a:off x="3570427" y="536296"/>
            <a:ext cx="948643" cy="374398"/>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34748" y="1351227"/>
            <a:ext cx="1247972" cy="490441"/>
          </a:xfrm>
          <a:prstGeom prst="rect">
            <a:avLst/>
          </a:prstGeom>
          <a:solidFill>
            <a:srgbClr val="008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Controller</a:t>
            </a:r>
            <a:endParaRPr lang="en-US" sz="2000" dirty="0"/>
          </a:p>
        </p:txBody>
      </p:sp>
      <p:cxnSp>
        <p:nvCxnSpPr>
          <p:cNvPr id="18" name="Straight Arrow Connector 17"/>
          <p:cNvCxnSpPr/>
          <p:nvPr/>
        </p:nvCxnSpPr>
        <p:spPr>
          <a:xfrm flipV="1">
            <a:off x="1685657" y="1475130"/>
            <a:ext cx="762640" cy="154359"/>
          </a:xfrm>
          <a:prstGeom prst="straightConnector1">
            <a:avLst/>
          </a:prstGeom>
          <a:ln w="38100" cmpd="sng">
            <a:solidFill>
              <a:srgbClr val="DAB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Slide Number Placeholder 19"/>
          <p:cNvSpPr>
            <a:spLocks noGrp="1"/>
          </p:cNvSpPr>
          <p:nvPr>
            <p:ph type="sldNum" sz="quarter" idx="12"/>
          </p:nvPr>
        </p:nvSpPr>
        <p:spPr/>
        <p:txBody>
          <a:bodyPr/>
          <a:lstStyle/>
          <a:p>
            <a:fld id="{AEF90977-0000-B641-9D00-156F4F6BC2E6}" type="slidenum">
              <a:rPr lang="en-US" smtClean="0"/>
              <a:t>43</a:t>
            </a:fld>
            <a:endParaRPr lang="en-US"/>
          </a:p>
        </p:txBody>
      </p:sp>
    </p:spTree>
    <p:extLst>
      <p:ext uri="{BB962C8B-B14F-4D97-AF65-F5344CB8AC3E}">
        <p14:creationId xmlns:p14="http://schemas.microsoft.com/office/powerpoint/2010/main" val="304198452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20860" y="646133"/>
            <a:ext cx="3896119" cy="707886"/>
          </a:xfrm>
          <a:prstGeom prst="rect">
            <a:avLst/>
          </a:prstGeom>
          <a:noFill/>
        </p:spPr>
        <p:txBody>
          <a:bodyPr wrap="none" rtlCol="0">
            <a:spAutoFit/>
          </a:bodyPr>
          <a:lstStyle/>
          <a:p>
            <a:r>
              <a:rPr lang="en-US" sz="2000" dirty="0" smtClean="0"/>
              <a:t>Geophones</a:t>
            </a:r>
          </a:p>
          <a:p>
            <a:r>
              <a:rPr lang="en-US" sz="2000" dirty="0"/>
              <a:t>i</a:t>
            </a:r>
            <a:r>
              <a:rPr lang="en-US" sz="2000" dirty="0" smtClean="0"/>
              <a:t>nertial displacement measurement</a:t>
            </a:r>
            <a:endParaRPr lang="en-US" sz="2000" dirty="0"/>
          </a:p>
        </p:txBody>
      </p:sp>
      <p:cxnSp>
        <p:nvCxnSpPr>
          <p:cNvPr id="9" name="Straight Arrow Connector 8"/>
          <p:cNvCxnSpPr/>
          <p:nvPr/>
        </p:nvCxnSpPr>
        <p:spPr>
          <a:xfrm>
            <a:off x="3661021" y="641827"/>
            <a:ext cx="617798" cy="0"/>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539841" y="458627"/>
            <a:ext cx="995343" cy="81237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Optics</a:t>
            </a:r>
          </a:p>
          <a:p>
            <a:pPr algn="ctr"/>
            <a:r>
              <a:rPr lang="en-US" sz="2000" dirty="0" smtClean="0"/>
              <a:t>Table</a:t>
            </a:r>
          </a:p>
        </p:txBody>
      </p:sp>
      <p:pic>
        <p:nvPicPr>
          <p:cNvPr id="2" name="Picture 1" descr="GS13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3" name="Slide Number Placeholder 2"/>
          <p:cNvSpPr>
            <a:spLocks noGrp="1"/>
          </p:cNvSpPr>
          <p:nvPr>
            <p:ph type="sldNum" sz="quarter" idx="12"/>
          </p:nvPr>
        </p:nvSpPr>
        <p:spPr/>
        <p:txBody>
          <a:bodyPr/>
          <a:lstStyle/>
          <a:p>
            <a:fld id="{AEF90977-0000-B641-9D00-156F4F6BC2E6}" type="slidenum">
              <a:rPr lang="en-US" smtClean="0"/>
              <a:t>44</a:t>
            </a:fld>
            <a:endParaRPr lang="en-US"/>
          </a:p>
        </p:txBody>
      </p:sp>
    </p:spTree>
    <p:extLst>
      <p:ext uri="{BB962C8B-B14F-4D97-AF65-F5344CB8AC3E}">
        <p14:creationId xmlns:p14="http://schemas.microsoft.com/office/powerpoint/2010/main" val="28229633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Measured Heat Shield Displacement</a:t>
            </a:r>
            <a:endParaRPr lang="en-US" dirty="0"/>
          </a:p>
        </p:txBody>
      </p:sp>
      <p:sp>
        <p:nvSpPr>
          <p:cNvPr id="2" name="Slide Number Placeholder 1"/>
          <p:cNvSpPr>
            <a:spLocks noGrp="1"/>
          </p:cNvSpPr>
          <p:nvPr>
            <p:ph type="sldNum" sz="quarter" idx="12"/>
          </p:nvPr>
        </p:nvSpPr>
        <p:spPr/>
        <p:txBody>
          <a:bodyPr/>
          <a:lstStyle/>
          <a:p>
            <a:fld id="{AEF90977-0000-B641-9D00-156F4F6BC2E6}" type="slidenum">
              <a:rPr lang="en-US" smtClean="0"/>
              <a:t>45</a:t>
            </a:fld>
            <a:endParaRPr lang="en-US"/>
          </a:p>
        </p:txBody>
      </p:sp>
      <p:pic>
        <p:nvPicPr>
          <p:cNvPr id="4" name="Picture 3" descr="MeasuredHeatShieldDisplace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0368"/>
            <a:ext cx="9144000" cy="5107632"/>
          </a:xfrm>
          <a:prstGeom prst="rect">
            <a:avLst/>
          </a:prstGeom>
        </p:spPr>
      </p:pic>
      <p:sp>
        <p:nvSpPr>
          <p:cNvPr id="6" name="TextBox 5"/>
          <p:cNvSpPr txBox="1"/>
          <p:nvPr/>
        </p:nvSpPr>
        <p:spPr>
          <a:xfrm>
            <a:off x="2488083" y="5620444"/>
            <a:ext cx="3289031" cy="461665"/>
          </a:xfrm>
          <a:prstGeom prst="rect">
            <a:avLst/>
          </a:prstGeom>
          <a:noFill/>
        </p:spPr>
        <p:txBody>
          <a:bodyPr wrap="none" rtlCol="0">
            <a:spAutoFit/>
          </a:bodyPr>
          <a:lstStyle/>
          <a:p>
            <a:r>
              <a:rPr lang="en-US" sz="2400" dirty="0" smtClean="0"/>
              <a:t>Requirement (1m shield)</a:t>
            </a:r>
            <a:endParaRPr lang="en-US" sz="2400" dirty="0"/>
          </a:p>
        </p:txBody>
      </p:sp>
      <p:cxnSp>
        <p:nvCxnSpPr>
          <p:cNvPr id="8" name="Straight Arrow Connector 7"/>
          <p:cNvCxnSpPr/>
          <p:nvPr/>
        </p:nvCxnSpPr>
        <p:spPr>
          <a:xfrm flipV="1">
            <a:off x="5777114" y="5538136"/>
            <a:ext cx="1007760" cy="317473"/>
          </a:xfrm>
          <a:prstGeom prst="straightConnector1">
            <a:avLst/>
          </a:prstGeom>
          <a:ln w="28575"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12" idx="2"/>
          </p:cNvCxnSpPr>
          <p:nvPr/>
        </p:nvCxnSpPr>
        <p:spPr>
          <a:xfrm>
            <a:off x="6301746" y="2591171"/>
            <a:ext cx="251454" cy="912788"/>
          </a:xfrm>
          <a:prstGeom prst="straightConnector1">
            <a:avLst/>
          </a:prstGeom>
          <a:ln w="28575" cmpd="sng">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11" idx="2"/>
          </p:cNvCxnSpPr>
          <p:nvPr/>
        </p:nvCxnSpPr>
        <p:spPr>
          <a:xfrm>
            <a:off x="7573731" y="3977243"/>
            <a:ext cx="116575" cy="796601"/>
          </a:xfrm>
          <a:prstGeom prst="straightConnector1">
            <a:avLst/>
          </a:prstGeom>
          <a:ln w="28575" cmpd="sng">
            <a:solidFill>
              <a:srgbClr val="D5AC00"/>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818882" y="3515578"/>
            <a:ext cx="1509698" cy="461665"/>
          </a:xfrm>
          <a:prstGeom prst="rect">
            <a:avLst/>
          </a:prstGeom>
          <a:noFill/>
        </p:spPr>
        <p:txBody>
          <a:bodyPr wrap="none" rtlCol="0">
            <a:spAutoFit/>
          </a:bodyPr>
          <a:lstStyle/>
          <a:p>
            <a:r>
              <a:rPr lang="en-US" sz="2400" dirty="0" smtClean="0">
                <a:solidFill>
                  <a:srgbClr val="DAB000"/>
                </a:solidFill>
              </a:rPr>
              <a:t>Control on</a:t>
            </a:r>
            <a:endParaRPr lang="en-US" sz="2400" dirty="0">
              <a:solidFill>
                <a:srgbClr val="DAB000"/>
              </a:solidFill>
            </a:endParaRPr>
          </a:p>
        </p:txBody>
      </p:sp>
      <p:sp>
        <p:nvSpPr>
          <p:cNvPr id="12" name="TextBox 11"/>
          <p:cNvSpPr txBox="1"/>
          <p:nvPr/>
        </p:nvSpPr>
        <p:spPr>
          <a:xfrm>
            <a:off x="5536152" y="2129506"/>
            <a:ext cx="1531188" cy="461665"/>
          </a:xfrm>
          <a:prstGeom prst="rect">
            <a:avLst/>
          </a:prstGeom>
          <a:noFill/>
        </p:spPr>
        <p:txBody>
          <a:bodyPr wrap="none" rtlCol="0">
            <a:spAutoFit/>
          </a:bodyPr>
          <a:lstStyle/>
          <a:p>
            <a:r>
              <a:rPr lang="en-US" sz="2400" dirty="0" smtClean="0">
                <a:solidFill>
                  <a:srgbClr val="FF0000"/>
                </a:solidFill>
              </a:rPr>
              <a:t>Control off</a:t>
            </a:r>
            <a:endParaRPr lang="en-US" sz="2400" dirty="0">
              <a:solidFill>
                <a:srgbClr val="FF0000"/>
              </a:solidFill>
            </a:endParaRPr>
          </a:p>
        </p:txBody>
      </p:sp>
    </p:spTree>
    <p:extLst>
      <p:ext uri="{BB962C8B-B14F-4D97-AF65-F5344CB8AC3E}">
        <p14:creationId xmlns:p14="http://schemas.microsoft.com/office/powerpoint/2010/main" val="1138638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Scattered Light with Measured Displacement</a:t>
            </a:r>
            <a:endParaRPr lang="en-US" dirty="0"/>
          </a:p>
        </p:txBody>
      </p:sp>
      <p:sp>
        <p:nvSpPr>
          <p:cNvPr id="3" name="Slide Number Placeholder 2"/>
          <p:cNvSpPr>
            <a:spLocks noGrp="1"/>
          </p:cNvSpPr>
          <p:nvPr>
            <p:ph type="sldNum" sz="quarter" idx="12"/>
          </p:nvPr>
        </p:nvSpPr>
        <p:spPr/>
        <p:txBody>
          <a:bodyPr/>
          <a:lstStyle/>
          <a:p>
            <a:fld id="{AEF90977-0000-B641-9D00-156F4F6BC2E6}" type="slidenum">
              <a:rPr lang="en-US" smtClean="0"/>
              <a:t>46</a:t>
            </a:fld>
            <a:endParaRPr lang="en-US"/>
          </a:p>
        </p:txBody>
      </p:sp>
      <p:pic>
        <p:nvPicPr>
          <p:cNvPr id="4" name="Picture 3" descr="ScatteredLightNoise_Stanfo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5" name="TextBox 4"/>
          <p:cNvSpPr txBox="1"/>
          <p:nvPr/>
        </p:nvSpPr>
        <p:spPr>
          <a:xfrm>
            <a:off x="1287394" y="5768214"/>
            <a:ext cx="3639388" cy="400110"/>
          </a:xfrm>
          <a:prstGeom prst="rect">
            <a:avLst/>
          </a:prstGeom>
          <a:noFill/>
          <a:ln>
            <a:solidFill>
              <a:srgbClr val="000000"/>
            </a:solidFill>
          </a:ln>
        </p:spPr>
        <p:txBody>
          <a:bodyPr wrap="none" rtlCol="0">
            <a:spAutoFit/>
          </a:bodyPr>
          <a:lstStyle/>
          <a:p>
            <a:r>
              <a:rPr lang="en-US" sz="2000" dirty="0" smtClean="0"/>
              <a:t>Simulation with 1 m shield radius</a:t>
            </a:r>
            <a:endParaRPr lang="en-US" sz="2000" dirty="0"/>
          </a:p>
        </p:txBody>
      </p:sp>
      <p:sp>
        <p:nvSpPr>
          <p:cNvPr id="6" name="TextBox 5"/>
          <p:cNvSpPr txBox="1"/>
          <p:nvPr/>
        </p:nvSpPr>
        <p:spPr>
          <a:xfrm>
            <a:off x="6268333" y="2222309"/>
            <a:ext cx="1951376" cy="461665"/>
          </a:xfrm>
          <a:prstGeom prst="rect">
            <a:avLst/>
          </a:prstGeom>
          <a:noFill/>
        </p:spPr>
        <p:txBody>
          <a:bodyPr wrap="none" rtlCol="0">
            <a:spAutoFit/>
          </a:bodyPr>
          <a:lstStyle/>
          <a:p>
            <a:r>
              <a:rPr lang="en-US" sz="2400" dirty="0" smtClean="0"/>
              <a:t>Voyager noise</a:t>
            </a:r>
            <a:endParaRPr lang="en-US" sz="2400" dirty="0"/>
          </a:p>
        </p:txBody>
      </p:sp>
      <p:cxnSp>
        <p:nvCxnSpPr>
          <p:cNvPr id="7" name="Straight Arrow Connector 6"/>
          <p:cNvCxnSpPr>
            <a:stCxn id="10" idx="2"/>
          </p:cNvCxnSpPr>
          <p:nvPr/>
        </p:nvCxnSpPr>
        <p:spPr>
          <a:xfrm flipH="1">
            <a:off x="6973017" y="4067843"/>
            <a:ext cx="481098" cy="623699"/>
          </a:xfrm>
          <a:prstGeom prst="straightConnector1">
            <a:avLst/>
          </a:prstGeom>
          <a:ln w="28575" cmpd="sng">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9" idx="3"/>
          </p:cNvCxnSpPr>
          <p:nvPr/>
        </p:nvCxnSpPr>
        <p:spPr>
          <a:xfrm flipV="1">
            <a:off x="6000533" y="4936669"/>
            <a:ext cx="349263" cy="230832"/>
          </a:xfrm>
          <a:prstGeom prst="straightConnector1">
            <a:avLst/>
          </a:prstGeom>
          <a:ln w="28575" cmpd="sng">
            <a:solidFill>
              <a:srgbClr val="D5AC00"/>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90835" y="4936668"/>
            <a:ext cx="1509698" cy="461665"/>
          </a:xfrm>
          <a:prstGeom prst="rect">
            <a:avLst/>
          </a:prstGeom>
          <a:noFill/>
        </p:spPr>
        <p:txBody>
          <a:bodyPr wrap="none" rtlCol="0">
            <a:spAutoFit/>
          </a:bodyPr>
          <a:lstStyle/>
          <a:p>
            <a:r>
              <a:rPr lang="en-US" sz="2400" dirty="0" smtClean="0">
                <a:solidFill>
                  <a:srgbClr val="DAB000"/>
                </a:solidFill>
              </a:rPr>
              <a:t>Control on</a:t>
            </a:r>
            <a:endParaRPr lang="en-US" sz="2400" dirty="0">
              <a:solidFill>
                <a:srgbClr val="DAB000"/>
              </a:solidFill>
            </a:endParaRPr>
          </a:p>
        </p:txBody>
      </p:sp>
      <p:sp>
        <p:nvSpPr>
          <p:cNvPr id="10" name="TextBox 9"/>
          <p:cNvSpPr txBox="1"/>
          <p:nvPr/>
        </p:nvSpPr>
        <p:spPr>
          <a:xfrm>
            <a:off x="6688521" y="3606178"/>
            <a:ext cx="1531188" cy="461665"/>
          </a:xfrm>
          <a:prstGeom prst="rect">
            <a:avLst/>
          </a:prstGeom>
          <a:noFill/>
        </p:spPr>
        <p:txBody>
          <a:bodyPr wrap="none" rtlCol="0">
            <a:spAutoFit/>
          </a:bodyPr>
          <a:lstStyle/>
          <a:p>
            <a:r>
              <a:rPr lang="en-US" sz="2400" dirty="0" smtClean="0">
                <a:solidFill>
                  <a:srgbClr val="FF0000"/>
                </a:solidFill>
              </a:rPr>
              <a:t>Control off</a:t>
            </a:r>
            <a:endParaRPr lang="en-US" sz="2400" dirty="0">
              <a:solidFill>
                <a:srgbClr val="FF0000"/>
              </a:solidFill>
            </a:endParaRPr>
          </a:p>
        </p:txBody>
      </p:sp>
      <p:cxnSp>
        <p:nvCxnSpPr>
          <p:cNvPr id="15" name="Straight Arrow Connector 14"/>
          <p:cNvCxnSpPr/>
          <p:nvPr/>
        </p:nvCxnSpPr>
        <p:spPr>
          <a:xfrm flipH="1">
            <a:off x="6482646" y="2695732"/>
            <a:ext cx="481098" cy="623699"/>
          </a:xfrm>
          <a:prstGeom prst="straightConnector1">
            <a:avLst/>
          </a:prstGeom>
          <a:ln w="28575"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637400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4204"/>
            <a:ext cx="8229600" cy="1143000"/>
          </a:xfrm>
        </p:spPr>
        <p:txBody>
          <a:bodyPr/>
          <a:lstStyle/>
          <a:p>
            <a:r>
              <a:rPr lang="en-US" dirty="0" smtClean="0"/>
              <a:t>Cool Down Data</a:t>
            </a:r>
            <a:endParaRPr lang="en-US" dirty="0"/>
          </a:p>
        </p:txBody>
      </p:sp>
      <p:sp>
        <p:nvSpPr>
          <p:cNvPr id="3" name="Slide Number Placeholder 2"/>
          <p:cNvSpPr>
            <a:spLocks noGrp="1"/>
          </p:cNvSpPr>
          <p:nvPr>
            <p:ph type="sldNum" sz="quarter" idx="12"/>
          </p:nvPr>
        </p:nvSpPr>
        <p:spPr>
          <a:xfrm>
            <a:off x="6858931" y="6375622"/>
            <a:ext cx="2133600" cy="365125"/>
          </a:xfrm>
        </p:spPr>
        <p:txBody>
          <a:bodyPr/>
          <a:lstStyle/>
          <a:p>
            <a:fld id="{AEF90977-0000-B641-9D00-156F4F6BC2E6}" type="slidenum">
              <a:rPr lang="en-US" smtClean="0"/>
              <a:t>47</a:t>
            </a:fld>
            <a:endParaRPr lang="en-US" dirty="0"/>
          </a:p>
        </p:txBody>
      </p:sp>
      <p:grpSp>
        <p:nvGrpSpPr>
          <p:cNvPr id="6" name="Group 5"/>
          <p:cNvGrpSpPr/>
          <p:nvPr/>
        </p:nvGrpSpPr>
        <p:grpSpPr>
          <a:xfrm>
            <a:off x="0" y="0"/>
            <a:ext cx="9144000" cy="1135339"/>
            <a:chOff x="0" y="0"/>
            <a:chExt cx="9144000" cy="1135339"/>
          </a:xfrm>
        </p:grpSpPr>
        <p:pic>
          <p:nvPicPr>
            <p:cNvPr id="7"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8" name="Picture 7"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 name="Picture 8"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grpSp>
        <p:nvGrpSpPr>
          <p:cNvPr id="20" name="Group 19"/>
          <p:cNvGrpSpPr/>
          <p:nvPr/>
        </p:nvGrpSpPr>
        <p:grpSpPr>
          <a:xfrm>
            <a:off x="0" y="1371600"/>
            <a:ext cx="9144000" cy="5086350"/>
            <a:chOff x="0" y="1771650"/>
            <a:chExt cx="9144000" cy="5086350"/>
          </a:xfrm>
        </p:grpSpPr>
        <p:pic>
          <p:nvPicPr>
            <p:cNvPr id="5" name="Picture 4" descr="CoolDow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1" name="TextBox 10"/>
            <p:cNvSpPr txBox="1"/>
            <p:nvPr/>
          </p:nvSpPr>
          <p:spPr>
            <a:xfrm>
              <a:off x="5913660" y="2279306"/>
              <a:ext cx="2251037" cy="461665"/>
            </a:xfrm>
            <a:prstGeom prst="rect">
              <a:avLst/>
            </a:prstGeom>
            <a:noFill/>
          </p:spPr>
          <p:txBody>
            <a:bodyPr wrap="none" rtlCol="0">
              <a:spAutoFit/>
            </a:bodyPr>
            <a:lstStyle/>
            <a:p>
              <a:r>
                <a:rPr lang="en-US" sz="2400" dirty="0" smtClean="0">
                  <a:solidFill>
                    <a:srgbClr val="DAB000"/>
                  </a:solidFill>
                </a:rPr>
                <a:t>Test mass spring</a:t>
              </a:r>
              <a:endParaRPr lang="en-US" sz="2400" dirty="0">
                <a:solidFill>
                  <a:srgbClr val="DAB000"/>
                </a:solidFill>
              </a:endParaRPr>
            </a:p>
          </p:txBody>
        </p:sp>
        <p:sp>
          <p:nvSpPr>
            <p:cNvPr id="12" name="TextBox 11"/>
            <p:cNvSpPr txBox="1"/>
            <p:nvPr/>
          </p:nvSpPr>
          <p:spPr>
            <a:xfrm>
              <a:off x="6702791" y="2960045"/>
              <a:ext cx="1414870" cy="461665"/>
            </a:xfrm>
            <a:prstGeom prst="rect">
              <a:avLst/>
            </a:prstGeom>
            <a:noFill/>
          </p:spPr>
          <p:txBody>
            <a:bodyPr wrap="none" rtlCol="0">
              <a:spAutoFit/>
            </a:bodyPr>
            <a:lstStyle/>
            <a:p>
              <a:r>
                <a:rPr lang="en-US" sz="2400" dirty="0" smtClean="0">
                  <a:solidFill>
                    <a:schemeClr val="accent3">
                      <a:lumMod val="75000"/>
                    </a:schemeClr>
                  </a:solidFill>
                </a:rPr>
                <a:t>Test mass</a:t>
              </a:r>
              <a:endParaRPr lang="en-US" sz="2400" dirty="0">
                <a:solidFill>
                  <a:schemeClr val="accent3">
                    <a:lumMod val="75000"/>
                  </a:schemeClr>
                </a:solidFill>
              </a:endParaRPr>
            </a:p>
          </p:txBody>
        </p:sp>
        <p:sp>
          <p:nvSpPr>
            <p:cNvPr id="13" name="TextBox 12"/>
            <p:cNvSpPr txBox="1"/>
            <p:nvPr/>
          </p:nvSpPr>
          <p:spPr>
            <a:xfrm>
              <a:off x="4268237" y="5652228"/>
              <a:ext cx="2691512" cy="461665"/>
            </a:xfrm>
            <a:prstGeom prst="rect">
              <a:avLst/>
            </a:prstGeom>
            <a:noFill/>
          </p:spPr>
          <p:txBody>
            <a:bodyPr wrap="none" rtlCol="0">
              <a:spAutoFit/>
            </a:bodyPr>
            <a:lstStyle/>
            <a:p>
              <a:r>
                <a:rPr lang="en-US" sz="2400" dirty="0" smtClean="0">
                  <a:solidFill>
                    <a:schemeClr val="accent2"/>
                  </a:solidFill>
                </a:rPr>
                <a:t>Liquid nitrogen pipe</a:t>
              </a:r>
              <a:endParaRPr lang="en-US" sz="2400" dirty="0">
                <a:solidFill>
                  <a:schemeClr val="accent2"/>
                </a:solidFill>
              </a:endParaRPr>
            </a:p>
          </p:txBody>
        </p:sp>
        <p:sp>
          <p:nvSpPr>
            <p:cNvPr id="14" name="TextBox 13"/>
            <p:cNvSpPr txBox="1"/>
            <p:nvPr/>
          </p:nvSpPr>
          <p:spPr>
            <a:xfrm>
              <a:off x="2553713" y="3273967"/>
              <a:ext cx="1587845" cy="461665"/>
            </a:xfrm>
            <a:prstGeom prst="rect">
              <a:avLst/>
            </a:prstGeom>
            <a:noFill/>
          </p:spPr>
          <p:txBody>
            <a:bodyPr wrap="none" rtlCol="0">
              <a:spAutoFit/>
            </a:bodyPr>
            <a:lstStyle/>
            <a:p>
              <a:r>
                <a:rPr lang="en-US" sz="2400" dirty="0" smtClean="0">
                  <a:solidFill>
                    <a:schemeClr val="accent1"/>
                  </a:solidFill>
                </a:rPr>
                <a:t>Heat shield</a:t>
              </a:r>
              <a:endParaRPr lang="en-US" sz="2400" dirty="0">
                <a:solidFill>
                  <a:schemeClr val="accent1"/>
                </a:solidFill>
              </a:endParaRPr>
            </a:p>
          </p:txBody>
        </p:sp>
        <p:sp>
          <p:nvSpPr>
            <p:cNvPr id="15" name="TextBox 14"/>
            <p:cNvSpPr txBox="1"/>
            <p:nvPr/>
          </p:nvSpPr>
          <p:spPr>
            <a:xfrm>
              <a:off x="3698092" y="4108346"/>
              <a:ext cx="3004699" cy="461665"/>
            </a:xfrm>
            <a:prstGeom prst="rect">
              <a:avLst/>
            </a:prstGeom>
            <a:noFill/>
          </p:spPr>
          <p:txBody>
            <a:bodyPr wrap="none" rtlCol="0">
              <a:spAutoFit/>
            </a:bodyPr>
            <a:lstStyle/>
            <a:p>
              <a:r>
                <a:rPr lang="en-US" sz="2400" dirty="0" smtClean="0">
                  <a:solidFill>
                    <a:schemeClr val="accent4">
                      <a:lumMod val="75000"/>
                    </a:schemeClr>
                  </a:solidFill>
                </a:rPr>
                <a:t>Braid tip at heat shield</a:t>
              </a:r>
              <a:endParaRPr lang="en-US" sz="2400" dirty="0">
                <a:solidFill>
                  <a:schemeClr val="accent4">
                    <a:lumMod val="75000"/>
                  </a:schemeClr>
                </a:solidFill>
              </a:endParaRPr>
            </a:p>
          </p:txBody>
        </p:sp>
        <p:cxnSp>
          <p:nvCxnSpPr>
            <p:cNvPr id="16" name="Straight Arrow Connector 15"/>
            <p:cNvCxnSpPr>
              <a:stCxn id="15" idx="0"/>
            </p:cNvCxnSpPr>
            <p:nvPr/>
          </p:nvCxnSpPr>
          <p:spPr>
            <a:xfrm flipV="1">
              <a:off x="5200442" y="3598024"/>
              <a:ext cx="537892" cy="510322"/>
            </a:xfrm>
            <a:prstGeom prst="straightConnector1">
              <a:avLst/>
            </a:prstGeom>
            <a:ln w="38100" cmpd="sng">
              <a:solidFill>
                <a:schemeClr val="accent4">
                  <a:lumMod val="75000"/>
                </a:schemeClr>
              </a:solidFill>
              <a:prstDash val="solid"/>
              <a:tailEnd type="arrow"/>
            </a:ln>
            <a:effectLst>
              <a:glow rad="12700">
                <a:schemeClr val="bg1"/>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127951" y="6375622"/>
            <a:ext cx="3165876" cy="400110"/>
          </a:xfrm>
          <a:prstGeom prst="rect">
            <a:avLst/>
          </a:prstGeom>
          <a:noFill/>
          <a:ln>
            <a:solidFill>
              <a:srgbClr val="604A7B"/>
            </a:solidFill>
          </a:ln>
        </p:spPr>
        <p:txBody>
          <a:bodyPr wrap="none" rtlCol="0">
            <a:spAutoFit/>
          </a:bodyPr>
          <a:lstStyle/>
          <a:p>
            <a:r>
              <a:rPr lang="en-US" sz="2000" dirty="0" smtClean="0"/>
              <a:t>Vacuum pressure = 1e-5 </a:t>
            </a:r>
            <a:r>
              <a:rPr lang="en-US" sz="2000" dirty="0" err="1" smtClean="0"/>
              <a:t>torr</a:t>
            </a:r>
            <a:endParaRPr lang="en-US" sz="2000" dirty="0"/>
          </a:p>
        </p:txBody>
      </p:sp>
    </p:spTree>
    <p:extLst>
      <p:ext uri="{BB962C8B-B14F-4D97-AF65-F5344CB8AC3E}">
        <p14:creationId xmlns:p14="http://schemas.microsoft.com/office/powerpoint/2010/main" val="27620483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oolDown_Extrapol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086350"/>
          </a:xfrm>
          <a:prstGeom prst="rect">
            <a:avLst/>
          </a:prstGeom>
        </p:spPr>
      </p:pic>
      <p:sp>
        <p:nvSpPr>
          <p:cNvPr id="10" name="Title 9"/>
          <p:cNvSpPr>
            <a:spLocks noGrp="1"/>
          </p:cNvSpPr>
          <p:nvPr>
            <p:ph type="title"/>
          </p:nvPr>
        </p:nvSpPr>
        <p:spPr>
          <a:xfrm>
            <a:off x="457200" y="4204"/>
            <a:ext cx="8229600" cy="1143000"/>
          </a:xfrm>
        </p:spPr>
        <p:txBody>
          <a:bodyPr/>
          <a:lstStyle/>
          <a:p>
            <a:r>
              <a:rPr lang="en-US" dirty="0" smtClean="0"/>
              <a:t>Cool Down Data</a:t>
            </a:r>
            <a:endParaRPr lang="en-US" dirty="0"/>
          </a:p>
        </p:txBody>
      </p:sp>
      <p:sp>
        <p:nvSpPr>
          <p:cNvPr id="3" name="Slide Number Placeholder 2"/>
          <p:cNvSpPr>
            <a:spLocks noGrp="1"/>
          </p:cNvSpPr>
          <p:nvPr>
            <p:ph type="sldNum" sz="quarter" idx="12"/>
          </p:nvPr>
        </p:nvSpPr>
        <p:spPr>
          <a:xfrm>
            <a:off x="6858931" y="6375622"/>
            <a:ext cx="2133600" cy="365125"/>
          </a:xfrm>
        </p:spPr>
        <p:txBody>
          <a:bodyPr/>
          <a:lstStyle/>
          <a:p>
            <a:fld id="{AEF90977-0000-B641-9D00-156F4F6BC2E6}" type="slidenum">
              <a:rPr lang="en-US" smtClean="0"/>
              <a:t>48</a:t>
            </a:fld>
            <a:endParaRPr lang="en-US" dirty="0"/>
          </a:p>
        </p:txBody>
      </p:sp>
      <p:grpSp>
        <p:nvGrpSpPr>
          <p:cNvPr id="6" name="Group 5"/>
          <p:cNvGrpSpPr/>
          <p:nvPr/>
        </p:nvGrpSpPr>
        <p:grpSpPr>
          <a:xfrm>
            <a:off x="0" y="0"/>
            <a:ext cx="9144000" cy="1135339"/>
            <a:chOff x="0" y="0"/>
            <a:chExt cx="9144000" cy="1135339"/>
          </a:xfrm>
        </p:grpSpPr>
        <p:pic>
          <p:nvPicPr>
            <p:cNvPr id="7" name="Picture 3" descr="C:\Users\Brett\Documents\Lab\LSC - LIGO Lab\Logos and Figures\LIGO Logo Extension.bmp"/>
            <p:cNvPicPr>
              <a:picLocks noChangeAspect="1" noChangeArrowheads="1"/>
            </p:cNvPicPr>
            <p:nvPr/>
          </p:nvPicPr>
          <p:blipFill>
            <a:blip r:embed="rId4"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8" name="Picture 7" descr="New_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 name="Picture 8" descr="Stanford_University_seal_200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3" name="TextBox 12"/>
          <p:cNvSpPr txBox="1"/>
          <p:nvPr/>
        </p:nvSpPr>
        <p:spPr>
          <a:xfrm>
            <a:off x="4071803" y="3309243"/>
            <a:ext cx="4099800" cy="461665"/>
          </a:xfrm>
          <a:prstGeom prst="rect">
            <a:avLst/>
          </a:prstGeom>
          <a:noFill/>
        </p:spPr>
        <p:txBody>
          <a:bodyPr wrap="none" rtlCol="0">
            <a:spAutoFit/>
          </a:bodyPr>
          <a:lstStyle/>
          <a:p>
            <a:r>
              <a:rPr lang="en-US" sz="2400" dirty="0" smtClean="0">
                <a:solidFill>
                  <a:schemeClr val="accent2"/>
                </a:solidFill>
              </a:rPr>
              <a:t>Fit to heat shield measurement</a:t>
            </a:r>
            <a:endParaRPr lang="en-US" sz="2400" dirty="0">
              <a:solidFill>
                <a:schemeClr val="accent2"/>
              </a:solidFill>
            </a:endParaRPr>
          </a:p>
        </p:txBody>
      </p:sp>
      <p:sp>
        <p:nvSpPr>
          <p:cNvPr id="14" name="TextBox 13"/>
          <p:cNvSpPr txBox="1"/>
          <p:nvPr/>
        </p:nvSpPr>
        <p:spPr>
          <a:xfrm>
            <a:off x="1566693" y="1787540"/>
            <a:ext cx="3410158" cy="461665"/>
          </a:xfrm>
          <a:prstGeom prst="rect">
            <a:avLst/>
          </a:prstGeom>
          <a:noFill/>
        </p:spPr>
        <p:txBody>
          <a:bodyPr wrap="none" rtlCol="0">
            <a:spAutoFit/>
          </a:bodyPr>
          <a:lstStyle/>
          <a:p>
            <a:r>
              <a:rPr lang="en-US" sz="2400" dirty="0" smtClean="0">
                <a:solidFill>
                  <a:schemeClr val="accent1"/>
                </a:solidFill>
              </a:rPr>
              <a:t>Heat shield measurement</a:t>
            </a:r>
            <a:endParaRPr lang="en-US" sz="2400" dirty="0">
              <a:solidFill>
                <a:schemeClr val="accent1"/>
              </a:solidFill>
            </a:endParaRPr>
          </a:p>
        </p:txBody>
      </p:sp>
      <p:sp>
        <p:nvSpPr>
          <p:cNvPr id="20" name="TextBox 19"/>
          <p:cNvSpPr txBox="1"/>
          <p:nvPr/>
        </p:nvSpPr>
        <p:spPr>
          <a:xfrm>
            <a:off x="1566693" y="4355271"/>
            <a:ext cx="3716733" cy="461665"/>
          </a:xfrm>
          <a:prstGeom prst="rect">
            <a:avLst/>
          </a:prstGeom>
          <a:noFill/>
        </p:spPr>
        <p:txBody>
          <a:bodyPr wrap="none" rtlCol="0">
            <a:spAutoFit/>
          </a:bodyPr>
          <a:lstStyle/>
          <a:p>
            <a:r>
              <a:rPr lang="en-US" sz="2400" dirty="0" smtClean="0"/>
              <a:t>Estimated final temperature</a:t>
            </a:r>
            <a:endParaRPr lang="en-US" sz="2400" dirty="0"/>
          </a:p>
        </p:txBody>
      </p:sp>
      <p:sp>
        <p:nvSpPr>
          <p:cNvPr id="21" name="TextBox 20"/>
          <p:cNvSpPr txBox="1"/>
          <p:nvPr/>
        </p:nvSpPr>
        <p:spPr>
          <a:xfrm>
            <a:off x="127951" y="6375622"/>
            <a:ext cx="3165876" cy="400110"/>
          </a:xfrm>
          <a:prstGeom prst="rect">
            <a:avLst/>
          </a:prstGeom>
          <a:noFill/>
          <a:ln>
            <a:solidFill>
              <a:srgbClr val="604A7B"/>
            </a:solidFill>
          </a:ln>
        </p:spPr>
        <p:txBody>
          <a:bodyPr wrap="none" rtlCol="0">
            <a:spAutoFit/>
          </a:bodyPr>
          <a:lstStyle/>
          <a:p>
            <a:r>
              <a:rPr lang="en-US" sz="2000" dirty="0" smtClean="0"/>
              <a:t>Vacuum pressure = 1e-5 </a:t>
            </a:r>
            <a:r>
              <a:rPr lang="en-US" sz="2000" dirty="0" err="1" smtClean="0"/>
              <a:t>torr</a:t>
            </a:r>
            <a:endParaRPr lang="en-US" sz="2000" dirty="0"/>
          </a:p>
        </p:txBody>
      </p:sp>
    </p:spTree>
    <p:extLst>
      <p:ext uri="{BB962C8B-B14F-4D97-AF65-F5344CB8AC3E}">
        <p14:creationId xmlns:p14="http://schemas.microsoft.com/office/powerpoint/2010/main" val="134814071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oolDown_Extrapol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086350"/>
          </a:xfrm>
          <a:prstGeom prst="rect">
            <a:avLst/>
          </a:prstGeom>
        </p:spPr>
      </p:pic>
      <p:sp>
        <p:nvSpPr>
          <p:cNvPr id="10" name="Title 9"/>
          <p:cNvSpPr>
            <a:spLocks noGrp="1"/>
          </p:cNvSpPr>
          <p:nvPr>
            <p:ph type="title"/>
          </p:nvPr>
        </p:nvSpPr>
        <p:spPr>
          <a:xfrm>
            <a:off x="457200" y="4204"/>
            <a:ext cx="8229600" cy="1143000"/>
          </a:xfrm>
        </p:spPr>
        <p:txBody>
          <a:bodyPr/>
          <a:lstStyle/>
          <a:p>
            <a:r>
              <a:rPr lang="en-US" dirty="0" smtClean="0"/>
              <a:t>Cool Down Data</a:t>
            </a:r>
            <a:endParaRPr lang="en-US" dirty="0"/>
          </a:p>
        </p:txBody>
      </p:sp>
      <p:sp>
        <p:nvSpPr>
          <p:cNvPr id="3" name="Slide Number Placeholder 2"/>
          <p:cNvSpPr>
            <a:spLocks noGrp="1"/>
          </p:cNvSpPr>
          <p:nvPr>
            <p:ph type="sldNum" sz="quarter" idx="12"/>
          </p:nvPr>
        </p:nvSpPr>
        <p:spPr>
          <a:xfrm>
            <a:off x="6858931" y="6375622"/>
            <a:ext cx="2133600" cy="365125"/>
          </a:xfrm>
        </p:spPr>
        <p:txBody>
          <a:bodyPr/>
          <a:lstStyle/>
          <a:p>
            <a:fld id="{AEF90977-0000-B641-9D00-156F4F6BC2E6}" type="slidenum">
              <a:rPr lang="en-US" smtClean="0"/>
              <a:t>49</a:t>
            </a:fld>
            <a:endParaRPr lang="en-US" dirty="0"/>
          </a:p>
        </p:txBody>
      </p:sp>
      <p:grpSp>
        <p:nvGrpSpPr>
          <p:cNvPr id="6" name="Group 5"/>
          <p:cNvGrpSpPr/>
          <p:nvPr/>
        </p:nvGrpSpPr>
        <p:grpSpPr>
          <a:xfrm>
            <a:off x="0" y="0"/>
            <a:ext cx="9144000" cy="1135339"/>
            <a:chOff x="0" y="0"/>
            <a:chExt cx="9144000" cy="1135339"/>
          </a:xfrm>
        </p:grpSpPr>
        <p:pic>
          <p:nvPicPr>
            <p:cNvPr id="7" name="Picture 3" descr="C:\Users\Brett\Documents\Lab\LSC - LIGO Lab\Logos and Figures\LIGO Logo Extension.bmp"/>
            <p:cNvPicPr>
              <a:picLocks noChangeAspect="1" noChangeArrowheads="1"/>
            </p:cNvPicPr>
            <p:nvPr/>
          </p:nvPicPr>
          <p:blipFill>
            <a:blip r:embed="rId4"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8" name="Picture 7" descr="New_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 name="Picture 8" descr="Stanford_University_seal_200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3" name="TextBox 12"/>
          <p:cNvSpPr txBox="1"/>
          <p:nvPr/>
        </p:nvSpPr>
        <p:spPr>
          <a:xfrm>
            <a:off x="4071803" y="3309243"/>
            <a:ext cx="4099800" cy="461665"/>
          </a:xfrm>
          <a:prstGeom prst="rect">
            <a:avLst/>
          </a:prstGeom>
          <a:noFill/>
        </p:spPr>
        <p:txBody>
          <a:bodyPr wrap="none" rtlCol="0">
            <a:spAutoFit/>
          </a:bodyPr>
          <a:lstStyle/>
          <a:p>
            <a:r>
              <a:rPr lang="en-US" sz="2400" dirty="0" smtClean="0">
                <a:solidFill>
                  <a:schemeClr val="accent2"/>
                </a:solidFill>
              </a:rPr>
              <a:t>Fit to heat shield measurement</a:t>
            </a:r>
            <a:endParaRPr lang="en-US" sz="2400" dirty="0">
              <a:solidFill>
                <a:schemeClr val="accent2"/>
              </a:solidFill>
            </a:endParaRPr>
          </a:p>
        </p:txBody>
      </p:sp>
      <p:sp>
        <p:nvSpPr>
          <p:cNvPr id="14" name="TextBox 13"/>
          <p:cNvSpPr txBox="1"/>
          <p:nvPr/>
        </p:nvSpPr>
        <p:spPr>
          <a:xfrm>
            <a:off x="1566693" y="1787540"/>
            <a:ext cx="3410158" cy="461665"/>
          </a:xfrm>
          <a:prstGeom prst="rect">
            <a:avLst/>
          </a:prstGeom>
          <a:noFill/>
        </p:spPr>
        <p:txBody>
          <a:bodyPr wrap="none" rtlCol="0">
            <a:spAutoFit/>
          </a:bodyPr>
          <a:lstStyle/>
          <a:p>
            <a:r>
              <a:rPr lang="en-US" sz="2400" dirty="0" smtClean="0">
                <a:solidFill>
                  <a:schemeClr val="accent1"/>
                </a:solidFill>
              </a:rPr>
              <a:t>Heat shield measurement</a:t>
            </a:r>
            <a:endParaRPr lang="en-US" sz="2400" dirty="0">
              <a:solidFill>
                <a:schemeClr val="accent1"/>
              </a:solidFill>
            </a:endParaRPr>
          </a:p>
        </p:txBody>
      </p:sp>
      <p:sp>
        <p:nvSpPr>
          <p:cNvPr id="20" name="TextBox 19"/>
          <p:cNvSpPr txBox="1"/>
          <p:nvPr/>
        </p:nvSpPr>
        <p:spPr>
          <a:xfrm>
            <a:off x="1566693" y="4355271"/>
            <a:ext cx="3716733" cy="461665"/>
          </a:xfrm>
          <a:prstGeom prst="rect">
            <a:avLst/>
          </a:prstGeom>
          <a:noFill/>
        </p:spPr>
        <p:txBody>
          <a:bodyPr wrap="none" rtlCol="0">
            <a:spAutoFit/>
          </a:bodyPr>
          <a:lstStyle/>
          <a:p>
            <a:r>
              <a:rPr lang="en-US" sz="2400" dirty="0" smtClean="0"/>
              <a:t>Estimated final temperature</a:t>
            </a:r>
            <a:endParaRPr lang="en-US" sz="2400" dirty="0"/>
          </a:p>
        </p:txBody>
      </p:sp>
      <p:sp>
        <p:nvSpPr>
          <p:cNvPr id="21" name="TextBox 20"/>
          <p:cNvSpPr txBox="1"/>
          <p:nvPr/>
        </p:nvSpPr>
        <p:spPr>
          <a:xfrm>
            <a:off x="127951" y="6375622"/>
            <a:ext cx="3165876" cy="400110"/>
          </a:xfrm>
          <a:prstGeom prst="rect">
            <a:avLst/>
          </a:prstGeom>
          <a:noFill/>
          <a:ln>
            <a:solidFill>
              <a:srgbClr val="604A7B"/>
            </a:solidFill>
          </a:ln>
        </p:spPr>
        <p:txBody>
          <a:bodyPr wrap="none" rtlCol="0">
            <a:spAutoFit/>
          </a:bodyPr>
          <a:lstStyle/>
          <a:p>
            <a:r>
              <a:rPr lang="en-US" sz="2000" dirty="0" smtClean="0"/>
              <a:t>Vacuum pressure = 1e-5 </a:t>
            </a:r>
            <a:r>
              <a:rPr lang="en-US" sz="2000" dirty="0" err="1" smtClean="0"/>
              <a:t>torr</a:t>
            </a:r>
            <a:endParaRPr lang="en-US" sz="2000" dirty="0"/>
          </a:p>
        </p:txBody>
      </p:sp>
      <p:sp>
        <p:nvSpPr>
          <p:cNvPr id="15" name="TextBox 14"/>
          <p:cNvSpPr txBox="1"/>
          <p:nvPr/>
        </p:nvSpPr>
        <p:spPr>
          <a:xfrm>
            <a:off x="1319755" y="5052099"/>
            <a:ext cx="6781293" cy="707886"/>
          </a:xfrm>
          <a:prstGeom prst="rect">
            <a:avLst/>
          </a:prstGeom>
          <a:solidFill>
            <a:schemeClr val="bg1"/>
          </a:solidFill>
          <a:ln>
            <a:solidFill>
              <a:schemeClr val="tx1"/>
            </a:solidFill>
          </a:ln>
        </p:spPr>
        <p:txBody>
          <a:bodyPr wrap="square" rtlCol="0">
            <a:spAutoFit/>
          </a:bodyPr>
          <a:lstStyle/>
          <a:p>
            <a:pPr marL="285750" indent="-285750">
              <a:buFont typeface="Arial"/>
              <a:buChar char="•"/>
            </a:pPr>
            <a:r>
              <a:rPr lang="en-US" sz="2000" dirty="0" smtClean="0"/>
              <a:t>Estimated thermal conductivity of braids at 45% of maximum</a:t>
            </a:r>
          </a:p>
          <a:p>
            <a:pPr marL="285750" indent="-285750">
              <a:buFont typeface="Arial"/>
              <a:buChar char="•"/>
            </a:pPr>
            <a:r>
              <a:rPr lang="en-US" sz="2000" dirty="0" smtClean="0"/>
              <a:t>Estimated heat load on shield at 40 W </a:t>
            </a:r>
            <a:endParaRPr lang="en-US" sz="2000" dirty="0"/>
          </a:p>
        </p:txBody>
      </p:sp>
    </p:spTree>
    <p:extLst>
      <p:ext uri="{BB962C8B-B14F-4D97-AF65-F5344CB8AC3E}">
        <p14:creationId xmlns:p14="http://schemas.microsoft.com/office/powerpoint/2010/main" val="37732554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Cryogenic Si for Test Masses?</a:t>
            </a:r>
            <a:endParaRPr lang="en-US" dirty="0"/>
          </a:p>
        </p:txBody>
      </p:sp>
      <p:sp>
        <p:nvSpPr>
          <p:cNvPr id="8" name="Content Placeholder 7"/>
          <p:cNvSpPr>
            <a:spLocks noGrp="1"/>
          </p:cNvSpPr>
          <p:nvPr>
            <p:ph idx="1"/>
          </p:nvPr>
        </p:nvSpPr>
        <p:spPr/>
        <p:txBody>
          <a:bodyPr>
            <a:normAutofit fontScale="92500" lnSpcReduction="10000"/>
          </a:bodyPr>
          <a:lstStyle/>
          <a:p>
            <a:r>
              <a:rPr lang="en-US" dirty="0" smtClean="0"/>
              <a:t>Lower temperature -&gt; lower thermal noise</a:t>
            </a:r>
          </a:p>
          <a:p>
            <a:r>
              <a:rPr lang="en-US" dirty="0" smtClean="0"/>
              <a:t>Silicon has </a:t>
            </a:r>
            <a:r>
              <a:rPr lang="en-US" b="1" dirty="0" smtClean="0"/>
              <a:t>low mechanical loss </a:t>
            </a:r>
            <a:r>
              <a:rPr lang="en-US" dirty="0" smtClean="0"/>
              <a:t>at cold temperatures, further lowering the </a:t>
            </a:r>
            <a:r>
              <a:rPr lang="en-US" dirty="0"/>
              <a:t>thermal </a:t>
            </a:r>
            <a:r>
              <a:rPr lang="en-US" dirty="0" smtClean="0"/>
              <a:t>noise off-resonance</a:t>
            </a:r>
          </a:p>
          <a:p>
            <a:r>
              <a:rPr lang="en-US" b="1" dirty="0"/>
              <a:t>Thermal expansion goes to 0 </a:t>
            </a:r>
            <a:r>
              <a:rPr lang="en-US" dirty="0"/>
              <a:t>at 124 K, eliminating </a:t>
            </a:r>
            <a:r>
              <a:rPr lang="en-US" dirty="0" err="1"/>
              <a:t>thermoelastic</a:t>
            </a:r>
            <a:r>
              <a:rPr lang="en-US" dirty="0"/>
              <a:t> noise and reducing thermal </a:t>
            </a:r>
            <a:r>
              <a:rPr lang="en-US" dirty="0" smtClean="0"/>
              <a:t>lensing</a:t>
            </a:r>
          </a:p>
          <a:p>
            <a:r>
              <a:rPr lang="en-US" dirty="0" smtClean="0"/>
              <a:t>Silicon has </a:t>
            </a:r>
            <a:r>
              <a:rPr lang="en-US" b="1" dirty="0" smtClean="0"/>
              <a:t>high thermal conductivity </a:t>
            </a:r>
            <a:r>
              <a:rPr lang="en-US" dirty="0" smtClean="0"/>
              <a:t>at low temperatures, reducing thermal lensing, permitting higher laser powers (lower shot noise)</a:t>
            </a:r>
          </a:p>
        </p:txBody>
      </p:sp>
      <p:sp>
        <p:nvSpPr>
          <p:cNvPr id="3" name="Slide Number Placeholder 2"/>
          <p:cNvSpPr>
            <a:spLocks noGrp="1"/>
          </p:cNvSpPr>
          <p:nvPr>
            <p:ph type="sldNum" sz="quarter" idx="12"/>
          </p:nvPr>
        </p:nvSpPr>
        <p:spPr/>
        <p:txBody>
          <a:bodyPr/>
          <a:lstStyle/>
          <a:p>
            <a:fld id="{AEF90977-0000-B641-9D00-156F4F6BC2E6}" type="slidenum">
              <a:rPr lang="en-US" smtClean="0"/>
              <a:t>5</a:t>
            </a:fld>
            <a:endParaRPr lang="en-US"/>
          </a:p>
        </p:txBody>
      </p:sp>
    </p:spTree>
    <p:extLst>
      <p:ext uri="{BB962C8B-B14F-4D97-AF65-F5344CB8AC3E}">
        <p14:creationId xmlns:p14="http://schemas.microsoft.com/office/powerpoint/2010/main" val="3922155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88" name="Straight Arrow Connector 87"/>
          <p:cNvCxnSpPr>
            <a:stCxn id="86"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01" name="TextBox 100"/>
          <p:cNvSpPr txBox="1"/>
          <p:nvPr/>
        </p:nvSpPr>
        <p:spPr>
          <a:xfrm>
            <a:off x="2911185" y="3712942"/>
            <a:ext cx="2558297" cy="646331"/>
          </a:xfrm>
          <a:prstGeom prst="rect">
            <a:avLst/>
          </a:prstGeom>
          <a:noFill/>
          <a:ln>
            <a:solidFill>
              <a:schemeClr val="tx1"/>
            </a:solidFill>
          </a:ln>
        </p:spPr>
        <p:txBody>
          <a:bodyPr wrap="square" lIns="91429" tIns="45714" rIns="91429" bIns="45714" rtlCol="0">
            <a:spAutoFit/>
          </a:bodyPr>
          <a:lstStyle/>
          <a:p>
            <a:r>
              <a:rPr lang="en-US" dirty="0" smtClean="0"/>
              <a:t>80 K baffled beam tube shield</a:t>
            </a:r>
            <a:endParaRPr lang="en-US" dirty="0"/>
          </a:p>
        </p:txBody>
      </p:sp>
      <p:cxnSp>
        <p:nvCxnSpPr>
          <p:cNvPr id="106" name="Straight Arrow Connector 105"/>
          <p:cNvCxnSpPr>
            <a:stCxn id="101" idx="2"/>
          </p:cNvCxnSpPr>
          <p:nvPr/>
        </p:nvCxnSpPr>
        <p:spPr>
          <a:xfrm flipH="1">
            <a:off x="1589439" y="4359272"/>
            <a:ext cx="2600895" cy="48131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101" idx="2"/>
          </p:cNvCxnSpPr>
          <p:nvPr/>
        </p:nvCxnSpPr>
        <p:spPr>
          <a:xfrm>
            <a:off x="4190334" y="4359273"/>
            <a:ext cx="386783" cy="6205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14" name="Straight Arrow Connector 113"/>
          <p:cNvCxnSpPr>
            <a:stCxn id="109"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5876300" y="4631270"/>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6777205" y="4234104"/>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7353569" y="4225370"/>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518508" y="3995429"/>
            <a:ext cx="1550225" cy="369332"/>
          </a:xfrm>
          <a:prstGeom prst="rect">
            <a:avLst/>
          </a:prstGeom>
          <a:noFill/>
          <a:ln>
            <a:solidFill>
              <a:schemeClr val="tx1"/>
            </a:solidFill>
          </a:ln>
        </p:spPr>
        <p:txBody>
          <a:bodyPr wrap="square" lIns="91429" tIns="45714" rIns="91429" bIns="45714" rtlCol="0">
            <a:spAutoFit/>
          </a:bodyPr>
          <a:lstStyle/>
          <a:p>
            <a:r>
              <a:rPr lang="en-US" dirty="0" smtClean="0"/>
              <a:t>≈ 900 mm </a:t>
            </a:r>
            <a:r>
              <a:rPr lang="en-US" dirty="0" err="1" smtClean="0"/>
              <a:t>dia</a:t>
            </a:r>
            <a:endParaRPr lang="en-US" dirty="0"/>
          </a:p>
        </p:txBody>
      </p:sp>
      <p:cxnSp>
        <p:nvCxnSpPr>
          <p:cNvPr id="134" name="Straight Arrow Connector 133"/>
          <p:cNvCxnSpPr/>
          <p:nvPr/>
        </p:nvCxnSpPr>
        <p:spPr>
          <a:xfrm flipH="1">
            <a:off x="602143" y="4364762"/>
            <a:ext cx="227216" cy="54637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388178" y="2543462"/>
            <a:ext cx="1140105" cy="646331"/>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Blade springs</a:t>
            </a:r>
            <a:endParaRPr lang="en-US" dirty="0"/>
          </a:p>
        </p:txBody>
      </p:sp>
      <p:cxnSp>
        <p:nvCxnSpPr>
          <p:cNvPr id="138" name="Straight Arrow Connector 137"/>
          <p:cNvCxnSpPr/>
          <p:nvPr/>
        </p:nvCxnSpPr>
        <p:spPr>
          <a:xfrm>
            <a:off x="5400592" y="3189792"/>
            <a:ext cx="822788" cy="9171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39" name="Group 138"/>
          <p:cNvGrpSpPr/>
          <p:nvPr/>
        </p:nvGrpSpPr>
        <p:grpSpPr>
          <a:xfrm>
            <a:off x="97945" y="1212609"/>
            <a:ext cx="3707986" cy="939152"/>
            <a:chOff x="1224045" y="1813969"/>
            <a:chExt cx="3707986" cy="939152"/>
          </a:xfrm>
        </p:grpSpPr>
        <p:sp>
          <p:nvSpPr>
            <p:cNvPr id="140" name="TextBox 139"/>
            <p:cNvSpPr txBox="1"/>
            <p:nvPr/>
          </p:nvSpPr>
          <p:spPr>
            <a:xfrm>
              <a:off x="1872300" y="2296045"/>
              <a:ext cx="2111210" cy="369332"/>
            </a:xfrm>
            <a:prstGeom prst="rect">
              <a:avLst/>
            </a:prstGeom>
            <a:noFill/>
          </p:spPr>
          <p:txBody>
            <a:bodyPr wrap="square" rtlCol="0">
              <a:spAutoFit/>
            </a:bodyPr>
            <a:lstStyle/>
            <a:p>
              <a:r>
                <a:rPr lang="en-US" dirty="0" smtClean="0"/>
                <a:t>Actuators</a:t>
              </a:r>
              <a:endParaRPr lang="en-US" dirty="0"/>
            </a:p>
          </p:txBody>
        </p:sp>
        <p:sp>
          <p:nvSpPr>
            <p:cNvPr id="141" name="TextBox 140"/>
            <p:cNvSpPr txBox="1"/>
            <p:nvPr/>
          </p:nvSpPr>
          <p:spPr>
            <a:xfrm>
              <a:off x="1874674" y="1822796"/>
              <a:ext cx="2980852" cy="369332"/>
            </a:xfrm>
            <a:prstGeom prst="rect">
              <a:avLst/>
            </a:prstGeom>
            <a:noFill/>
          </p:spPr>
          <p:txBody>
            <a:bodyPr wrap="square" rtlCol="0">
              <a:spAutoFit/>
            </a:bodyPr>
            <a:lstStyle/>
            <a:p>
              <a:pPr algn="ctr"/>
              <a:r>
                <a:rPr lang="en-US" dirty="0"/>
                <a:t>Relative displacement </a:t>
              </a:r>
              <a:r>
                <a:rPr lang="en-US" dirty="0" smtClean="0"/>
                <a:t>sensors</a:t>
              </a:r>
            </a:p>
          </p:txBody>
        </p:sp>
        <p:cxnSp>
          <p:nvCxnSpPr>
            <p:cNvPr id="142" name="Straight Arrow Connector 141"/>
            <p:cNvCxnSpPr/>
            <p:nvPr/>
          </p:nvCxnSpPr>
          <p:spPr>
            <a:xfrm>
              <a:off x="1320474" y="2481379"/>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a:off x="1320474" y="2081553"/>
              <a:ext cx="454392" cy="1112"/>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4" name="Rectangle 143"/>
            <p:cNvSpPr/>
            <p:nvPr/>
          </p:nvSpPr>
          <p:spPr>
            <a:xfrm>
              <a:off x="1224045" y="1813969"/>
              <a:ext cx="3707986" cy="93915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a:xfrm>
            <a:off x="0" y="6492875"/>
            <a:ext cx="2133600" cy="365125"/>
          </a:xfrm>
        </p:spPr>
        <p:txBody>
          <a:bodyPr/>
          <a:lstStyle/>
          <a:p>
            <a:pPr algn="l"/>
            <a:fld id="{AEF90977-0000-B641-9D00-156F4F6BC2E6}" type="slidenum">
              <a:rPr lang="en-US" smtClean="0"/>
              <a:pPr algn="l"/>
              <a:t>50</a:t>
            </a:fld>
            <a:endParaRPr lang="en-US" dirty="0"/>
          </a:p>
        </p:txBody>
      </p:sp>
      <p:sp>
        <p:nvSpPr>
          <p:cNvPr id="12" name="TextBox 11"/>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23" name="TextBox 122"/>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Tree>
    <p:extLst>
      <p:ext uri="{BB962C8B-B14F-4D97-AF65-F5344CB8AC3E}">
        <p14:creationId xmlns:p14="http://schemas.microsoft.com/office/powerpoint/2010/main" val="45095033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sp>
        <p:nvSpPr>
          <p:cNvPr id="86" name="TextBox 85"/>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LN</a:t>
            </a:r>
            <a:r>
              <a:rPr lang="en-US" baseline="-25000" dirty="0" smtClean="0"/>
              <a:t>2</a:t>
            </a:r>
            <a:r>
              <a:rPr lang="en-US" dirty="0" smtClean="0"/>
              <a:t> pipe</a:t>
            </a:r>
            <a:endParaRPr lang="en-US" baseline="-25000" dirty="0"/>
          </a:p>
        </p:txBody>
      </p:sp>
      <p:cxnSp>
        <p:nvCxnSpPr>
          <p:cNvPr id="88" name="Straight Arrow Connector 87"/>
          <p:cNvCxnSpPr>
            <a:stCxn id="86" idx="2"/>
          </p:cNvCxnSpPr>
          <p:nvPr/>
        </p:nvCxnSpPr>
        <p:spPr>
          <a:xfrm flipH="1">
            <a:off x="8374225" y="3083418"/>
            <a:ext cx="199724" cy="175716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01" name="TextBox 100"/>
          <p:cNvSpPr txBox="1"/>
          <p:nvPr/>
        </p:nvSpPr>
        <p:spPr>
          <a:xfrm>
            <a:off x="2911185" y="3712942"/>
            <a:ext cx="2558297" cy="646331"/>
          </a:xfrm>
          <a:prstGeom prst="rect">
            <a:avLst/>
          </a:prstGeom>
          <a:noFill/>
          <a:ln>
            <a:solidFill>
              <a:schemeClr val="tx1"/>
            </a:solidFill>
          </a:ln>
        </p:spPr>
        <p:txBody>
          <a:bodyPr wrap="square" lIns="91429" tIns="45714" rIns="91429" bIns="45714" rtlCol="0">
            <a:spAutoFit/>
          </a:bodyPr>
          <a:lstStyle/>
          <a:p>
            <a:r>
              <a:rPr lang="en-US" dirty="0" smtClean="0"/>
              <a:t>80 K baffled beam tube shield</a:t>
            </a:r>
            <a:endParaRPr lang="en-US" dirty="0"/>
          </a:p>
        </p:txBody>
      </p:sp>
      <p:cxnSp>
        <p:nvCxnSpPr>
          <p:cNvPr id="106" name="Straight Arrow Connector 105"/>
          <p:cNvCxnSpPr>
            <a:stCxn id="101" idx="2"/>
          </p:cNvCxnSpPr>
          <p:nvPr/>
        </p:nvCxnSpPr>
        <p:spPr>
          <a:xfrm flipH="1">
            <a:off x="1589439" y="4359272"/>
            <a:ext cx="2600895" cy="48131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101" idx="2"/>
          </p:cNvCxnSpPr>
          <p:nvPr/>
        </p:nvCxnSpPr>
        <p:spPr>
          <a:xfrm>
            <a:off x="4190334" y="4359273"/>
            <a:ext cx="386783" cy="6205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14" name="Straight Arrow Connector 113"/>
          <p:cNvCxnSpPr>
            <a:stCxn id="109"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5876300" y="4631270"/>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6777205" y="4234104"/>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7353569" y="4225370"/>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518508" y="3995429"/>
            <a:ext cx="1550225" cy="369332"/>
          </a:xfrm>
          <a:prstGeom prst="rect">
            <a:avLst/>
          </a:prstGeom>
          <a:noFill/>
          <a:ln>
            <a:solidFill>
              <a:schemeClr val="tx1"/>
            </a:solidFill>
          </a:ln>
        </p:spPr>
        <p:txBody>
          <a:bodyPr wrap="square" lIns="91429" tIns="45714" rIns="91429" bIns="45714" rtlCol="0">
            <a:spAutoFit/>
          </a:bodyPr>
          <a:lstStyle/>
          <a:p>
            <a:r>
              <a:rPr lang="en-US" dirty="0" smtClean="0"/>
              <a:t>≈ 900 mm </a:t>
            </a:r>
            <a:r>
              <a:rPr lang="en-US" dirty="0" err="1" smtClean="0"/>
              <a:t>dia</a:t>
            </a:r>
            <a:endParaRPr lang="en-US" dirty="0"/>
          </a:p>
        </p:txBody>
      </p:sp>
      <p:cxnSp>
        <p:nvCxnSpPr>
          <p:cNvPr id="134" name="Straight Arrow Connector 133"/>
          <p:cNvCxnSpPr/>
          <p:nvPr/>
        </p:nvCxnSpPr>
        <p:spPr>
          <a:xfrm flipH="1">
            <a:off x="602143" y="4364762"/>
            <a:ext cx="227216" cy="54637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388178" y="2543462"/>
            <a:ext cx="1140105" cy="646331"/>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Blade springs</a:t>
            </a:r>
            <a:endParaRPr lang="en-US" dirty="0"/>
          </a:p>
        </p:txBody>
      </p:sp>
      <p:cxnSp>
        <p:nvCxnSpPr>
          <p:cNvPr id="138" name="Straight Arrow Connector 137"/>
          <p:cNvCxnSpPr/>
          <p:nvPr/>
        </p:nvCxnSpPr>
        <p:spPr>
          <a:xfrm>
            <a:off x="5400592" y="3189792"/>
            <a:ext cx="822788" cy="9171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39" name="Group 138"/>
          <p:cNvGrpSpPr/>
          <p:nvPr/>
        </p:nvGrpSpPr>
        <p:grpSpPr>
          <a:xfrm>
            <a:off x="97945" y="1212609"/>
            <a:ext cx="3707986" cy="939152"/>
            <a:chOff x="1224045" y="1813969"/>
            <a:chExt cx="3707986" cy="939152"/>
          </a:xfrm>
        </p:grpSpPr>
        <p:sp>
          <p:nvSpPr>
            <p:cNvPr id="140" name="TextBox 139"/>
            <p:cNvSpPr txBox="1"/>
            <p:nvPr/>
          </p:nvSpPr>
          <p:spPr>
            <a:xfrm>
              <a:off x="1872300" y="2296045"/>
              <a:ext cx="2111210" cy="369332"/>
            </a:xfrm>
            <a:prstGeom prst="rect">
              <a:avLst/>
            </a:prstGeom>
            <a:noFill/>
          </p:spPr>
          <p:txBody>
            <a:bodyPr wrap="square" rtlCol="0">
              <a:spAutoFit/>
            </a:bodyPr>
            <a:lstStyle/>
            <a:p>
              <a:r>
                <a:rPr lang="en-US" dirty="0" smtClean="0"/>
                <a:t>Actuators</a:t>
              </a:r>
              <a:endParaRPr lang="en-US" dirty="0"/>
            </a:p>
          </p:txBody>
        </p:sp>
        <p:sp>
          <p:nvSpPr>
            <p:cNvPr id="141" name="TextBox 140"/>
            <p:cNvSpPr txBox="1"/>
            <p:nvPr/>
          </p:nvSpPr>
          <p:spPr>
            <a:xfrm>
              <a:off x="1874674" y="1822796"/>
              <a:ext cx="2980852" cy="369332"/>
            </a:xfrm>
            <a:prstGeom prst="rect">
              <a:avLst/>
            </a:prstGeom>
            <a:noFill/>
          </p:spPr>
          <p:txBody>
            <a:bodyPr wrap="square" rtlCol="0">
              <a:spAutoFit/>
            </a:bodyPr>
            <a:lstStyle/>
            <a:p>
              <a:pPr algn="ctr"/>
              <a:r>
                <a:rPr lang="en-US" dirty="0"/>
                <a:t>Relative displacement </a:t>
              </a:r>
              <a:r>
                <a:rPr lang="en-US" dirty="0" smtClean="0"/>
                <a:t>sensors</a:t>
              </a:r>
            </a:p>
          </p:txBody>
        </p:sp>
        <p:cxnSp>
          <p:nvCxnSpPr>
            <p:cNvPr id="142" name="Straight Arrow Connector 141"/>
            <p:cNvCxnSpPr/>
            <p:nvPr/>
          </p:nvCxnSpPr>
          <p:spPr>
            <a:xfrm>
              <a:off x="1320474" y="2481379"/>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a:off x="1320474" y="2081553"/>
              <a:ext cx="454392" cy="1112"/>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4" name="Rectangle 143"/>
            <p:cNvSpPr/>
            <p:nvPr/>
          </p:nvSpPr>
          <p:spPr>
            <a:xfrm>
              <a:off x="1224045" y="1813969"/>
              <a:ext cx="3707986" cy="93915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a:xfrm>
            <a:off x="0" y="6492875"/>
            <a:ext cx="2133600" cy="365125"/>
          </a:xfrm>
        </p:spPr>
        <p:txBody>
          <a:bodyPr/>
          <a:lstStyle/>
          <a:p>
            <a:pPr algn="l"/>
            <a:fld id="{AEF90977-0000-B641-9D00-156F4F6BC2E6}" type="slidenum">
              <a:rPr lang="en-US" smtClean="0"/>
              <a:pPr algn="l"/>
              <a:t>51</a:t>
            </a:fld>
            <a:endParaRPr lang="en-US" dirty="0"/>
          </a:p>
        </p:txBody>
      </p:sp>
      <p:sp>
        <p:nvSpPr>
          <p:cNvPr id="12" name="TextBox 11"/>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23" name="TextBox 122"/>
          <p:cNvSpPr txBox="1"/>
          <p:nvPr/>
        </p:nvSpPr>
        <p:spPr>
          <a:xfrm>
            <a:off x="8010800" y="5560921"/>
            <a:ext cx="1140105" cy="646319"/>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inner shield</a:t>
            </a:r>
            <a:endParaRPr lang="en-US" dirty="0"/>
          </a:p>
        </p:txBody>
      </p:sp>
      <p:cxnSp>
        <p:nvCxnSpPr>
          <p:cNvPr id="126" name="Straight Connector 125"/>
          <p:cNvCxnSpPr/>
          <p:nvPr/>
        </p:nvCxnSpPr>
        <p:spPr>
          <a:xfrm>
            <a:off x="6223380" y="4386776"/>
            <a:ext cx="0" cy="571902"/>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5876300" y="4958677"/>
            <a:ext cx="374258"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5899392" y="5816938"/>
            <a:ext cx="374258"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H="1">
            <a:off x="6250558" y="5805165"/>
            <a:ext cx="10263" cy="330649"/>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6236389" y="6135814"/>
            <a:ext cx="1623993"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7880995" y="4386776"/>
            <a:ext cx="0" cy="810403"/>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H="1">
            <a:off x="6191827" y="4386776"/>
            <a:ext cx="170398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flipH="1">
            <a:off x="7865375" y="5733454"/>
            <a:ext cx="0" cy="426981"/>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93285"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4054023" y="6169715"/>
            <a:ext cx="1397598" cy="646319"/>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77 K outer shield</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flipV="1">
            <a:off x="5469482" y="5996710"/>
            <a:ext cx="781076" cy="403909"/>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5" name="Rectangle 154"/>
          <p:cNvSpPr/>
          <p:nvPr/>
        </p:nvSpPr>
        <p:spPr>
          <a:xfrm>
            <a:off x="5843727" y="4339581"/>
            <a:ext cx="339655" cy="159578"/>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57" name="Rectangle 156"/>
          <p:cNvSpPr/>
          <p:nvPr/>
        </p:nvSpPr>
        <p:spPr>
          <a:xfrm>
            <a:off x="8238781" y="3932987"/>
            <a:ext cx="135444" cy="548963"/>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58" name="Rectangle 157"/>
          <p:cNvSpPr/>
          <p:nvPr/>
        </p:nvSpPr>
        <p:spPr>
          <a:xfrm>
            <a:off x="7895807" y="4322372"/>
            <a:ext cx="339655" cy="159578"/>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38" name="Straight Connector 37"/>
          <p:cNvCxnSpPr>
            <a:endCxn id="4" idx="3"/>
          </p:cNvCxnSpPr>
          <p:nvPr/>
        </p:nvCxnSpPr>
        <p:spPr>
          <a:xfrm>
            <a:off x="7895807" y="4816499"/>
            <a:ext cx="655405" cy="14885"/>
          </a:xfrm>
          <a:prstGeom prst="line">
            <a:avLst/>
          </a:prstGeom>
          <a:ln w="3810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7763461" y="4688527"/>
            <a:ext cx="101914" cy="391629"/>
          </a:xfrm>
          <a:prstGeom prst="line">
            <a:avLst/>
          </a:pr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59" name="TextBox 158"/>
          <p:cNvSpPr txBox="1"/>
          <p:nvPr/>
        </p:nvSpPr>
        <p:spPr>
          <a:xfrm>
            <a:off x="8056418" y="488169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Cu braid</a:t>
            </a:r>
            <a:endParaRPr lang="en-US" baseline="-25000" dirty="0"/>
          </a:p>
        </p:txBody>
      </p:sp>
      <p:cxnSp>
        <p:nvCxnSpPr>
          <p:cNvPr id="160" name="Straight Arrow Connector 159"/>
          <p:cNvCxnSpPr>
            <a:stCxn id="159" idx="1"/>
          </p:cNvCxnSpPr>
          <p:nvPr/>
        </p:nvCxnSpPr>
        <p:spPr>
          <a:xfrm flipH="1" flipV="1">
            <a:off x="7806116" y="4895469"/>
            <a:ext cx="250302" cy="17089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95033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deTe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086350"/>
          </a:xfrm>
          <a:prstGeom prst="rect">
            <a:avLst/>
          </a:prstGeom>
        </p:spPr>
      </p:pic>
      <p:sp>
        <p:nvSpPr>
          <p:cNvPr id="2" name="Slide Number Placeholder 1"/>
          <p:cNvSpPr>
            <a:spLocks noGrp="1"/>
          </p:cNvSpPr>
          <p:nvPr>
            <p:ph type="sldNum" sz="quarter" idx="12"/>
          </p:nvPr>
        </p:nvSpPr>
        <p:spPr>
          <a:xfrm>
            <a:off x="6978800" y="6492875"/>
            <a:ext cx="2133600" cy="365125"/>
          </a:xfrm>
        </p:spPr>
        <p:txBody>
          <a:bodyPr/>
          <a:lstStyle/>
          <a:p>
            <a:fld id="{AEF90977-0000-B641-9D00-156F4F6BC2E6}" type="slidenum">
              <a:rPr lang="en-US" smtClean="0"/>
              <a:t>52</a:t>
            </a:fld>
            <a:endParaRPr lang="en-US" dirty="0"/>
          </a:p>
        </p:txBody>
      </p:sp>
      <p:sp>
        <p:nvSpPr>
          <p:cNvPr id="4" name="Title 7"/>
          <p:cNvSpPr txBox="1">
            <a:spLocks/>
          </p:cNvSpPr>
          <p:nvPr/>
        </p:nvSpPr>
        <p:spPr>
          <a:xfrm>
            <a:off x="457200" y="274638"/>
            <a:ext cx="8229600" cy="1143000"/>
          </a:xfrm>
          <a:prstGeom prst="rect">
            <a:avLst/>
          </a:prstGeom>
        </p:spPr>
        <p:txBody>
          <a:bodyPr/>
          <a:lstStyle>
            <a:lvl1pPr algn="ctr" defTabSz="457146" rtl="0" eaLnBrk="1" latinLnBrk="0" hangingPunct="1">
              <a:spcBef>
                <a:spcPct val="0"/>
              </a:spcBef>
              <a:buNone/>
              <a:defRPr sz="4400" kern="1200">
                <a:solidFill>
                  <a:schemeClr val="tx1"/>
                </a:solidFill>
                <a:latin typeface="+mj-lt"/>
                <a:ea typeface="+mj-ea"/>
                <a:cs typeface="+mj-cs"/>
              </a:defRPr>
            </a:lvl1pPr>
          </a:lstStyle>
          <a:p>
            <a:r>
              <a:rPr lang="en-US" smtClean="0"/>
              <a:t>Cool Down Data</a:t>
            </a:r>
            <a:endParaRPr lang="en-US" dirty="0"/>
          </a:p>
        </p:txBody>
      </p:sp>
      <p:sp>
        <p:nvSpPr>
          <p:cNvPr id="9" name="TextBox 8"/>
          <p:cNvSpPr txBox="1"/>
          <p:nvPr/>
        </p:nvSpPr>
        <p:spPr>
          <a:xfrm>
            <a:off x="1232173" y="4840808"/>
            <a:ext cx="7454627" cy="830997"/>
          </a:xfrm>
          <a:prstGeom prst="rect">
            <a:avLst/>
          </a:prstGeom>
          <a:solidFill>
            <a:schemeClr val="bg1"/>
          </a:solidFill>
          <a:ln>
            <a:solidFill>
              <a:srgbClr val="604A7B"/>
            </a:solidFill>
          </a:ln>
        </p:spPr>
        <p:txBody>
          <a:bodyPr wrap="square" rtlCol="0">
            <a:spAutoFit/>
          </a:bodyPr>
          <a:lstStyle/>
          <a:p>
            <a:pPr marL="342900" indent="-342900">
              <a:buFont typeface="Arial"/>
              <a:buChar char="•"/>
            </a:pPr>
            <a:r>
              <a:rPr lang="en-US" sz="2400" dirty="0"/>
              <a:t>D</a:t>
            </a:r>
            <a:r>
              <a:rPr lang="en-US" sz="2400" dirty="0" smtClean="0"/>
              <a:t>rifts of 1 degree are problematic for optical alignment</a:t>
            </a:r>
          </a:p>
          <a:p>
            <a:pPr marL="342900" indent="-342900">
              <a:buFont typeface="Arial"/>
              <a:buChar char="•"/>
            </a:pPr>
            <a:r>
              <a:rPr lang="en-US" sz="2400" dirty="0" smtClean="0"/>
              <a:t>Drifts of a few degrees will shut LIGO down</a:t>
            </a:r>
            <a:endParaRPr lang="en-US" sz="2400" dirty="0"/>
          </a:p>
        </p:txBody>
      </p:sp>
      <p:grpSp>
        <p:nvGrpSpPr>
          <p:cNvPr id="13" name="Group 12"/>
          <p:cNvGrpSpPr/>
          <p:nvPr/>
        </p:nvGrpSpPr>
        <p:grpSpPr>
          <a:xfrm>
            <a:off x="0" y="0"/>
            <a:ext cx="9144000" cy="1135339"/>
            <a:chOff x="0" y="0"/>
            <a:chExt cx="9144000" cy="1135339"/>
          </a:xfrm>
        </p:grpSpPr>
        <p:pic>
          <p:nvPicPr>
            <p:cNvPr id="15" name="Picture 3" descr="C:\Users\Brett\Documents\Lab\LSC - LIGO Lab\Logos and Figures\LIGO Logo Extension.bmp"/>
            <p:cNvPicPr>
              <a:picLocks noChangeAspect="1" noChangeArrowheads="1"/>
            </p:cNvPicPr>
            <p:nvPr/>
          </p:nvPicPr>
          <p:blipFill>
            <a:blip r:embed="rId4"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6" name="Picture 15" descr="New_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7" name="Picture 16" descr="Stanford_University_seal_200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9" name="TextBox 18"/>
          <p:cNvSpPr txBox="1"/>
          <p:nvPr/>
        </p:nvSpPr>
        <p:spPr>
          <a:xfrm>
            <a:off x="4925914" y="2490685"/>
            <a:ext cx="2595582" cy="523220"/>
          </a:xfrm>
          <a:prstGeom prst="rect">
            <a:avLst/>
          </a:prstGeom>
          <a:noFill/>
        </p:spPr>
        <p:txBody>
          <a:bodyPr wrap="none" rtlCol="0">
            <a:spAutoFit/>
          </a:bodyPr>
          <a:lstStyle/>
          <a:p>
            <a:r>
              <a:rPr lang="en-US" sz="2800" dirty="0" smtClean="0">
                <a:solidFill>
                  <a:srgbClr val="DAB000"/>
                </a:solidFill>
              </a:rPr>
              <a:t>Test mass spring</a:t>
            </a:r>
            <a:endParaRPr lang="en-US" sz="2800" dirty="0">
              <a:solidFill>
                <a:srgbClr val="DAB000"/>
              </a:solidFill>
            </a:endParaRPr>
          </a:p>
        </p:txBody>
      </p:sp>
    </p:spTree>
    <p:extLst>
      <p:ext uri="{BB962C8B-B14F-4D97-AF65-F5344CB8AC3E}">
        <p14:creationId xmlns:p14="http://schemas.microsoft.com/office/powerpoint/2010/main" val="409488651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914"/>
            <a:ext cx="8229600" cy="1143000"/>
          </a:xfrm>
        </p:spPr>
        <p:txBody>
          <a:bodyPr/>
          <a:lstStyle/>
          <a:p>
            <a:r>
              <a:rPr lang="en-US" dirty="0" smtClean="0"/>
              <a:t>Conclusions</a:t>
            </a:r>
            <a:endParaRPr lang="en-US" dirty="0"/>
          </a:p>
        </p:txBody>
      </p:sp>
      <p:sp>
        <p:nvSpPr>
          <p:cNvPr id="4" name="Content Placeholder 3"/>
          <p:cNvSpPr>
            <a:spLocks noGrp="1"/>
          </p:cNvSpPr>
          <p:nvPr>
            <p:ph idx="1"/>
          </p:nvPr>
        </p:nvSpPr>
        <p:spPr/>
        <p:txBody>
          <a:bodyPr>
            <a:normAutofit/>
          </a:bodyPr>
          <a:lstStyle/>
          <a:p>
            <a:r>
              <a:rPr lang="en-US" dirty="0" smtClean="0"/>
              <a:t>Shield displacement maybe a problem </a:t>
            </a:r>
          </a:p>
          <a:p>
            <a:pPr lvl="1"/>
            <a:r>
              <a:rPr lang="en-US" dirty="0" smtClean="0"/>
              <a:t>Active control is one approach to mitigate this</a:t>
            </a:r>
          </a:p>
          <a:p>
            <a:pPr lvl="1"/>
            <a:r>
              <a:rPr lang="en-US" dirty="0" smtClean="0"/>
              <a:t>Or avoid control with a careful shield design</a:t>
            </a:r>
          </a:p>
          <a:p>
            <a:pPr lvl="1"/>
            <a:endParaRPr lang="en-US" dirty="0" smtClean="0"/>
          </a:p>
          <a:p>
            <a:r>
              <a:rPr lang="en-US" dirty="0"/>
              <a:t>Plan to add a second shield outside first</a:t>
            </a:r>
          </a:p>
          <a:p>
            <a:endParaRPr lang="en-US" dirty="0" smtClean="0"/>
          </a:p>
          <a:p>
            <a:r>
              <a:rPr lang="en-US" dirty="0" smtClean="0"/>
              <a:t>Might want to heat the test mass </a:t>
            </a:r>
            <a:r>
              <a:rPr lang="en-US" dirty="0" smtClean="0"/>
              <a:t>springs</a:t>
            </a:r>
          </a:p>
        </p:txBody>
      </p:sp>
      <p:sp>
        <p:nvSpPr>
          <p:cNvPr id="2" name="Slide Number Placeholder 1"/>
          <p:cNvSpPr>
            <a:spLocks noGrp="1"/>
          </p:cNvSpPr>
          <p:nvPr>
            <p:ph type="sldNum" sz="quarter" idx="12"/>
          </p:nvPr>
        </p:nvSpPr>
        <p:spPr/>
        <p:txBody>
          <a:bodyPr/>
          <a:lstStyle/>
          <a:p>
            <a:fld id="{AEF90977-0000-B641-9D00-156F4F6BC2E6}" type="slidenum">
              <a:rPr lang="en-US" smtClean="0"/>
              <a:t>53</a:t>
            </a:fld>
            <a:endParaRPr lang="en-US"/>
          </a:p>
        </p:txBody>
      </p:sp>
      <p:grpSp>
        <p:nvGrpSpPr>
          <p:cNvPr id="5" name="Group 4"/>
          <p:cNvGrpSpPr/>
          <p:nvPr/>
        </p:nvGrpSpPr>
        <p:grpSpPr>
          <a:xfrm>
            <a:off x="0" y="0"/>
            <a:ext cx="9144000" cy="1135339"/>
            <a:chOff x="0" y="0"/>
            <a:chExt cx="9144000" cy="1135339"/>
          </a:xfrm>
        </p:grpSpPr>
        <p:pic>
          <p:nvPicPr>
            <p:cNvPr id="6" name="Picture 3" descr="C:\Users\Brett\Documents\Lab\LSC - LIGO Lab\Logos and Figures\LIGO Logo Extension.bmp"/>
            <p:cNvPicPr>
              <a:picLocks noChangeAspect="1" noChangeArrowheads="1"/>
            </p:cNvPicPr>
            <p:nvPr/>
          </p:nvPicPr>
          <p:blipFill>
            <a:blip r:embed="rId2"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7" name="Picture 6"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8" name="Picture 7" descr="Stanford_University_seal_200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280028824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Special thanks to the </a:t>
            </a:r>
            <a:r>
              <a:rPr lang="en-US" b="1" dirty="0" smtClean="0"/>
              <a:t>APS</a:t>
            </a:r>
            <a:r>
              <a:rPr lang="en-US" b="1" dirty="0"/>
              <a:t>-SBF Brazil-U.S. physics PhD student &amp; post-doc visitation </a:t>
            </a:r>
            <a:r>
              <a:rPr lang="en-US" b="1" dirty="0" smtClean="0"/>
              <a:t>program </a:t>
            </a:r>
            <a:r>
              <a:rPr lang="en-US" dirty="0" smtClean="0"/>
              <a:t>for supporting this visit!</a:t>
            </a:r>
            <a:endParaRPr lang="en-US" dirty="0"/>
          </a:p>
          <a:p>
            <a:endParaRPr lang="en-US" dirty="0"/>
          </a:p>
        </p:txBody>
      </p:sp>
      <p:sp>
        <p:nvSpPr>
          <p:cNvPr id="4" name="Slide Number Placeholder 3"/>
          <p:cNvSpPr>
            <a:spLocks noGrp="1"/>
          </p:cNvSpPr>
          <p:nvPr>
            <p:ph type="sldNum" sz="quarter" idx="12"/>
          </p:nvPr>
        </p:nvSpPr>
        <p:spPr/>
        <p:txBody>
          <a:bodyPr/>
          <a:lstStyle/>
          <a:p>
            <a:fld id="{AEF90977-0000-B641-9D00-156F4F6BC2E6}" type="slidenum">
              <a:rPr lang="en-US" smtClean="0"/>
              <a:t>54</a:t>
            </a:fld>
            <a:endParaRPr lang="en-US"/>
          </a:p>
        </p:txBody>
      </p:sp>
      <p:grpSp>
        <p:nvGrpSpPr>
          <p:cNvPr id="5" name="Group 4"/>
          <p:cNvGrpSpPr/>
          <p:nvPr/>
        </p:nvGrpSpPr>
        <p:grpSpPr>
          <a:xfrm>
            <a:off x="0" y="0"/>
            <a:ext cx="9144000" cy="1135339"/>
            <a:chOff x="0" y="0"/>
            <a:chExt cx="9144000" cy="1135339"/>
          </a:xfrm>
        </p:grpSpPr>
        <p:pic>
          <p:nvPicPr>
            <p:cNvPr id="6" name="Picture 3" descr="C:\Users\Brett\Documents\Lab\LSC - LIGO Lab\Logos and Figures\LIGO Logo Extension.bmp"/>
            <p:cNvPicPr>
              <a:picLocks noChangeAspect="1" noChangeArrowheads="1"/>
            </p:cNvPicPr>
            <p:nvPr/>
          </p:nvPicPr>
          <p:blipFill>
            <a:blip r:embed="rId2"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7" name="Picture 6"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8" name="Picture 7" descr="Stanford_University_seal_200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871109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Questions?</a:t>
            </a:r>
            <a:endParaRPr lang="en-US" dirty="0"/>
          </a:p>
        </p:txBody>
      </p:sp>
      <p:sp>
        <p:nvSpPr>
          <p:cNvPr id="4" name="Subtitle 3"/>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AEF90977-0000-B641-9D00-156F4F6BC2E6}" type="slidenum">
              <a:rPr lang="en-US" smtClean="0"/>
              <a:t>55</a:t>
            </a:fld>
            <a:endParaRPr lang="en-US"/>
          </a:p>
        </p:txBody>
      </p:sp>
    </p:spTree>
    <p:extLst>
      <p:ext uri="{BB962C8B-B14F-4D97-AF65-F5344CB8AC3E}">
        <p14:creationId xmlns:p14="http://schemas.microsoft.com/office/powerpoint/2010/main" val="277413211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Sources for scattered light simulations</a:t>
            </a:r>
            <a:endParaRPr lang="en-US" dirty="0"/>
          </a:p>
        </p:txBody>
      </p:sp>
      <p:sp>
        <p:nvSpPr>
          <p:cNvPr id="3" name="Content Placeholder 2"/>
          <p:cNvSpPr>
            <a:spLocks noGrp="1"/>
          </p:cNvSpPr>
          <p:nvPr>
            <p:ph idx="1"/>
          </p:nvPr>
        </p:nvSpPr>
        <p:spPr/>
        <p:txBody>
          <a:bodyPr>
            <a:normAutofit lnSpcReduction="10000"/>
          </a:bodyPr>
          <a:lstStyle/>
          <a:p>
            <a:r>
              <a:rPr lang="en-US" dirty="0" smtClean="0"/>
              <a:t>P1100117 – The impact of upconverted scattered light on advanced </a:t>
            </a:r>
            <a:r>
              <a:rPr lang="en-US" dirty="0"/>
              <a:t>i</a:t>
            </a:r>
            <a:r>
              <a:rPr lang="en-US" dirty="0" smtClean="0"/>
              <a:t>nterferometric Gravitational Wave Detectors</a:t>
            </a:r>
          </a:p>
          <a:p>
            <a:endParaRPr lang="en-US" dirty="0" smtClean="0"/>
          </a:p>
          <a:p>
            <a:r>
              <a:rPr lang="en-US" dirty="0" smtClean="0"/>
              <a:t>T070089 – Wide-angle scatter from LIGO arm cavities</a:t>
            </a:r>
          </a:p>
          <a:p>
            <a:endParaRPr lang="en-US" dirty="0" smtClean="0"/>
          </a:p>
          <a:p>
            <a:r>
              <a:rPr lang="en-US" dirty="0" smtClean="0"/>
              <a:t>T1300354 – Scattered light noise due to the ETM coating ripple</a:t>
            </a:r>
            <a:endParaRPr lang="en-US" dirty="0"/>
          </a:p>
        </p:txBody>
      </p:sp>
      <p:sp>
        <p:nvSpPr>
          <p:cNvPr id="4" name="Slide Number Placeholder 3"/>
          <p:cNvSpPr>
            <a:spLocks noGrp="1"/>
          </p:cNvSpPr>
          <p:nvPr>
            <p:ph type="sldNum" sz="quarter" idx="12"/>
          </p:nvPr>
        </p:nvSpPr>
        <p:spPr/>
        <p:txBody>
          <a:bodyPr/>
          <a:lstStyle/>
          <a:p>
            <a:fld id="{AEF90977-0000-B641-9D00-156F4F6BC2E6}" type="slidenum">
              <a:rPr lang="en-US" smtClean="0"/>
              <a:t>56</a:t>
            </a:fld>
            <a:endParaRPr lang="en-US"/>
          </a:p>
        </p:txBody>
      </p:sp>
    </p:spTree>
    <p:extLst>
      <p:ext uri="{BB962C8B-B14F-4D97-AF65-F5344CB8AC3E}">
        <p14:creationId xmlns:p14="http://schemas.microsoft.com/office/powerpoint/2010/main" val="469012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720"/>
            <a:ext cx="8229600" cy="1143000"/>
          </a:xfrm>
        </p:spPr>
        <p:txBody>
          <a:bodyPr/>
          <a:lstStyle/>
          <a:p>
            <a:r>
              <a:rPr lang="en-US" dirty="0" smtClean="0"/>
              <a:t>Advanced LIGO Noise</a:t>
            </a:r>
            <a:endParaRPr lang="en-US" dirty="0"/>
          </a:p>
        </p:txBody>
      </p:sp>
      <p:sp>
        <p:nvSpPr>
          <p:cNvPr id="4" name="Slide Number Placeholder 3"/>
          <p:cNvSpPr>
            <a:spLocks noGrp="1"/>
          </p:cNvSpPr>
          <p:nvPr>
            <p:ph type="sldNum" sz="quarter" idx="12"/>
          </p:nvPr>
        </p:nvSpPr>
        <p:spPr/>
        <p:txBody>
          <a:bodyPr/>
          <a:lstStyle/>
          <a:p>
            <a:fld id="{AEF90977-0000-B641-9D00-156F4F6BC2E6}" type="slidenum">
              <a:rPr lang="en-US" smtClean="0"/>
              <a:t>57</a:t>
            </a:fld>
            <a:endParaRPr lang="en-US"/>
          </a:p>
        </p:txBody>
      </p:sp>
      <p:grpSp>
        <p:nvGrpSpPr>
          <p:cNvPr id="7" name="Group 6"/>
          <p:cNvGrpSpPr/>
          <p:nvPr/>
        </p:nvGrpSpPr>
        <p:grpSpPr>
          <a:xfrm>
            <a:off x="0" y="0"/>
            <a:ext cx="9144000" cy="1135339"/>
            <a:chOff x="0" y="0"/>
            <a:chExt cx="9144000" cy="1135339"/>
          </a:xfrm>
        </p:grpSpPr>
        <p:pic>
          <p:nvPicPr>
            <p:cNvPr id="8"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 name="Picture 8"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0" name="Picture 9"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grpSp>
        <p:nvGrpSpPr>
          <p:cNvPr id="1286" name="Group 1285"/>
          <p:cNvGrpSpPr/>
          <p:nvPr/>
        </p:nvGrpSpPr>
        <p:grpSpPr>
          <a:xfrm>
            <a:off x="732940" y="1324465"/>
            <a:ext cx="7588452" cy="5456393"/>
            <a:chOff x="732940" y="1324465"/>
            <a:chExt cx="7588452" cy="5456393"/>
          </a:xfrm>
        </p:grpSpPr>
        <p:sp>
          <p:nvSpPr>
            <p:cNvPr id="861" name="object 9"/>
            <p:cNvSpPr/>
            <p:nvPr/>
          </p:nvSpPr>
          <p:spPr>
            <a:xfrm>
              <a:off x="1829096" y="1334929"/>
              <a:ext cx="6492296" cy="4798798"/>
            </a:xfrm>
            <a:custGeom>
              <a:avLst/>
              <a:gdLst/>
              <a:ahLst/>
              <a:cxnLst/>
              <a:rect l="l" t="t" r="r" b="b"/>
              <a:pathLst>
                <a:path w="7306945" h="5457825">
                  <a:moveTo>
                    <a:pt x="0" y="5457699"/>
                  </a:moveTo>
                  <a:lnTo>
                    <a:pt x="7306329" y="5457699"/>
                  </a:lnTo>
                  <a:lnTo>
                    <a:pt x="7306329" y="0"/>
                  </a:lnTo>
                  <a:lnTo>
                    <a:pt x="0" y="0"/>
                  </a:lnTo>
                  <a:lnTo>
                    <a:pt x="0" y="5457699"/>
                  </a:lnTo>
                  <a:close/>
                </a:path>
              </a:pathLst>
            </a:custGeom>
            <a:solidFill>
              <a:srgbClr val="FFFFFF"/>
            </a:solidFill>
          </p:spPr>
          <p:txBody>
            <a:bodyPr wrap="square" lIns="0" tIns="0" rIns="0" bIns="0" rtlCol="0"/>
            <a:lstStyle/>
            <a:p>
              <a:endParaRPr/>
            </a:p>
          </p:txBody>
        </p:sp>
        <p:sp>
          <p:nvSpPr>
            <p:cNvPr id="862" name="object 10"/>
            <p:cNvSpPr/>
            <p:nvPr/>
          </p:nvSpPr>
          <p:spPr>
            <a:xfrm>
              <a:off x="1829096" y="1583091"/>
              <a:ext cx="6491168" cy="3447095"/>
            </a:xfrm>
            <a:custGeom>
              <a:avLst/>
              <a:gdLst/>
              <a:ahLst/>
              <a:cxnLst/>
              <a:rect l="l" t="t" r="r" b="b"/>
              <a:pathLst>
                <a:path w="7305675" h="3920490">
                  <a:moveTo>
                    <a:pt x="0" y="1829256"/>
                  </a:moveTo>
                  <a:lnTo>
                    <a:pt x="2023" y="1833307"/>
                  </a:lnTo>
                  <a:lnTo>
                    <a:pt x="7780" y="1855458"/>
                  </a:lnTo>
                  <a:lnTo>
                    <a:pt x="8931" y="1855136"/>
                  </a:lnTo>
                  <a:lnTo>
                    <a:pt x="12386" y="1844438"/>
                  </a:lnTo>
                  <a:lnTo>
                    <a:pt x="23899" y="1796433"/>
                  </a:lnTo>
                  <a:lnTo>
                    <a:pt x="29656" y="1772611"/>
                  </a:lnTo>
                  <a:lnTo>
                    <a:pt x="31959" y="1785871"/>
                  </a:lnTo>
                  <a:lnTo>
                    <a:pt x="46927" y="1956742"/>
                  </a:lnTo>
                  <a:lnTo>
                    <a:pt x="53836" y="1987415"/>
                  </a:lnTo>
                  <a:lnTo>
                    <a:pt x="54987" y="1987385"/>
                  </a:lnTo>
                  <a:lnTo>
                    <a:pt x="58441" y="1979225"/>
                  </a:lnTo>
                  <a:lnTo>
                    <a:pt x="60744" y="1964287"/>
                  </a:lnTo>
                  <a:lnTo>
                    <a:pt x="68804" y="1876842"/>
                  </a:lnTo>
                  <a:lnTo>
                    <a:pt x="69954" y="1878458"/>
                  </a:lnTo>
                  <a:lnTo>
                    <a:pt x="74561" y="1915058"/>
                  </a:lnTo>
                  <a:lnTo>
                    <a:pt x="82620" y="2016891"/>
                  </a:lnTo>
                  <a:lnTo>
                    <a:pt x="94133" y="2167406"/>
                  </a:lnTo>
                  <a:lnTo>
                    <a:pt x="97588" y="2209987"/>
                  </a:lnTo>
                  <a:lnTo>
                    <a:pt x="98740" y="2210082"/>
                  </a:lnTo>
                  <a:lnTo>
                    <a:pt x="101042" y="2190336"/>
                  </a:lnTo>
                  <a:lnTo>
                    <a:pt x="110253" y="2069114"/>
                  </a:lnTo>
                  <a:lnTo>
                    <a:pt x="118314" y="1977646"/>
                  </a:lnTo>
                  <a:lnTo>
                    <a:pt x="119464" y="1978097"/>
                  </a:lnTo>
                  <a:lnTo>
                    <a:pt x="121767" y="1996004"/>
                  </a:lnTo>
                  <a:lnTo>
                    <a:pt x="132130" y="2147041"/>
                  </a:lnTo>
                  <a:lnTo>
                    <a:pt x="148250" y="2436612"/>
                  </a:lnTo>
                  <a:lnTo>
                    <a:pt x="149400" y="2434771"/>
                  </a:lnTo>
                  <a:lnTo>
                    <a:pt x="155158" y="2400870"/>
                  </a:lnTo>
                  <a:lnTo>
                    <a:pt x="162065" y="2357540"/>
                  </a:lnTo>
                  <a:lnTo>
                    <a:pt x="164369" y="2358612"/>
                  </a:lnTo>
                  <a:lnTo>
                    <a:pt x="165520" y="2358890"/>
                  </a:lnTo>
                  <a:lnTo>
                    <a:pt x="167822" y="2347733"/>
                  </a:lnTo>
                  <a:lnTo>
                    <a:pt x="175883" y="2269584"/>
                  </a:lnTo>
                  <a:lnTo>
                    <a:pt x="177033" y="2270904"/>
                  </a:lnTo>
                  <a:lnTo>
                    <a:pt x="179337" y="2274782"/>
                  </a:lnTo>
                  <a:lnTo>
                    <a:pt x="181640" y="2252658"/>
                  </a:lnTo>
                  <a:lnTo>
                    <a:pt x="188548" y="2135805"/>
                  </a:lnTo>
                  <a:lnTo>
                    <a:pt x="189699" y="2141093"/>
                  </a:lnTo>
                  <a:lnTo>
                    <a:pt x="194305" y="2216901"/>
                  </a:lnTo>
                  <a:lnTo>
                    <a:pt x="202364" y="2402967"/>
                  </a:lnTo>
                  <a:lnTo>
                    <a:pt x="203516" y="2402686"/>
                  </a:lnTo>
                  <a:lnTo>
                    <a:pt x="209273" y="2367515"/>
                  </a:lnTo>
                  <a:lnTo>
                    <a:pt x="212727" y="2363186"/>
                  </a:lnTo>
                  <a:lnTo>
                    <a:pt x="215030" y="2374181"/>
                  </a:lnTo>
                  <a:lnTo>
                    <a:pt x="219636" y="2431075"/>
                  </a:lnTo>
                  <a:lnTo>
                    <a:pt x="226543" y="2503454"/>
                  </a:lnTo>
                  <a:lnTo>
                    <a:pt x="228846" y="2508899"/>
                  </a:lnTo>
                  <a:lnTo>
                    <a:pt x="231149" y="2501644"/>
                  </a:lnTo>
                  <a:lnTo>
                    <a:pt x="234604" y="2469545"/>
                  </a:lnTo>
                  <a:lnTo>
                    <a:pt x="241511" y="2384099"/>
                  </a:lnTo>
                  <a:lnTo>
                    <a:pt x="242663" y="2385014"/>
                  </a:lnTo>
                  <a:lnTo>
                    <a:pt x="247268" y="2412929"/>
                  </a:lnTo>
                  <a:lnTo>
                    <a:pt x="256479" y="2480586"/>
                  </a:lnTo>
                  <a:lnTo>
                    <a:pt x="261085" y="2488258"/>
                  </a:lnTo>
                  <a:lnTo>
                    <a:pt x="263388" y="2488707"/>
                  </a:lnTo>
                  <a:lnTo>
                    <a:pt x="265690" y="2467664"/>
                  </a:lnTo>
                  <a:lnTo>
                    <a:pt x="270296" y="2350466"/>
                  </a:lnTo>
                  <a:lnTo>
                    <a:pt x="280659" y="2023251"/>
                  </a:lnTo>
                  <a:lnTo>
                    <a:pt x="281810" y="2026391"/>
                  </a:lnTo>
                  <a:lnTo>
                    <a:pt x="282962" y="2024745"/>
                  </a:lnTo>
                  <a:lnTo>
                    <a:pt x="285264" y="1994281"/>
                  </a:lnTo>
                  <a:lnTo>
                    <a:pt x="291021" y="1885032"/>
                  </a:lnTo>
                  <a:lnTo>
                    <a:pt x="293323" y="1928906"/>
                  </a:lnTo>
                  <a:lnTo>
                    <a:pt x="297930" y="2143326"/>
                  </a:lnTo>
                  <a:lnTo>
                    <a:pt x="305989" y="2603916"/>
                  </a:lnTo>
                  <a:lnTo>
                    <a:pt x="308293" y="2603318"/>
                  </a:lnTo>
                  <a:lnTo>
                    <a:pt x="310595" y="2606712"/>
                  </a:lnTo>
                  <a:lnTo>
                    <a:pt x="315200" y="2623588"/>
                  </a:lnTo>
                  <a:lnTo>
                    <a:pt x="319806" y="2644646"/>
                  </a:lnTo>
                  <a:lnTo>
                    <a:pt x="322109" y="2629836"/>
                  </a:lnTo>
                  <a:lnTo>
                    <a:pt x="327865" y="2558959"/>
                  </a:lnTo>
                  <a:lnTo>
                    <a:pt x="329017" y="2562443"/>
                  </a:lnTo>
                  <a:lnTo>
                    <a:pt x="333622" y="2597042"/>
                  </a:lnTo>
                  <a:lnTo>
                    <a:pt x="334774" y="2596127"/>
                  </a:lnTo>
                  <a:lnTo>
                    <a:pt x="339379" y="2578688"/>
                  </a:lnTo>
                  <a:lnTo>
                    <a:pt x="341683" y="2587272"/>
                  </a:lnTo>
                  <a:lnTo>
                    <a:pt x="345136" y="2604976"/>
                  </a:lnTo>
                  <a:lnTo>
                    <a:pt x="346288" y="2605762"/>
                  </a:lnTo>
                  <a:lnTo>
                    <a:pt x="348590" y="2599715"/>
                  </a:lnTo>
                  <a:lnTo>
                    <a:pt x="353196" y="2569171"/>
                  </a:lnTo>
                  <a:lnTo>
                    <a:pt x="356651" y="2550946"/>
                  </a:lnTo>
                  <a:lnTo>
                    <a:pt x="358953" y="2563539"/>
                  </a:lnTo>
                  <a:lnTo>
                    <a:pt x="365862" y="2631815"/>
                  </a:lnTo>
                  <a:lnTo>
                    <a:pt x="368164" y="2638918"/>
                  </a:lnTo>
                  <a:lnTo>
                    <a:pt x="369316" y="2637975"/>
                  </a:lnTo>
                  <a:lnTo>
                    <a:pt x="375073" y="2617328"/>
                  </a:lnTo>
                  <a:lnTo>
                    <a:pt x="376223" y="2619052"/>
                  </a:lnTo>
                  <a:lnTo>
                    <a:pt x="377375" y="2622995"/>
                  </a:lnTo>
                  <a:lnTo>
                    <a:pt x="378527" y="2614183"/>
                  </a:lnTo>
                  <a:lnTo>
                    <a:pt x="380830" y="2538963"/>
                  </a:lnTo>
                  <a:lnTo>
                    <a:pt x="387738" y="2251054"/>
                  </a:lnTo>
                  <a:lnTo>
                    <a:pt x="390041" y="2240478"/>
                  </a:lnTo>
                  <a:lnTo>
                    <a:pt x="392343" y="2265392"/>
                  </a:lnTo>
                  <a:lnTo>
                    <a:pt x="406161" y="2542167"/>
                  </a:lnTo>
                  <a:lnTo>
                    <a:pt x="413068" y="2615723"/>
                  </a:lnTo>
                  <a:lnTo>
                    <a:pt x="426885" y="2767935"/>
                  </a:lnTo>
                  <a:lnTo>
                    <a:pt x="430340" y="2831973"/>
                  </a:lnTo>
                  <a:lnTo>
                    <a:pt x="431490" y="2831250"/>
                  </a:lnTo>
                  <a:lnTo>
                    <a:pt x="433794" y="2793377"/>
                  </a:lnTo>
                  <a:lnTo>
                    <a:pt x="445307" y="2533881"/>
                  </a:lnTo>
                  <a:lnTo>
                    <a:pt x="448762" y="2512975"/>
                  </a:lnTo>
                  <a:lnTo>
                    <a:pt x="449912" y="2513185"/>
                  </a:lnTo>
                  <a:lnTo>
                    <a:pt x="452216" y="2526287"/>
                  </a:lnTo>
                  <a:lnTo>
                    <a:pt x="455669" y="2574707"/>
                  </a:lnTo>
                  <a:lnTo>
                    <a:pt x="460275" y="2632442"/>
                  </a:lnTo>
                  <a:lnTo>
                    <a:pt x="462578" y="2639596"/>
                  </a:lnTo>
                  <a:lnTo>
                    <a:pt x="463730" y="2638175"/>
                  </a:lnTo>
                  <a:lnTo>
                    <a:pt x="467184" y="2621469"/>
                  </a:lnTo>
                  <a:lnTo>
                    <a:pt x="468334" y="2625273"/>
                  </a:lnTo>
                  <a:lnTo>
                    <a:pt x="470638" y="2659010"/>
                  </a:lnTo>
                  <a:lnTo>
                    <a:pt x="476395" y="2783098"/>
                  </a:lnTo>
                  <a:lnTo>
                    <a:pt x="478697" y="2792642"/>
                  </a:lnTo>
                  <a:lnTo>
                    <a:pt x="481000" y="2778922"/>
                  </a:lnTo>
                  <a:lnTo>
                    <a:pt x="484454" y="2715243"/>
                  </a:lnTo>
                  <a:lnTo>
                    <a:pt x="490211" y="2517538"/>
                  </a:lnTo>
                  <a:lnTo>
                    <a:pt x="500574" y="2090532"/>
                  </a:lnTo>
                  <a:lnTo>
                    <a:pt x="502876" y="2164681"/>
                  </a:lnTo>
                  <a:lnTo>
                    <a:pt x="512088" y="2677464"/>
                  </a:lnTo>
                  <a:lnTo>
                    <a:pt x="515542" y="2704305"/>
                  </a:lnTo>
                  <a:lnTo>
                    <a:pt x="522451" y="2745625"/>
                  </a:lnTo>
                  <a:lnTo>
                    <a:pt x="523601" y="2743001"/>
                  </a:lnTo>
                  <a:lnTo>
                    <a:pt x="536267" y="2681169"/>
                  </a:lnTo>
                  <a:lnTo>
                    <a:pt x="537419" y="2682270"/>
                  </a:lnTo>
                  <a:lnTo>
                    <a:pt x="539721" y="2696751"/>
                  </a:lnTo>
                  <a:lnTo>
                    <a:pt x="545478" y="2769913"/>
                  </a:lnTo>
                  <a:lnTo>
                    <a:pt x="558143" y="2955051"/>
                  </a:lnTo>
                  <a:lnTo>
                    <a:pt x="559295" y="2955701"/>
                  </a:lnTo>
                  <a:lnTo>
                    <a:pt x="561597" y="2945011"/>
                  </a:lnTo>
                  <a:lnTo>
                    <a:pt x="565052" y="2910344"/>
                  </a:lnTo>
                  <a:lnTo>
                    <a:pt x="575413" y="2772573"/>
                  </a:lnTo>
                  <a:lnTo>
                    <a:pt x="576565" y="2773106"/>
                  </a:lnTo>
                  <a:lnTo>
                    <a:pt x="578868" y="2789923"/>
                  </a:lnTo>
                  <a:lnTo>
                    <a:pt x="586928" y="2914898"/>
                  </a:lnTo>
                  <a:lnTo>
                    <a:pt x="591533" y="3002611"/>
                  </a:lnTo>
                  <a:lnTo>
                    <a:pt x="592685" y="3000048"/>
                  </a:lnTo>
                  <a:lnTo>
                    <a:pt x="596138" y="2969170"/>
                  </a:lnTo>
                  <a:lnTo>
                    <a:pt x="597290" y="2969779"/>
                  </a:lnTo>
                  <a:lnTo>
                    <a:pt x="599592" y="2975727"/>
                  </a:lnTo>
                  <a:lnTo>
                    <a:pt x="601896" y="2942683"/>
                  </a:lnTo>
                  <a:lnTo>
                    <a:pt x="606501" y="2854235"/>
                  </a:lnTo>
                  <a:lnTo>
                    <a:pt x="607653" y="2857043"/>
                  </a:lnTo>
                  <a:lnTo>
                    <a:pt x="615712" y="2932132"/>
                  </a:lnTo>
                  <a:lnTo>
                    <a:pt x="616864" y="2933753"/>
                  </a:lnTo>
                  <a:lnTo>
                    <a:pt x="619167" y="2925807"/>
                  </a:lnTo>
                  <a:lnTo>
                    <a:pt x="624923" y="2891444"/>
                  </a:lnTo>
                  <a:lnTo>
                    <a:pt x="627226" y="2906764"/>
                  </a:lnTo>
                  <a:lnTo>
                    <a:pt x="632982" y="2949985"/>
                  </a:lnTo>
                  <a:lnTo>
                    <a:pt x="638741" y="2982376"/>
                  </a:lnTo>
                  <a:lnTo>
                    <a:pt x="639891" y="2979860"/>
                  </a:lnTo>
                  <a:lnTo>
                    <a:pt x="641043" y="2967711"/>
                  </a:lnTo>
                  <a:lnTo>
                    <a:pt x="643345" y="2832706"/>
                  </a:lnTo>
                  <a:lnTo>
                    <a:pt x="650254" y="2354016"/>
                  </a:lnTo>
                  <a:lnTo>
                    <a:pt x="651405" y="2356062"/>
                  </a:lnTo>
                  <a:lnTo>
                    <a:pt x="653709" y="2442178"/>
                  </a:lnTo>
                  <a:lnTo>
                    <a:pt x="660616" y="2926094"/>
                  </a:lnTo>
                  <a:lnTo>
                    <a:pt x="662920" y="2941104"/>
                  </a:lnTo>
                  <a:lnTo>
                    <a:pt x="666374" y="2895029"/>
                  </a:lnTo>
                  <a:lnTo>
                    <a:pt x="672131" y="2655080"/>
                  </a:lnTo>
                  <a:lnTo>
                    <a:pt x="673281" y="2575706"/>
                  </a:lnTo>
                  <a:lnTo>
                    <a:pt x="677888" y="1579324"/>
                  </a:lnTo>
                  <a:lnTo>
                    <a:pt x="683644" y="204402"/>
                  </a:lnTo>
                  <a:lnTo>
                    <a:pt x="687099" y="0"/>
                  </a:lnTo>
                  <a:lnTo>
                    <a:pt x="688249" y="21795"/>
                  </a:lnTo>
                  <a:lnTo>
                    <a:pt x="690553" y="186071"/>
                  </a:lnTo>
                  <a:lnTo>
                    <a:pt x="694007" y="813664"/>
                  </a:lnTo>
                  <a:lnTo>
                    <a:pt x="697460" y="1476740"/>
                  </a:lnTo>
                  <a:lnTo>
                    <a:pt x="698612" y="1484916"/>
                  </a:lnTo>
                  <a:lnTo>
                    <a:pt x="700915" y="1117767"/>
                  </a:lnTo>
                  <a:lnTo>
                    <a:pt x="706671" y="151993"/>
                  </a:lnTo>
                  <a:lnTo>
                    <a:pt x="708975" y="93763"/>
                  </a:lnTo>
                  <a:lnTo>
                    <a:pt x="711278" y="220868"/>
                  </a:lnTo>
                  <a:lnTo>
                    <a:pt x="714732" y="787037"/>
                  </a:lnTo>
                  <a:lnTo>
                    <a:pt x="722791" y="2616852"/>
                  </a:lnTo>
                  <a:lnTo>
                    <a:pt x="728548" y="2911155"/>
                  </a:lnTo>
                  <a:lnTo>
                    <a:pt x="735457" y="3148038"/>
                  </a:lnTo>
                  <a:lnTo>
                    <a:pt x="736609" y="3149670"/>
                  </a:lnTo>
                  <a:lnTo>
                    <a:pt x="738911" y="3131779"/>
                  </a:lnTo>
                  <a:lnTo>
                    <a:pt x="742365" y="3107167"/>
                  </a:lnTo>
                  <a:lnTo>
                    <a:pt x="744668" y="3124444"/>
                  </a:lnTo>
                  <a:lnTo>
                    <a:pt x="749272" y="3158344"/>
                  </a:lnTo>
                  <a:lnTo>
                    <a:pt x="753879" y="3180080"/>
                  </a:lnTo>
                  <a:lnTo>
                    <a:pt x="756181" y="3167276"/>
                  </a:lnTo>
                  <a:lnTo>
                    <a:pt x="761938" y="3062747"/>
                  </a:lnTo>
                  <a:lnTo>
                    <a:pt x="766544" y="3003548"/>
                  </a:lnTo>
                  <a:lnTo>
                    <a:pt x="767695" y="3006432"/>
                  </a:lnTo>
                  <a:lnTo>
                    <a:pt x="769999" y="3035455"/>
                  </a:lnTo>
                  <a:lnTo>
                    <a:pt x="776906" y="3138525"/>
                  </a:lnTo>
                  <a:lnTo>
                    <a:pt x="779210" y="3147835"/>
                  </a:lnTo>
                  <a:lnTo>
                    <a:pt x="782664" y="3192838"/>
                  </a:lnTo>
                  <a:lnTo>
                    <a:pt x="786117" y="3244088"/>
                  </a:lnTo>
                  <a:lnTo>
                    <a:pt x="787269" y="3241179"/>
                  </a:lnTo>
                  <a:lnTo>
                    <a:pt x="789571" y="3196177"/>
                  </a:lnTo>
                  <a:lnTo>
                    <a:pt x="793026" y="3124951"/>
                  </a:lnTo>
                  <a:lnTo>
                    <a:pt x="794178" y="3122834"/>
                  </a:lnTo>
                  <a:lnTo>
                    <a:pt x="797632" y="3142347"/>
                  </a:lnTo>
                  <a:lnTo>
                    <a:pt x="798782" y="3141527"/>
                  </a:lnTo>
                  <a:lnTo>
                    <a:pt x="802237" y="3104074"/>
                  </a:lnTo>
                  <a:lnTo>
                    <a:pt x="805691" y="3080271"/>
                  </a:lnTo>
                  <a:lnTo>
                    <a:pt x="813750" y="3118859"/>
                  </a:lnTo>
                  <a:lnTo>
                    <a:pt x="817205" y="3193365"/>
                  </a:lnTo>
                  <a:lnTo>
                    <a:pt x="820659" y="3253558"/>
                  </a:lnTo>
                  <a:lnTo>
                    <a:pt x="822961" y="3197465"/>
                  </a:lnTo>
                  <a:lnTo>
                    <a:pt x="826416" y="3115982"/>
                  </a:lnTo>
                  <a:lnTo>
                    <a:pt x="827568" y="3112816"/>
                  </a:lnTo>
                  <a:lnTo>
                    <a:pt x="828720" y="3115194"/>
                  </a:lnTo>
                  <a:lnTo>
                    <a:pt x="829870" y="3114282"/>
                  </a:lnTo>
                  <a:lnTo>
                    <a:pt x="833324" y="3105598"/>
                  </a:lnTo>
                  <a:lnTo>
                    <a:pt x="834476" y="3107406"/>
                  </a:lnTo>
                  <a:lnTo>
                    <a:pt x="836779" y="3131191"/>
                  </a:lnTo>
                  <a:lnTo>
                    <a:pt x="841384" y="3196708"/>
                  </a:lnTo>
                  <a:lnTo>
                    <a:pt x="842536" y="3192320"/>
                  </a:lnTo>
                  <a:lnTo>
                    <a:pt x="845990" y="3106497"/>
                  </a:lnTo>
                  <a:lnTo>
                    <a:pt x="850595" y="3004075"/>
                  </a:lnTo>
                  <a:lnTo>
                    <a:pt x="851747" y="3002662"/>
                  </a:lnTo>
                  <a:lnTo>
                    <a:pt x="854049" y="3027316"/>
                  </a:lnTo>
                  <a:lnTo>
                    <a:pt x="856353" y="3052054"/>
                  </a:lnTo>
                  <a:lnTo>
                    <a:pt x="857503" y="3049543"/>
                  </a:lnTo>
                  <a:lnTo>
                    <a:pt x="860958" y="3029787"/>
                  </a:lnTo>
                  <a:lnTo>
                    <a:pt x="863260" y="3068160"/>
                  </a:lnTo>
                  <a:lnTo>
                    <a:pt x="873623" y="3328985"/>
                  </a:lnTo>
                  <a:lnTo>
                    <a:pt x="878228" y="3296912"/>
                  </a:lnTo>
                  <a:lnTo>
                    <a:pt x="882834" y="3318227"/>
                  </a:lnTo>
                  <a:lnTo>
                    <a:pt x="885137" y="3302436"/>
                  </a:lnTo>
                  <a:lnTo>
                    <a:pt x="887439" y="3284014"/>
                  </a:lnTo>
                  <a:lnTo>
                    <a:pt x="888591" y="3284886"/>
                  </a:lnTo>
                  <a:lnTo>
                    <a:pt x="890893" y="3316509"/>
                  </a:lnTo>
                  <a:lnTo>
                    <a:pt x="895500" y="3400219"/>
                  </a:lnTo>
                  <a:lnTo>
                    <a:pt x="896650" y="3400586"/>
                  </a:lnTo>
                  <a:lnTo>
                    <a:pt x="898954" y="3366325"/>
                  </a:lnTo>
                  <a:lnTo>
                    <a:pt x="905861" y="3252188"/>
                  </a:lnTo>
                  <a:lnTo>
                    <a:pt x="907013" y="3254973"/>
                  </a:lnTo>
                  <a:lnTo>
                    <a:pt x="909316" y="3286744"/>
                  </a:lnTo>
                  <a:lnTo>
                    <a:pt x="915072" y="3409955"/>
                  </a:lnTo>
                  <a:lnTo>
                    <a:pt x="916224" y="3402757"/>
                  </a:lnTo>
                  <a:lnTo>
                    <a:pt x="920829" y="3243182"/>
                  </a:lnTo>
                  <a:lnTo>
                    <a:pt x="924284" y="3167425"/>
                  </a:lnTo>
                  <a:lnTo>
                    <a:pt x="925436" y="3168086"/>
                  </a:lnTo>
                  <a:lnTo>
                    <a:pt x="927738" y="3189585"/>
                  </a:lnTo>
                  <a:lnTo>
                    <a:pt x="935799" y="3289586"/>
                  </a:lnTo>
                  <a:lnTo>
                    <a:pt x="938101" y="3301559"/>
                  </a:lnTo>
                  <a:lnTo>
                    <a:pt x="939251" y="3299535"/>
                  </a:lnTo>
                  <a:lnTo>
                    <a:pt x="947312" y="3250886"/>
                  </a:lnTo>
                  <a:lnTo>
                    <a:pt x="951917" y="3201076"/>
                  </a:lnTo>
                  <a:lnTo>
                    <a:pt x="954221" y="3227055"/>
                  </a:lnTo>
                  <a:lnTo>
                    <a:pt x="957674" y="3256981"/>
                  </a:lnTo>
                  <a:lnTo>
                    <a:pt x="961128" y="3235921"/>
                  </a:lnTo>
                  <a:lnTo>
                    <a:pt x="962280" y="3241596"/>
                  </a:lnTo>
                  <a:lnTo>
                    <a:pt x="964582" y="3293581"/>
                  </a:lnTo>
                  <a:lnTo>
                    <a:pt x="969189" y="3414297"/>
                  </a:lnTo>
                  <a:lnTo>
                    <a:pt x="971491" y="3364583"/>
                  </a:lnTo>
                  <a:lnTo>
                    <a:pt x="974945" y="3265684"/>
                  </a:lnTo>
                  <a:lnTo>
                    <a:pt x="976096" y="3262860"/>
                  </a:lnTo>
                  <a:lnTo>
                    <a:pt x="980702" y="3297811"/>
                  </a:lnTo>
                  <a:lnTo>
                    <a:pt x="986459" y="3237301"/>
                  </a:lnTo>
                  <a:lnTo>
                    <a:pt x="987611" y="3239659"/>
                  </a:lnTo>
                  <a:lnTo>
                    <a:pt x="989913" y="3265438"/>
                  </a:lnTo>
                  <a:lnTo>
                    <a:pt x="994518" y="3343360"/>
                  </a:lnTo>
                  <a:lnTo>
                    <a:pt x="995670" y="3338274"/>
                  </a:lnTo>
                  <a:lnTo>
                    <a:pt x="1001427" y="3230530"/>
                  </a:lnTo>
                  <a:lnTo>
                    <a:pt x="1002579" y="3238027"/>
                  </a:lnTo>
                  <a:lnTo>
                    <a:pt x="1009486" y="3342721"/>
                  </a:lnTo>
                  <a:lnTo>
                    <a:pt x="1012940" y="3333219"/>
                  </a:lnTo>
                  <a:lnTo>
                    <a:pt x="1016395" y="3357002"/>
                  </a:lnTo>
                  <a:lnTo>
                    <a:pt x="1026758" y="3446604"/>
                  </a:lnTo>
                  <a:lnTo>
                    <a:pt x="1033666" y="3568164"/>
                  </a:lnTo>
                  <a:lnTo>
                    <a:pt x="1034817" y="3560242"/>
                  </a:lnTo>
                  <a:lnTo>
                    <a:pt x="1039423" y="3475747"/>
                  </a:lnTo>
                  <a:lnTo>
                    <a:pt x="1040574" y="3479176"/>
                  </a:lnTo>
                  <a:lnTo>
                    <a:pt x="1045180" y="3604666"/>
                  </a:lnTo>
                  <a:lnTo>
                    <a:pt x="1046330" y="3603792"/>
                  </a:lnTo>
                  <a:lnTo>
                    <a:pt x="1048634" y="3526890"/>
                  </a:lnTo>
                  <a:lnTo>
                    <a:pt x="1054391" y="3321518"/>
                  </a:lnTo>
                  <a:lnTo>
                    <a:pt x="1057845" y="3278636"/>
                  </a:lnTo>
                  <a:lnTo>
                    <a:pt x="1060148" y="3321778"/>
                  </a:lnTo>
                  <a:lnTo>
                    <a:pt x="1064753" y="3395000"/>
                  </a:lnTo>
                  <a:lnTo>
                    <a:pt x="1065905" y="3394254"/>
                  </a:lnTo>
                  <a:lnTo>
                    <a:pt x="1068207" y="3418805"/>
                  </a:lnTo>
                  <a:lnTo>
                    <a:pt x="1072813" y="3486792"/>
                  </a:lnTo>
                  <a:lnTo>
                    <a:pt x="1075116" y="3496342"/>
                  </a:lnTo>
                  <a:lnTo>
                    <a:pt x="1077418" y="3483211"/>
                  </a:lnTo>
                  <a:lnTo>
                    <a:pt x="1079722" y="3465580"/>
                  </a:lnTo>
                  <a:lnTo>
                    <a:pt x="1080872" y="3465794"/>
                  </a:lnTo>
                  <a:lnTo>
                    <a:pt x="1090084" y="3523927"/>
                  </a:lnTo>
                  <a:lnTo>
                    <a:pt x="1091236" y="3525088"/>
                  </a:lnTo>
                  <a:lnTo>
                    <a:pt x="1092386" y="3519919"/>
                  </a:lnTo>
                  <a:lnTo>
                    <a:pt x="1095840" y="3455407"/>
                  </a:lnTo>
                  <a:lnTo>
                    <a:pt x="1099295" y="3424420"/>
                  </a:lnTo>
                  <a:lnTo>
                    <a:pt x="1101597" y="3463572"/>
                  </a:lnTo>
                  <a:lnTo>
                    <a:pt x="1107355" y="3622290"/>
                  </a:lnTo>
                  <a:lnTo>
                    <a:pt x="1110808" y="3518330"/>
                  </a:lnTo>
                  <a:lnTo>
                    <a:pt x="1114262" y="3443600"/>
                  </a:lnTo>
                  <a:lnTo>
                    <a:pt x="1116566" y="3477404"/>
                  </a:lnTo>
                  <a:lnTo>
                    <a:pt x="1121171" y="3575149"/>
                  </a:lnTo>
                  <a:lnTo>
                    <a:pt x="1122323" y="3567138"/>
                  </a:lnTo>
                  <a:lnTo>
                    <a:pt x="1130382" y="3452972"/>
                  </a:lnTo>
                  <a:lnTo>
                    <a:pt x="1136139" y="3355879"/>
                  </a:lnTo>
                  <a:lnTo>
                    <a:pt x="1137291" y="3359527"/>
                  </a:lnTo>
                  <a:lnTo>
                    <a:pt x="1139593" y="3398730"/>
                  </a:lnTo>
                  <a:lnTo>
                    <a:pt x="1144198" y="3486524"/>
                  </a:lnTo>
                  <a:lnTo>
                    <a:pt x="1145350" y="3491978"/>
                  </a:lnTo>
                  <a:lnTo>
                    <a:pt x="1146502" y="3489610"/>
                  </a:lnTo>
                  <a:lnTo>
                    <a:pt x="1147653" y="3491886"/>
                  </a:lnTo>
                  <a:lnTo>
                    <a:pt x="1149957" y="3524652"/>
                  </a:lnTo>
                  <a:lnTo>
                    <a:pt x="1154561" y="3649084"/>
                  </a:lnTo>
                  <a:lnTo>
                    <a:pt x="1155713" y="3638610"/>
                  </a:lnTo>
                  <a:lnTo>
                    <a:pt x="1160318" y="3568386"/>
                  </a:lnTo>
                  <a:lnTo>
                    <a:pt x="1163772" y="3598391"/>
                  </a:lnTo>
                  <a:lnTo>
                    <a:pt x="1164924" y="3591862"/>
                  </a:lnTo>
                  <a:lnTo>
                    <a:pt x="1169529" y="3493707"/>
                  </a:lnTo>
                  <a:lnTo>
                    <a:pt x="1172984" y="3451922"/>
                  </a:lnTo>
                  <a:lnTo>
                    <a:pt x="1174135" y="3448498"/>
                  </a:lnTo>
                  <a:lnTo>
                    <a:pt x="1175286" y="3455354"/>
                  </a:lnTo>
                  <a:lnTo>
                    <a:pt x="1178740" y="3538864"/>
                  </a:lnTo>
                  <a:lnTo>
                    <a:pt x="1183347" y="3668077"/>
                  </a:lnTo>
                  <a:lnTo>
                    <a:pt x="1184497" y="3673149"/>
                  </a:lnTo>
                  <a:lnTo>
                    <a:pt x="1190254" y="3606939"/>
                  </a:lnTo>
                  <a:lnTo>
                    <a:pt x="1191406" y="3613072"/>
                  </a:lnTo>
                  <a:lnTo>
                    <a:pt x="1192558" y="3624386"/>
                  </a:lnTo>
                  <a:lnTo>
                    <a:pt x="1193708" y="3623561"/>
                  </a:lnTo>
                  <a:lnTo>
                    <a:pt x="1196012" y="3585395"/>
                  </a:lnTo>
                  <a:lnTo>
                    <a:pt x="1202919" y="3450905"/>
                  </a:lnTo>
                  <a:lnTo>
                    <a:pt x="1205223" y="3435129"/>
                  </a:lnTo>
                  <a:lnTo>
                    <a:pt x="1206374" y="3436222"/>
                  </a:lnTo>
                  <a:lnTo>
                    <a:pt x="1210980" y="3457442"/>
                  </a:lnTo>
                  <a:lnTo>
                    <a:pt x="1215585" y="3422876"/>
                  </a:lnTo>
                  <a:lnTo>
                    <a:pt x="1216737" y="3426034"/>
                  </a:lnTo>
                  <a:lnTo>
                    <a:pt x="1220191" y="3443943"/>
                  </a:lnTo>
                  <a:lnTo>
                    <a:pt x="1224796" y="3429086"/>
                  </a:lnTo>
                  <a:lnTo>
                    <a:pt x="1229402" y="3406840"/>
                  </a:lnTo>
                  <a:lnTo>
                    <a:pt x="1230553" y="3410716"/>
                  </a:lnTo>
                  <a:lnTo>
                    <a:pt x="1232857" y="3449256"/>
                  </a:lnTo>
                  <a:lnTo>
                    <a:pt x="1237461" y="3553992"/>
                  </a:lnTo>
                  <a:lnTo>
                    <a:pt x="1239764" y="3517470"/>
                  </a:lnTo>
                  <a:lnTo>
                    <a:pt x="1244370" y="3430399"/>
                  </a:lnTo>
                  <a:lnTo>
                    <a:pt x="1247824" y="3444969"/>
                  </a:lnTo>
                  <a:lnTo>
                    <a:pt x="1248975" y="3441416"/>
                  </a:lnTo>
                  <a:lnTo>
                    <a:pt x="1252429" y="3384428"/>
                  </a:lnTo>
                  <a:lnTo>
                    <a:pt x="1255884" y="3346954"/>
                  </a:lnTo>
                  <a:lnTo>
                    <a:pt x="1258186" y="3394249"/>
                  </a:lnTo>
                  <a:lnTo>
                    <a:pt x="1265095" y="3649005"/>
                  </a:lnTo>
                  <a:lnTo>
                    <a:pt x="1267397" y="3603657"/>
                  </a:lnTo>
                  <a:lnTo>
                    <a:pt x="1270851" y="3553383"/>
                  </a:lnTo>
                  <a:lnTo>
                    <a:pt x="1272003" y="3561277"/>
                  </a:lnTo>
                  <a:lnTo>
                    <a:pt x="1274306" y="3596396"/>
                  </a:lnTo>
                  <a:lnTo>
                    <a:pt x="1275458" y="3594699"/>
                  </a:lnTo>
                  <a:lnTo>
                    <a:pt x="1277760" y="3552855"/>
                  </a:lnTo>
                  <a:lnTo>
                    <a:pt x="1282365" y="3462520"/>
                  </a:lnTo>
                  <a:lnTo>
                    <a:pt x="1283517" y="3462536"/>
                  </a:lnTo>
                  <a:lnTo>
                    <a:pt x="1285819" y="3485756"/>
                  </a:lnTo>
                  <a:lnTo>
                    <a:pt x="1289274" y="3528436"/>
                  </a:lnTo>
                  <a:lnTo>
                    <a:pt x="1290426" y="3526601"/>
                  </a:lnTo>
                  <a:lnTo>
                    <a:pt x="1293880" y="3484213"/>
                  </a:lnTo>
                  <a:lnTo>
                    <a:pt x="1296182" y="3462635"/>
                  </a:lnTo>
                  <a:lnTo>
                    <a:pt x="1297333" y="3467326"/>
                  </a:lnTo>
                  <a:lnTo>
                    <a:pt x="1299637" y="3490575"/>
                  </a:lnTo>
                  <a:lnTo>
                    <a:pt x="1300787" y="3489493"/>
                  </a:lnTo>
                  <a:lnTo>
                    <a:pt x="1303091" y="3474029"/>
                  </a:lnTo>
                  <a:lnTo>
                    <a:pt x="1304241" y="3463009"/>
                  </a:lnTo>
                  <a:lnTo>
                    <a:pt x="1305393" y="3466790"/>
                  </a:lnTo>
                  <a:lnTo>
                    <a:pt x="1308848" y="3507398"/>
                  </a:lnTo>
                  <a:lnTo>
                    <a:pt x="1311150" y="3488110"/>
                  </a:lnTo>
                  <a:lnTo>
                    <a:pt x="1320361" y="3340789"/>
                  </a:lnTo>
                  <a:lnTo>
                    <a:pt x="1323816" y="3359360"/>
                  </a:lnTo>
                  <a:lnTo>
                    <a:pt x="1326118" y="3325786"/>
                  </a:lnTo>
                  <a:lnTo>
                    <a:pt x="1329572" y="3235905"/>
                  </a:lnTo>
                  <a:lnTo>
                    <a:pt x="1330724" y="3237011"/>
                  </a:lnTo>
                  <a:lnTo>
                    <a:pt x="1334177" y="3283194"/>
                  </a:lnTo>
                  <a:lnTo>
                    <a:pt x="1338783" y="3340074"/>
                  </a:lnTo>
                  <a:lnTo>
                    <a:pt x="1341086" y="3249759"/>
                  </a:lnTo>
                  <a:lnTo>
                    <a:pt x="1344540" y="3088832"/>
                  </a:lnTo>
                  <a:lnTo>
                    <a:pt x="1345692" y="3091713"/>
                  </a:lnTo>
                  <a:lnTo>
                    <a:pt x="1351449" y="3313927"/>
                  </a:lnTo>
                  <a:lnTo>
                    <a:pt x="1352599" y="3313491"/>
                  </a:lnTo>
                  <a:lnTo>
                    <a:pt x="1353751" y="3318579"/>
                  </a:lnTo>
                  <a:lnTo>
                    <a:pt x="1358358" y="3378730"/>
                  </a:lnTo>
                  <a:lnTo>
                    <a:pt x="1359508" y="3348941"/>
                  </a:lnTo>
                  <a:lnTo>
                    <a:pt x="1361810" y="3139294"/>
                  </a:lnTo>
                  <a:lnTo>
                    <a:pt x="1371022" y="849471"/>
                  </a:lnTo>
                  <a:lnTo>
                    <a:pt x="1373326" y="1141358"/>
                  </a:lnTo>
                  <a:lnTo>
                    <a:pt x="1376780" y="2295838"/>
                  </a:lnTo>
                  <a:lnTo>
                    <a:pt x="1380233" y="3243529"/>
                  </a:lnTo>
                  <a:lnTo>
                    <a:pt x="1384839" y="3561804"/>
                  </a:lnTo>
                  <a:lnTo>
                    <a:pt x="1385991" y="3559629"/>
                  </a:lnTo>
                  <a:lnTo>
                    <a:pt x="1389444" y="3458868"/>
                  </a:lnTo>
                  <a:lnTo>
                    <a:pt x="1394050" y="3330825"/>
                  </a:lnTo>
                  <a:lnTo>
                    <a:pt x="1395201" y="3323444"/>
                  </a:lnTo>
                  <a:lnTo>
                    <a:pt x="1397505" y="3356456"/>
                  </a:lnTo>
                  <a:lnTo>
                    <a:pt x="1403261" y="3515156"/>
                  </a:lnTo>
                  <a:lnTo>
                    <a:pt x="1407866" y="3432900"/>
                  </a:lnTo>
                  <a:lnTo>
                    <a:pt x="1409018" y="3450498"/>
                  </a:lnTo>
                  <a:lnTo>
                    <a:pt x="1412472" y="3506137"/>
                  </a:lnTo>
                  <a:lnTo>
                    <a:pt x="1413624" y="3499014"/>
                  </a:lnTo>
                  <a:lnTo>
                    <a:pt x="1417077" y="3458742"/>
                  </a:lnTo>
                  <a:lnTo>
                    <a:pt x="1419381" y="3484548"/>
                  </a:lnTo>
                  <a:lnTo>
                    <a:pt x="1422834" y="3539513"/>
                  </a:lnTo>
                  <a:lnTo>
                    <a:pt x="1425138" y="3528290"/>
                  </a:lnTo>
                  <a:lnTo>
                    <a:pt x="1428592" y="3501254"/>
                  </a:lnTo>
                  <a:lnTo>
                    <a:pt x="1429743" y="3501899"/>
                  </a:lnTo>
                  <a:lnTo>
                    <a:pt x="1434349" y="3528920"/>
                  </a:lnTo>
                  <a:lnTo>
                    <a:pt x="1437803" y="3417098"/>
                  </a:lnTo>
                  <a:lnTo>
                    <a:pt x="1441256" y="3339317"/>
                  </a:lnTo>
                  <a:lnTo>
                    <a:pt x="1443560" y="3369137"/>
                  </a:lnTo>
                  <a:lnTo>
                    <a:pt x="1449317" y="3477192"/>
                  </a:lnTo>
                  <a:lnTo>
                    <a:pt x="1451619" y="3450136"/>
                  </a:lnTo>
                  <a:lnTo>
                    <a:pt x="1457376" y="3370395"/>
                  </a:lnTo>
                  <a:lnTo>
                    <a:pt x="1458528" y="3358436"/>
                  </a:lnTo>
                  <a:lnTo>
                    <a:pt x="1463133" y="3235656"/>
                  </a:lnTo>
                  <a:lnTo>
                    <a:pt x="1464285" y="3236160"/>
                  </a:lnTo>
                  <a:lnTo>
                    <a:pt x="1467739" y="3308452"/>
                  </a:lnTo>
                  <a:lnTo>
                    <a:pt x="1468889" y="3308106"/>
                  </a:lnTo>
                  <a:lnTo>
                    <a:pt x="1471193" y="3308688"/>
                  </a:lnTo>
                  <a:lnTo>
                    <a:pt x="1473496" y="3330895"/>
                  </a:lnTo>
                  <a:lnTo>
                    <a:pt x="1474648" y="3323966"/>
                  </a:lnTo>
                  <a:lnTo>
                    <a:pt x="1479253" y="3230646"/>
                  </a:lnTo>
                  <a:lnTo>
                    <a:pt x="1480405" y="3239271"/>
                  </a:lnTo>
                  <a:lnTo>
                    <a:pt x="1483859" y="3364453"/>
                  </a:lnTo>
                  <a:lnTo>
                    <a:pt x="1487312" y="3444718"/>
                  </a:lnTo>
                  <a:lnTo>
                    <a:pt x="1488464" y="3440937"/>
                  </a:lnTo>
                  <a:lnTo>
                    <a:pt x="1497675" y="3363457"/>
                  </a:lnTo>
                  <a:lnTo>
                    <a:pt x="1499977" y="3379581"/>
                  </a:lnTo>
                  <a:lnTo>
                    <a:pt x="1501129" y="3386451"/>
                  </a:lnTo>
                  <a:lnTo>
                    <a:pt x="1502281" y="3379753"/>
                  </a:lnTo>
                  <a:lnTo>
                    <a:pt x="1508038" y="3282962"/>
                  </a:lnTo>
                  <a:lnTo>
                    <a:pt x="1509188" y="3292414"/>
                  </a:lnTo>
                  <a:lnTo>
                    <a:pt x="1513795" y="3344959"/>
                  </a:lnTo>
                  <a:lnTo>
                    <a:pt x="1516097" y="3366943"/>
                  </a:lnTo>
                  <a:lnTo>
                    <a:pt x="1517249" y="3386382"/>
                  </a:lnTo>
                  <a:lnTo>
                    <a:pt x="1518399" y="3385382"/>
                  </a:lnTo>
                  <a:lnTo>
                    <a:pt x="1520703" y="3307290"/>
                  </a:lnTo>
                  <a:lnTo>
                    <a:pt x="1524156" y="3180496"/>
                  </a:lnTo>
                  <a:lnTo>
                    <a:pt x="1525308" y="3186071"/>
                  </a:lnTo>
                  <a:lnTo>
                    <a:pt x="1535671" y="3409861"/>
                  </a:lnTo>
                  <a:lnTo>
                    <a:pt x="1536822" y="3403986"/>
                  </a:lnTo>
                  <a:lnTo>
                    <a:pt x="1539124" y="3359138"/>
                  </a:lnTo>
                  <a:lnTo>
                    <a:pt x="1541428" y="3315674"/>
                  </a:lnTo>
                  <a:lnTo>
                    <a:pt x="1542578" y="3320779"/>
                  </a:lnTo>
                  <a:lnTo>
                    <a:pt x="1547185" y="3412909"/>
                  </a:lnTo>
                  <a:lnTo>
                    <a:pt x="1548335" y="3408037"/>
                  </a:lnTo>
                  <a:lnTo>
                    <a:pt x="1552941" y="3322996"/>
                  </a:lnTo>
                  <a:lnTo>
                    <a:pt x="1555244" y="3305014"/>
                  </a:lnTo>
                  <a:lnTo>
                    <a:pt x="1563305" y="3364555"/>
                  </a:lnTo>
                  <a:lnTo>
                    <a:pt x="1564455" y="3364870"/>
                  </a:lnTo>
                  <a:lnTo>
                    <a:pt x="1565607" y="3359465"/>
                  </a:lnTo>
                  <a:lnTo>
                    <a:pt x="1569061" y="3289584"/>
                  </a:lnTo>
                  <a:lnTo>
                    <a:pt x="1570212" y="3289982"/>
                  </a:lnTo>
                  <a:lnTo>
                    <a:pt x="1579423" y="3435952"/>
                  </a:lnTo>
                  <a:lnTo>
                    <a:pt x="1580575" y="3441356"/>
                  </a:lnTo>
                  <a:lnTo>
                    <a:pt x="1581727" y="3439013"/>
                  </a:lnTo>
                  <a:lnTo>
                    <a:pt x="1584029" y="3433952"/>
                  </a:lnTo>
                  <a:lnTo>
                    <a:pt x="1585179" y="3433958"/>
                  </a:lnTo>
                  <a:lnTo>
                    <a:pt x="1588634" y="3456441"/>
                  </a:lnTo>
                  <a:lnTo>
                    <a:pt x="1594391" y="3491117"/>
                  </a:lnTo>
                  <a:lnTo>
                    <a:pt x="1596695" y="3492205"/>
                  </a:lnTo>
                  <a:lnTo>
                    <a:pt x="1598997" y="3525115"/>
                  </a:lnTo>
                  <a:lnTo>
                    <a:pt x="1602451" y="3599919"/>
                  </a:lnTo>
                  <a:lnTo>
                    <a:pt x="1603602" y="3598271"/>
                  </a:lnTo>
                  <a:lnTo>
                    <a:pt x="1605906" y="3543334"/>
                  </a:lnTo>
                  <a:lnTo>
                    <a:pt x="1609360" y="3455345"/>
                  </a:lnTo>
                  <a:lnTo>
                    <a:pt x="1610510" y="3459713"/>
                  </a:lnTo>
                  <a:lnTo>
                    <a:pt x="1623176" y="3670664"/>
                  </a:lnTo>
                  <a:lnTo>
                    <a:pt x="1624328" y="3652288"/>
                  </a:lnTo>
                  <a:lnTo>
                    <a:pt x="1626630" y="3383914"/>
                  </a:lnTo>
                  <a:lnTo>
                    <a:pt x="1630085" y="3029163"/>
                  </a:lnTo>
                  <a:lnTo>
                    <a:pt x="1631235" y="3047606"/>
                  </a:lnTo>
                  <a:lnTo>
                    <a:pt x="1639296" y="3601767"/>
                  </a:lnTo>
                  <a:lnTo>
                    <a:pt x="1643901" y="3749909"/>
                  </a:lnTo>
                  <a:lnTo>
                    <a:pt x="1645053" y="3740485"/>
                  </a:lnTo>
                  <a:lnTo>
                    <a:pt x="1650809" y="3573297"/>
                  </a:lnTo>
                  <a:lnTo>
                    <a:pt x="1651961" y="3575146"/>
                  </a:lnTo>
                  <a:lnTo>
                    <a:pt x="1656566" y="3677205"/>
                  </a:lnTo>
                  <a:lnTo>
                    <a:pt x="1657718" y="3656742"/>
                  </a:lnTo>
                  <a:lnTo>
                    <a:pt x="1662323" y="3543152"/>
                  </a:lnTo>
                  <a:lnTo>
                    <a:pt x="1663475" y="3544225"/>
                  </a:lnTo>
                  <a:lnTo>
                    <a:pt x="1672686" y="3669180"/>
                  </a:lnTo>
                  <a:lnTo>
                    <a:pt x="1673838" y="3664981"/>
                  </a:lnTo>
                  <a:lnTo>
                    <a:pt x="1679595" y="3534634"/>
                  </a:lnTo>
                  <a:lnTo>
                    <a:pt x="1680745" y="3542579"/>
                  </a:lnTo>
                  <a:lnTo>
                    <a:pt x="1685351" y="3625723"/>
                  </a:lnTo>
                  <a:lnTo>
                    <a:pt x="1689956" y="3792736"/>
                  </a:lnTo>
                  <a:lnTo>
                    <a:pt x="1691108" y="3791306"/>
                  </a:lnTo>
                  <a:lnTo>
                    <a:pt x="1698017" y="3587722"/>
                  </a:lnTo>
                  <a:lnTo>
                    <a:pt x="1701470" y="3556486"/>
                  </a:lnTo>
                  <a:lnTo>
                    <a:pt x="1702622" y="3558581"/>
                  </a:lnTo>
                  <a:lnTo>
                    <a:pt x="1704924" y="3628942"/>
                  </a:lnTo>
                  <a:lnTo>
                    <a:pt x="1709530" y="3721288"/>
                  </a:lnTo>
                  <a:lnTo>
                    <a:pt x="1711833" y="3697288"/>
                  </a:lnTo>
                  <a:lnTo>
                    <a:pt x="1715287" y="3649306"/>
                  </a:lnTo>
                  <a:lnTo>
                    <a:pt x="1717589" y="3660470"/>
                  </a:lnTo>
                  <a:lnTo>
                    <a:pt x="1718741" y="3653452"/>
                  </a:lnTo>
                  <a:lnTo>
                    <a:pt x="1723346" y="3596794"/>
                  </a:lnTo>
                  <a:lnTo>
                    <a:pt x="1726801" y="3621271"/>
                  </a:lnTo>
                  <a:lnTo>
                    <a:pt x="1727952" y="3619182"/>
                  </a:lnTo>
                  <a:lnTo>
                    <a:pt x="1730255" y="3612303"/>
                  </a:lnTo>
                  <a:lnTo>
                    <a:pt x="1732557" y="3641274"/>
                  </a:lnTo>
                  <a:lnTo>
                    <a:pt x="1736012" y="3688285"/>
                  </a:lnTo>
                  <a:lnTo>
                    <a:pt x="1737164" y="3689326"/>
                  </a:lnTo>
                  <a:lnTo>
                    <a:pt x="1740618" y="3706043"/>
                  </a:lnTo>
                  <a:lnTo>
                    <a:pt x="1742920" y="3678844"/>
                  </a:lnTo>
                  <a:lnTo>
                    <a:pt x="1748677" y="3596514"/>
                  </a:lnTo>
                  <a:lnTo>
                    <a:pt x="1749829" y="3598292"/>
                  </a:lnTo>
                  <a:lnTo>
                    <a:pt x="1752131" y="3616431"/>
                  </a:lnTo>
                  <a:lnTo>
                    <a:pt x="1754434" y="3661466"/>
                  </a:lnTo>
                  <a:lnTo>
                    <a:pt x="1756736" y="3626397"/>
                  </a:lnTo>
                  <a:lnTo>
                    <a:pt x="1761343" y="3544441"/>
                  </a:lnTo>
                  <a:lnTo>
                    <a:pt x="1765947" y="3583500"/>
                  </a:lnTo>
                  <a:lnTo>
                    <a:pt x="1767099" y="3579083"/>
                  </a:lnTo>
                  <a:lnTo>
                    <a:pt x="1770554" y="3529286"/>
                  </a:lnTo>
                  <a:lnTo>
                    <a:pt x="1771706" y="3531465"/>
                  </a:lnTo>
                  <a:lnTo>
                    <a:pt x="1775158" y="3569969"/>
                  </a:lnTo>
                  <a:lnTo>
                    <a:pt x="1779765" y="3504131"/>
                  </a:lnTo>
                  <a:lnTo>
                    <a:pt x="1782067" y="3528820"/>
                  </a:lnTo>
                  <a:lnTo>
                    <a:pt x="1786674" y="3619638"/>
                  </a:lnTo>
                  <a:lnTo>
                    <a:pt x="1787824" y="3628119"/>
                  </a:lnTo>
                  <a:lnTo>
                    <a:pt x="1788976" y="3626690"/>
                  </a:lnTo>
                  <a:lnTo>
                    <a:pt x="1791278" y="3612208"/>
                  </a:lnTo>
                  <a:lnTo>
                    <a:pt x="1792430" y="3612631"/>
                  </a:lnTo>
                  <a:lnTo>
                    <a:pt x="1794733" y="3632265"/>
                  </a:lnTo>
                  <a:lnTo>
                    <a:pt x="1798187" y="3689668"/>
                  </a:lnTo>
                  <a:lnTo>
                    <a:pt x="1799339" y="3688420"/>
                  </a:lnTo>
                  <a:lnTo>
                    <a:pt x="1803944" y="3651655"/>
                  </a:lnTo>
                  <a:lnTo>
                    <a:pt x="1805096" y="3652845"/>
                  </a:lnTo>
                  <a:lnTo>
                    <a:pt x="1806246" y="3656388"/>
                  </a:lnTo>
                  <a:lnTo>
                    <a:pt x="1810852" y="3610774"/>
                  </a:lnTo>
                  <a:lnTo>
                    <a:pt x="1812003" y="3619776"/>
                  </a:lnTo>
                  <a:lnTo>
                    <a:pt x="1815457" y="3701447"/>
                  </a:lnTo>
                  <a:lnTo>
                    <a:pt x="1816609" y="3696305"/>
                  </a:lnTo>
                  <a:lnTo>
                    <a:pt x="1826972" y="3574895"/>
                  </a:lnTo>
                  <a:lnTo>
                    <a:pt x="1829275" y="3563349"/>
                  </a:lnTo>
                  <a:lnTo>
                    <a:pt x="1831577" y="3529959"/>
                  </a:lnTo>
                  <a:lnTo>
                    <a:pt x="1836182" y="3409230"/>
                  </a:lnTo>
                  <a:lnTo>
                    <a:pt x="1837334" y="3410337"/>
                  </a:lnTo>
                  <a:lnTo>
                    <a:pt x="1843091" y="3478730"/>
                  </a:lnTo>
                  <a:lnTo>
                    <a:pt x="1846545" y="3525281"/>
                  </a:lnTo>
                  <a:lnTo>
                    <a:pt x="1848847" y="3562389"/>
                  </a:lnTo>
                  <a:lnTo>
                    <a:pt x="1852302" y="3506286"/>
                  </a:lnTo>
                  <a:lnTo>
                    <a:pt x="1853454" y="3487350"/>
                  </a:lnTo>
                  <a:lnTo>
                    <a:pt x="1854604" y="3488370"/>
                  </a:lnTo>
                  <a:lnTo>
                    <a:pt x="1856908" y="3551831"/>
                  </a:lnTo>
                  <a:lnTo>
                    <a:pt x="1861513" y="3715945"/>
                  </a:lnTo>
                  <a:lnTo>
                    <a:pt x="1862665" y="3737295"/>
                  </a:lnTo>
                  <a:lnTo>
                    <a:pt x="1863815" y="3728678"/>
                  </a:lnTo>
                  <a:lnTo>
                    <a:pt x="1871876" y="3472175"/>
                  </a:lnTo>
                  <a:lnTo>
                    <a:pt x="1873026" y="3486660"/>
                  </a:lnTo>
                  <a:lnTo>
                    <a:pt x="1875330" y="3601730"/>
                  </a:lnTo>
                  <a:lnTo>
                    <a:pt x="1878785" y="3806870"/>
                  </a:lnTo>
                  <a:lnTo>
                    <a:pt x="1881087" y="3755170"/>
                  </a:lnTo>
                  <a:lnTo>
                    <a:pt x="1885692" y="3672651"/>
                  </a:lnTo>
                  <a:lnTo>
                    <a:pt x="1887996" y="3665381"/>
                  </a:lnTo>
                  <a:lnTo>
                    <a:pt x="1891449" y="3745785"/>
                  </a:lnTo>
                  <a:lnTo>
                    <a:pt x="1893752" y="3784895"/>
                  </a:lnTo>
                  <a:lnTo>
                    <a:pt x="1894903" y="3781455"/>
                  </a:lnTo>
                  <a:lnTo>
                    <a:pt x="1901812" y="3678921"/>
                  </a:lnTo>
                  <a:lnTo>
                    <a:pt x="1902964" y="3692325"/>
                  </a:lnTo>
                  <a:lnTo>
                    <a:pt x="1906418" y="3722646"/>
                  </a:lnTo>
                  <a:lnTo>
                    <a:pt x="1908720" y="3704768"/>
                  </a:lnTo>
                  <a:lnTo>
                    <a:pt x="1909871" y="3704914"/>
                  </a:lnTo>
                  <a:lnTo>
                    <a:pt x="1911023" y="3704302"/>
                  </a:lnTo>
                  <a:lnTo>
                    <a:pt x="1913325" y="3744352"/>
                  </a:lnTo>
                  <a:lnTo>
                    <a:pt x="1917931" y="3820531"/>
                  </a:lnTo>
                  <a:lnTo>
                    <a:pt x="1919082" y="3819411"/>
                  </a:lnTo>
                  <a:lnTo>
                    <a:pt x="1922536" y="3774124"/>
                  </a:lnTo>
                  <a:lnTo>
                    <a:pt x="1927143" y="3782549"/>
                  </a:lnTo>
                  <a:lnTo>
                    <a:pt x="1929445" y="3756791"/>
                  </a:lnTo>
                  <a:lnTo>
                    <a:pt x="1932899" y="3720511"/>
                  </a:lnTo>
                  <a:lnTo>
                    <a:pt x="1934050" y="3720345"/>
                  </a:lnTo>
                  <a:lnTo>
                    <a:pt x="1942110" y="3770363"/>
                  </a:lnTo>
                  <a:lnTo>
                    <a:pt x="1946715" y="3813173"/>
                  </a:lnTo>
                  <a:lnTo>
                    <a:pt x="1947867" y="3814899"/>
                  </a:lnTo>
                  <a:lnTo>
                    <a:pt x="1949019" y="3813213"/>
                  </a:lnTo>
                  <a:lnTo>
                    <a:pt x="1952474" y="3791074"/>
                  </a:lnTo>
                  <a:lnTo>
                    <a:pt x="1953624" y="3780896"/>
                  </a:lnTo>
                  <a:lnTo>
                    <a:pt x="1954776" y="3786590"/>
                  </a:lnTo>
                  <a:lnTo>
                    <a:pt x="1959381" y="3869261"/>
                  </a:lnTo>
                  <a:lnTo>
                    <a:pt x="1961683" y="3785580"/>
                  </a:lnTo>
                  <a:lnTo>
                    <a:pt x="1965137" y="3721220"/>
                  </a:lnTo>
                  <a:lnTo>
                    <a:pt x="1966289" y="3731404"/>
                  </a:lnTo>
                  <a:lnTo>
                    <a:pt x="1970894" y="3829467"/>
                  </a:lnTo>
                  <a:lnTo>
                    <a:pt x="1973198" y="3838796"/>
                  </a:lnTo>
                  <a:lnTo>
                    <a:pt x="1978955" y="3784489"/>
                  </a:lnTo>
                  <a:lnTo>
                    <a:pt x="1980105" y="3781475"/>
                  </a:lnTo>
                  <a:lnTo>
                    <a:pt x="1982409" y="3791344"/>
                  </a:lnTo>
                  <a:lnTo>
                    <a:pt x="1983560" y="3787529"/>
                  </a:lnTo>
                  <a:lnTo>
                    <a:pt x="1989316" y="3737111"/>
                  </a:lnTo>
                  <a:lnTo>
                    <a:pt x="1990468" y="3743135"/>
                  </a:lnTo>
                  <a:lnTo>
                    <a:pt x="1993923" y="3797675"/>
                  </a:lnTo>
                  <a:lnTo>
                    <a:pt x="1995075" y="3796537"/>
                  </a:lnTo>
                  <a:lnTo>
                    <a:pt x="1997377" y="3739351"/>
                  </a:lnTo>
                  <a:lnTo>
                    <a:pt x="1999679" y="3700387"/>
                  </a:lnTo>
                  <a:lnTo>
                    <a:pt x="2001982" y="3754249"/>
                  </a:lnTo>
                  <a:lnTo>
                    <a:pt x="2004286" y="3812638"/>
                  </a:lnTo>
                  <a:lnTo>
                    <a:pt x="2005436" y="3809690"/>
                  </a:lnTo>
                  <a:lnTo>
                    <a:pt x="2008891" y="3716340"/>
                  </a:lnTo>
                  <a:lnTo>
                    <a:pt x="2010043" y="3722351"/>
                  </a:lnTo>
                  <a:lnTo>
                    <a:pt x="2012345" y="3763959"/>
                  </a:lnTo>
                  <a:lnTo>
                    <a:pt x="2015799" y="3873947"/>
                  </a:lnTo>
                  <a:lnTo>
                    <a:pt x="2018102" y="3883019"/>
                  </a:lnTo>
                  <a:lnTo>
                    <a:pt x="2023858" y="3763754"/>
                  </a:lnTo>
                  <a:lnTo>
                    <a:pt x="2025010" y="3775253"/>
                  </a:lnTo>
                  <a:lnTo>
                    <a:pt x="2026161" y="3781133"/>
                  </a:lnTo>
                  <a:lnTo>
                    <a:pt x="2028465" y="3764154"/>
                  </a:lnTo>
                  <a:lnTo>
                    <a:pt x="2029615" y="3777880"/>
                  </a:lnTo>
                  <a:lnTo>
                    <a:pt x="2030767" y="3772982"/>
                  </a:lnTo>
                  <a:lnTo>
                    <a:pt x="2033070" y="3787418"/>
                  </a:lnTo>
                  <a:lnTo>
                    <a:pt x="2034222" y="3785739"/>
                  </a:lnTo>
                  <a:lnTo>
                    <a:pt x="2037676" y="3749606"/>
                  </a:lnTo>
                  <a:lnTo>
                    <a:pt x="2039978" y="3738848"/>
                  </a:lnTo>
                  <a:lnTo>
                    <a:pt x="2042281" y="3768379"/>
                  </a:lnTo>
                  <a:lnTo>
                    <a:pt x="2045735" y="3827314"/>
                  </a:lnTo>
                  <a:lnTo>
                    <a:pt x="2051492" y="3753667"/>
                  </a:lnTo>
                  <a:lnTo>
                    <a:pt x="2052644" y="3755878"/>
                  </a:lnTo>
                  <a:lnTo>
                    <a:pt x="2053794" y="3753928"/>
                  </a:lnTo>
                  <a:lnTo>
                    <a:pt x="2060703" y="3660700"/>
                  </a:lnTo>
                  <a:lnTo>
                    <a:pt x="2061855" y="3665881"/>
                  </a:lnTo>
                  <a:lnTo>
                    <a:pt x="2064157" y="3712633"/>
                  </a:lnTo>
                  <a:lnTo>
                    <a:pt x="2068764" y="3855309"/>
                  </a:lnTo>
                  <a:lnTo>
                    <a:pt x="2069914" y="3844028"/>
                  </a:lnTo>
                  <a:lnTo>
                    <a:pt x="2073368" y="3812499"/>
                  </a:lnTo>
                  <a:lnTo>
                    <a:pt x="2076823" y="3837503"/>
                  </a:lnTo>
                  <a:lnTo>
                    <a:pt x="2077973" y="3832734"/>
                  </a:lnTo>
                  <a:lnTo>
                    <a:pt x="2079125" y="3822307"/>
                  </a:lnTo>
                  <a:lnTo>
                    <a:pt x="2083731" y="3733182"/>
                  </a:lnTo>
                  <a:lnTo>
                    <a:pt x="2084882" y="3725807"/>
                  </a:lnTo>
                  <a:lnTo>
                    <a:pt x="2089488" y="3777556"/>
                  </a:lnTo>
                  <a:lnTo>
                    <a:pt x="2094093" y="3865429"/>
                  </a:lnTo>
                  <a:lnTo>
                    <a:pt x="2095245" y="3875357"/>
                  </a:lnTo>
                  <a:lnTo>
                    <a:pt x="2101002" y="3808846"/>
                  </a:lnTo>
                  <a:lnTo>
                    <a:pt x="2102154" y="3811882"/>
                  </a:lnTo>
                  <a:lnTo>
                    <a:pt x="2107910" y="3872137"/>
                  </a:lnTo>
                  <a:lnTo>
                    <a:pt x="2112515" y="3812959"/>
                  </a:lnTo>
                  <a:lnTo>
                    <a:pt x="2114818" y="3796097"/>
                  </a:lnTo>
                  <a:lnTo>
                    <a:pt x="2115970" y="3797198"/>
                  </a:lnTo>
                  <a:lnTo>
                    <a:pt x="2118272" y="3808324"/>
                  </a:lnTo>
                  <a:lnTo>
                    <a:pt x="2120576" y="3808461"/>
                  </a:lnTo>
                  <a:lnTo>
                    <a:pt x="2124029" y="3756574"/>
                  </a:lnTo>
                  <a:lnTo>
                    <a:pt x="2125181" y="3758399"/>
                  </a:lnTo>
                  <a:lnTo>
                    <a:pt x="2126333" y="3763786"/>
                  </a:lnTo>
                  <a:lnTo>
                    <a:pt x="2129787" y="3821754"/>
                  </a:lnTo>
                  <a:lnTo>
                    <a:pt x="2130937" y="3813430"/>
                  </a:lnTo>
                  <a:lnTo>
                    <a:pt x="2132089" y="3819471"/>
                  </a:lnTo>
                  <a:lnTo>
                    <a:pt x="2136694" y="3858497"/>
                  </a:lnTo>
                  <a:lnTo>
                    <a:pt x="2137846" y="3868254"/>
                  </a:lnTo>
                  <a:lnTo>
                    <a:pt x="2144755" y="3826498"/>
                  </a:lnTo>
                  <a:lnTo>
                    <a:pt x="2145905" y="3834991"/>
                  </a:lnTo>
                  <a:lnTo>
                    <a:pt x="2148209" y="3882155"/>
                  </a:lnTo>
                  <a:lnTo>
                    <a:pt x="2149360" y="3870150"/>
                  </a:lnTo>
                  <a:lnTo>
                    <a:pt x="2155116" y="3774286"/>
                  </a:lnTo>
                  <a:lnTo>
                    <a:pt x="2156268" y="3771686"/>
                  </a:lnTo>
                  <a:lnTo>
                    <a:pt x="2160873" y="3738637"/>
                  </a:lnTo>
                  <a:lnTo>
                    <a:pt x="2164327" y="3761884"/>
                  </a:lnTo>
                  <a:lnTo>
                    <a:pt x="2168934" y="3745397"/>
                  </a:lnTo>
                  <a:lnTo>
                    <a:pt x="2172388" y="3717525"/>
                  </a:lnTo>
                  <a:lnTo>
                    <a:pt x="2174691" y="3709583"/>
                  </a:lnTo>
                  <a:lnTo>
                    <a:pt x="2175843" y="3713547"/>
                  </a:lnTo>
                  <a:lnTo>
                    <a:pt x="2176993" y="3706779"/>
                  </a:lnTo>
                  <a:lnTo>
                    <a:pt x="2180447" y="3658581"/>
                  </a:lnTo>
                  <a:lnTo>
                    <a:pt x="2181599" y="3667073"/>
                  </a:lnTo>
                  <a:lnTo>
                    <a:pt x="2186204" y="3764672"/>
                  </a:lnTo>
                  <a:lnTo>
                    <a:pt x="2187356" y="3760203"/>
                  </a:lnTo>
                  <a:lnTo>
                    <a:pt x="2190810" y="3668539"/>
                  </a:lnTo>
                  <a:lnTo>
                    <a:pt x="2193113" y="3629061"/>
                  </a:lnTo>
                  <a:lnTo>
                    <a:pt x="2194265" y="3627793"/>
                  </a:lnTo>
                  <a:lnTo>
                    <a:pt x="2196567" y="3702939"/>
                  </a:lnTo>
                  <a:lnTo>
                    <a:pt x="2198870" y="3779482"/>
                  </a:lnTo>
                  <a:lnTo>
                    <a:pt x="2200021" y="3777042"/>
                  </a:lnTo>
                  <a:lnTo>
                    <a:pt x="2204626" y="3630784"/>
                  </a:lnTo>
                  <a:lnTo>
                    <a:pt x="2205778" y="3617956"/>
                  </a:lnTo>
                  <a:lnTo>
                    <a:pt x="2208081" y="3639893"/>
                  </a:lnTo>
                  <a:lnTo>
                    <a:pt x="2210383" y="3624095"/>
                  </a:lnTo>
                  <a:lnTo>
                    <a:pt x="2211535" y="3634644"/>
                  </a:lnTo>
                  <a:lnTo>
                    <a:pt x="2212685" y="3628792"/>
                  </a:lnTo>
                  <a:lnTo>
                    <a:pt x="2213837" y="3631244"/>
                  </a:lnTo>
                  <a:lnTo>
                    <a:pt x="2223048" y="3804764"/>
                  </a:lnTo>
                  <a:lnTo>
                    <a:pt x="2224200" y="3793317"/>
                  </a:lnTo>
                  <a:lnTo>
                    <a:pt x="2228805" y="3730743"/>
                  </a:lnTo>
                  <a:lnTo>
                    <a:pt x="2229957" y="3728391"/>
                  </a:lnTo>
                  <a:lnTo>
                    <a:pt x="2231108" y="3702238"/>
                  </a:lnTo>
                  <a:lnTo>
                    <a:pt x="2234562" y="3521816"/>
                  </a:lnTo>
                  <a:lnTo>
                    <a:pt x="2235714" y="3524426"/>
                  </a:lnTo>
                  <a:lnTo>
                    <a:pt x="2236866" y="3557964"/>
                  </a:lnTo>
                  <a:lnTo>
                    <a:pt x="2240319" y="3751357"/>
                  </a:lnTo>
                  <a:lnTo>
                    <a:pt x="2242623" y="3757840"/>
                  </a:lnTo>
                  <a:lnTo>
                    <a:pt x="2246077" y="3728136"/>
                  </a:lnTo>
                  <a:lnTo>
                    <a:pt x="2250682" y="3773922"/>
                  </a:lnTo>
                  <a:lnTo>
                    <a:pt x="2251834" y="3766677"/>
                  </a:lnTo>
                  <a:lnTo>
                    <a:pt x="2254136" y="3692588"/>
                  </a:lnTo>
                  <a:lnTo>
                    <a:pt x="2255288" y="3640790"/>
                  </a:lnTo>
                  <a:lnTo>
                    <a:pt x="2256439" y="3647238"/>
                  </a:lnTo>
                  <a:lnTo>
                    <a:pt x="2259893" y="3798765"/>
                  </a:lnTo>
                  <a:lnTo>
                    <a:pt x="2262195" y="3898908"/>
                  </a:lnTo>
                  <a:lnTo>
                    <a:pt x="2266802" y="3761927"/>
                  </a:lnTo>
                  <a:lnTo>
                    <a:pt x="2271406" y="3847800"/>
                  </a:lnTo>
                  <a:lnTo>
                    <a:pt x="2272558" y="3832293"/>
                  </a:lnTo>
                  <a:lnTo>
                    <a:pt x="2274861" y="3775903"/>
                  </a:lnTo>
                  <a:lnTo>
                    <a:pt x="2276013" y="3777689"/>
                  </a:lnTo>
                  <a:lnTo>
                    <a:pt x="2278315" y="3802922"/>
                  </a:lnTo>
                  <a:lnTo>
                    <a:pt x="2280618" y="3860806"/>
                  </a:lnTo>
                  <a:lnTo>
                    <a:pt x="2282921" y="3811674"/>
                  </a:lnTo>
                  <a:lnTo>
                    <a:pt x="2287526" y="3710647"/>
                  </a:lnTo>
                  <a:lnTo>
                    <a:pt x="2288678" y="3707417"/>
                  </a:lnTo>
                  <a:lnTo>
                    <a:pt x="2295585" y="3839651"/>
                  </a:lnTo>
                  <a:lnTo>
                    <a:pt x="2296737" y="3825674"/>
                  </a:lnTo>
                  <a:lnTo>
                    <a:pt x="2299040" y="3834663"/>
                  </a:lnTo>
                  <a:lnTo>
                    <a:pt x="2304796" y="3716454"/>
                  </a:lnTo>
                  <a:lnTo>
                    <a:pt x="2308251" y="3747914"/>
                  </a:lnTo>
                  <a:lnTo>
                    <a:pt x="2309403" y="3743038"/>
                  </a:lnTo>
                  <a:lnTo>
                    <a:pt x="2314008" y="3677979"/>
                  </a:lnTo>
                  <a:lnTo>
                    <a:pt x="2317462" y="3651368"/>
                  </a:lnTo>
                  <a:lnTo>
                    <a:pt x="2319766" y="3693516"/>
                  </a:lnTo>
                  <a:lnTo>
                    <a:pt x="2322068" y="3757175"/>
                  </a:lnTo>
                  <a:lnTo>
                    <a:pt x="2325523" y="3827877"/>
                  </a:lnTo>
                  <a:lnTo>
                    <a:pt x="2326673" y="3840894"/>
                  </a:lnTo>
                  <a:lnTo>
                    <a:pt x="2327825" y="3837508"/>
                  </a:lnTo>
                  <a:lnTo>
                    <a:pt x="2331279" y="3817000"/>
                  </a:lnTo>
                  <a:lnTo>
                    <a:pt x="2332430" y="3793169"/>
                  </a:lnTo>
                  <a:lnTo>
                    <a:pt x="2333582" y="3796029"/>
                  </a:lnTo>
                  <a:lnTo>
                    <a:pt x="2335884" y="3827920"/>
                  </a:lnTo>
                  <a:lnTo>
                    <a:pt x="2338188" y="3871647"/>
                  </a:lnTo>
                  <a:lnTo>
                    <a:pt x="2345095" y="3811395"/>
                  </a:lnTo>
                  <a:lnTo>
                    <a:pt x="2346247" y="3809033"/>
                  </a:lnTo>
                  <a:lnTo>
                    <a:pt x="2348550" y="3790705"/>
                  </a:lnTo>
                  <a:lnTo>
                    <a:pt x="2353156" y="3863171"/>
                  </a:lnTo>
                  <a:lnTo>
                    <a:pt x="2358913" y="3718903"/>
                  </a:lnTo>
                  <a:lnTo>
                    <a:pt x="2360063" y="3721775"/>
                  </a:lnTo>
                  <a:lnTo>
                    <a:pt x="2363518" y="3785808"/>
                  </a:lnTo>
                  <a:lnTo>
                    <a:pt x="2365821" y="3757494"/>
                  </a:lnTo>
                  <a:lnTo>
                    <a:pt x="2366972" y="3757957"/>
                  </a:lnTo>
                  <a:lnTo>
                    <a:pt x="2370426" y="3801059"/>
                  </a:lnTo>
                  <a:lnTo>
                    <a:pt x="2375031" y="3867858"/>
                  </a:lnTo>
                  <a:lnTo>
                    <a:pt x="2376183" y="3867034"/>
                  </a:lnTo>
                  <a:lnTo>
                    <a:pt x="2381940" y="3729742"/>
                  </a:lnTo>
                  <a:lnTo>
                    <a:pt x="2383092" y="3744483"/>
                  </a:lnTo>
                  <a:lnTo>
                    <a:pt x="2384242" y="3782586"/>
                  </a:lnTo>
                  <a:lnTo>
                    <a:pt x="2385394" y="3771461"/>
                  </a:lnTo>
                  <a:lnTo>
                    <a:pt x="2391151" y="3645951"/>
                  </a:lnTo>
                  <a:lnTo>
                    <a:pt x="2393455" y="3625253"/>
                  </a:lnTo>
                  <a:lnTo>
                    <a:pt x="2399212" y="3798264"/>
                  </a:lnTo>
                  <a:lnTo>
                    <a:pt x="2400362" y="3785112"/>
                  </a:lnTo>
                  <a:lnTo>
                    <a:pt x="2401514" y="3778159"/>
                  </a:lnTo>
                  <a:lnTo>
                    <a:pt x="2402664" y="3782026"/>
                  </a:lnTo>
                  <a:lnTo>
                    <a:pt x="2404968" y="3755243"/>
                  </a:lnTo>
                  <a:lnTo>
                    <a:pt x="2406119" y="3757108"/>
                  </a:lnTo>
                  <a:lnTo>
                    <a:pt x="2407271" y="3762084"/>
                  </a:lnTo>
                  <a:lnTo>
                    <a:pt x="2408423" y="3759633"/>
                  </a:lnTo>
                  <a:lnTo>
                    <a:pt x="2410725" y="3829884"/>
                  </a:lnTo>
                  <a:lnTo>
                    <a:pt x="2411875" y="3814269"/>
                  </a:lnTo>
                  <a:lnTo>
                    <a:pt x="2416482" y="3714448"/>
                  </a:lnTo>
                  <a:lnTo>
                    <a:pt x="2418784" y="3740396"/>
                  </a:lnTo>
                  <a:lnTo>
                    <a:pt x="2421087" y="3758225"/>
                  </a:lnTo>
                  <a:lnTo>
                    <a:pt x="2423391" y="3739030"/>
                  </a:lnTo>
                  <a:lnTo>
                    <a:pt x="2424541" y="3743061"/>
                  </a:lnTo>
                  <a:lnTo>
                    <a:pt x="2426845" y="3728332"/>
                  </a:lnTo>
                  <a:lnTo>
                    <a:pt x="2430298" y="3761911"/>
                  </a:lnTo>
                  <a:lnTo>
                    <a:pt x="2436056" y="3804356"/>
                  </a:lnTo>
                  <a:lnTo>
                    <a:pt x="2438358" y="3844243"/>
                  </a:lnTo>
                  <a:lnTo>
                    <a:pt x="2439509" y="3839123"/>
                  </a:lnTo>
                  <a:lnTo>
                    <a:pt x="2444115" y="3770266"/>
                  </a:lnTo>
                  <a:lnTo>
                    <a:pt x="2449872" y="3856884"/>
                  </a:lnTo>
                  <a:lnTo>
                    <a:pt x="2452174" y="3800494"/>
                  </a:lnTo>
                  <a:lnTo>
                    <a:pt x="2454478" y="3756945"/>
                  </a:lnTo>
                  <a:lnTo>
                    <a:pt x="2456781" y="3746060"/>
                  </a:lnTo>
                  <a:lnTo>
                    <a:pt x="2461385" y="3851596"/>
                  </a:lnTo>
                  <a:lnTo>
                    <a:pt x="2464840" y="3909546"/>
                  </a:lnTo>
                  <a:lnTo>
                    <a:pt x="2468294" y="3803377"/>
                  </a:lnTo>
                  <a:lnTo>
                    <a:pt x="2469446" y="3804142"/>
                  </a:lnTo>
                  <a:lnTo>
                    <a:pt x="2470596" y="3807880"/>
                  </a:lnTo>
                  <a:lnTo>
                    <a:pt x="2474051" y="3877880"/>
                  </a:lnTo>
                  <a:lnTo>
                    <a:pt x="2480960" y="3748141"/>
                  </a:lnTo>
                  <a:lnTo>
                    <a:pt x="2482112" y="3769819"/>
                  </a:lnTo>
                  <a:lnTo>
                    <a:pt x="2486716" y="3888859"/>
                  </a:lnTo>
                  <a:lnTo>
                    <a:pt x="2491321" y="3793618"/>
                  </a:lnTo>
                  <a:lnTo>
                    <a:pt x="2495927" y="3688070"/>
                  </a:lnTo>
                  <a:lnTo>
                    <a:pt x="2498230" y="3768000"/>
                  </a:lnTo>
                  <a:lnTo>
                    <a:pt x="2501684" y="3847964"/>
                  </a:lnTo>
                  <a:lnTo>
                    <a:pt x="2502836" y="3847481"/>
                  </a:lnTo>
                  <a:lnTo>
                    <a:pt x="2503987" y="3836512"/>
                  </a:lnTo>
                  <a:lnTo>
                    <a:pt x="2507441" y="3866479"/>
                  </a:lnTo>
                  <a:lnTo>
                    <a:pt x="2510895" y="3841607"/>
                  </a:lnTo>
                  <a:lnTo>
                    <a:pt x="2514350" y="3895876"/>
                  </a:lnTo>
                  <a:lnTo>
                    <a:pt x="2520106" y="3725468"/>
                  </a:lnTo>
                  <a:lnTo>
                    <a:pt x="2522409" y="3762959"/>
                  </a:lnTo>
                  <a:lnTo>
                    <a:pt x="2523561" y="3759600"/>
                  </a:lnTo>
                  <a:lnTo>
                    <a:pt x="2524713" y="3758192"/>
                  </a:lnTo>
                  <a:lnTo>
                    <a:pt x="2527015" y="3767692"/>
                  </a:lnTo>
                  <a:lnTo>
                    <a:pt x="2528166" y="3763940"/>
                  </a:lnTo>
                  <a:lnTo>
                    <a:pt x="2529317" y="3781149"/>
                  </a:lnTo>
                  <a:lnTo>
                    <a:pt x="2531620" y="3835389"/>
                  </a:lnTo>
                  <a:lnTo>
                    <a:pt x="2535074" y="3815857"/>
                  </a:lnTo>
                  <a:lnTo>
                    <a:pt x="2536226" y="3802486"/>
                  </a:lnTo>
                  <a:lnTo>
                    <a:pt x="2538529" y="3827451"/>
                  </a:lnTo>
                  <a:lnTo>
                    <a:pt x="2543135" y="3715894"/>
                  </a:lnTo>
                  <a:lnTo>
                    <a:pt x="2544285" y="3726664"/>
                  </a:lnTo>
                  <a:lnTo>
                    <a:pt x="2547740" y="3873331"/>
                  </a:lnTo>
                  <a:lnTo>
                    <a:pt x="2548892" y="3870378"/>
                  </a:lnTo>
                  <a:lnTo>
                    <a:pt x="2551194" y="3809926"/>
                  </a:lnTo>
                  <a:lnTo>
                    <a:pt x="2553496" y="3754790"/>
                  </a:lnTo>
                  <a:lnTo>
                    <a:pt x="2555799" y="3771792"/>
                  </a:lnTo>
                  <a:lnTo>
                    <a:pt x="2556951" y="3769578"/>
                  </a:lnTo>
                  <a:lnTo>
                    <a:pt x="2558103" y="3775593"/>
                  </a:lnTo>
                  <a:lnTo>
                    <a:pt x="2559253" y="3768276"/>
                  </a:lnTo>
                  <a:lnTo>
                    <a:pt x="2562708" y="3738037"/>
                  </a:lnTo>
                  <a:lnTo>
                    <a:pt x="2563860" y="3732757"/>
                  </a:lnTo>
                  <a:lnTo>
                    <a:pt x="2570768" y="3894049"/>
                  </a:lnTo>
                  <a:lnTo>
                    <a:pt x="2571919" y="3879262"/>
                  </a:lnTo>
                  <a:lnTo>
                    <a:pt x="2574221" y="3891064"/>
                  </a:lnTo>
                  <a:lnTo>
                    <a:pt x="2576525" y="3878361"/>
                  </a:lnTo>
                  <a:lnTo>
                    <a:pt x="2583432" y="3777085"/>
                  </a:lnTo>
                  <a:lnTo>
                    <a:pt x="2586887" y="3716334"/>
                  </a:lnTo>
                  <a:lnTo>
                    <a:pt x="2588039" y="3728226"/>
                  </a:lnTo>
                  <a:lnTo>
                    <a:pt x="2592643" y="3889003"/>
                  </a:lnTo>
                  <a:lnTo>
                    <a:pt x="2593795" y="3880933"/>
                  </a:lnTo>
                  <a:lnTo>
                    <a:pt x="2598402" y="3778955"/>
                  </a:lnTo>
                  <a:lnTo>
                    <a:pt x="2599552" y="3769316"/>
                  </a:lnTo>
                  <a:lnTo>
                    <a:pt x="2601854" y="3797539"/>
                  </a:lnTo>
                  <a:lnTo>
                    <a:pt x="2603006" y="3796557"/>
                  </a:lnTo>
                  <a:lnTo>
                    <a:pt x="2605309" y="3824629"/>
                  </a:lnTo>
                  <a:lnTo>
                    <a:pt x="2607613" y="3871855"/>
                  </a:lnTo>
                  <a:lnTo>
                    <a:pt x="2613369" y="3770685"/>
                  </a:lnTo>
                  <a:lnTo>
                    <a:pt x="2620277" y="3832598"/>
                  </a:lnTo>
                  <a:lnTo>
                    <a:pt x="2621429" y="3824956"/>
                  </a:lnTo>
                  <a:lnTo>
                    <a:pt x="2622581" y="3835435"/>
                  </a:lnTo>
                  <a:lnTo>
                    <a:pt x="2624883" y="3779166"/>
                  </a:lnTo>
                  <a:lnTo>
                    <a:pt x="2626033" y="3780787"/>
                  </a:lnTo>
                  <a:lnTo>
                    <a:pt x="2627185" y="3802070"/>
                  </a:lnTo>
                  <a:lnTo>
                    <a:pt x="2632942" y="3730943"/>
                  </a:lnTo>
                  <a:lnTo>
                    <a:pt x="2634094" y="3736023"/>
                  </a:lnTo>
                  <a:lnTo>
                    <a:pt x="2635244" y="3750659"/>
                  </a:lnTo>
                  <a:lnTo>
                    <a:pt x="2637548" y="3736501"/>
                  </a:lnTo>
                  <a:lnTo>
                    <a:pt x="2639851" y="3741165"/>
                  </a:lnTo>
                  <a:lnTo>
                    <a:pt x="2649062" y="3911007"/>
                  </a:lnTo>
                  <a:lnTo>
                    <a:pt x="2650214" y="3908701"/>
                  </a:lnTo>
                  <a:lnTo>
                    <a:pt x="2652516" y="3881322"/>
                  </a:lnTo>
                  <a:lnTo>
                    <a:pt x="2655971" y="3711201"/>
                  </a:lnTo>
                  <a:lnTo>
                    <a:pt x="2661727" y="3824390"/>
                  </a:lnTo>
                  <a:lnTo>
                    <a:pt x="2664030" y="3764782"/>
                  </a:lnTo>
                  <a:lnTo>
                    <a:pt x="2665182" y="3774330"/>
                  </a:lnTo>
                  <a:lnTo>
                    <a:pt x="2666332" y="3766320"/>
                  </a:lnTo>
                  <a:lnTo>
                    <a:pt x="2670938" y="3685345"/>
                  </a:lnTo>
                  <a:lnTo>
                    <a:pt x="2672089" y="3690144"/>
                  </a:lnTo>
                  <a:lnTo>
                    <a:pt x="2674393" y="3726118"/>
                  </a:lnTo>
                  <a:lnTo>
                    <a:pt x="2676695" y="3800062"/>
                  </a:lnTo>
                  <a:lnTo>
                    <a:pt x="2677847" y="3798522"/>
                  </a:lnTo>
                  <a:lnTo>
                    <a:pt x="2683604" y="3888819"/>
                  </a:lnTo>
                  <a:lnTo>
                    <a:pt x="2684754" y="3888473"/>
                  </a:lnTo>
                  <a:lnTo>
                    <a:pt x="2689361" y="3786002"/>
                  </a:lnTo>
                  <a:lnTo>
                    <a:pt x="2690511" y="3783593"/>
                  </a:lnTo>
                  <a:lnTo>
                    <a:pt x="2691663" y="3765354"/>
                  </a:lnTo>
                  <a:lnTo>
                    <a:pt x="2692815" y="3770830"/>
                  </a:lnTo>
                  <a:lnTo>
                    <a:pt x="2697420" y="3831589"/>
                  </a:lnTo>
                  <a:lnTo>
                    <a:pt x="2702026" y="3920338"/>
                  </a:lnTo>
                  <a:lnTo>
                    <a:pt x="2703177" y="3912060"/>
                  </a:lnTo>
                  <a:lnTo>
                    <a:pt x="2711237" y="3751927"/>
                  </a:lnTo>
                  <a:lnTo>
                    <a:pt x="2712388" y="3742329"/>
                  </a:lnTo>
                  <a:lnTo>
                    <a:pt x="2713540" y="3745324"/>
                  </a:lnTo>
                  <a:lnTo>
                    <a:pt x="2715842" y="3811151"/>
                  </a:lnTo>
                  <a:lnTo>
                    <a:pt x="2716994" y="3800166"/>
                  </a:lnTo>
                  <a:lnTo>
                    <a:pt x="2719296" y="3812586"/>
                  </a:lnTo>
                  <a:lnTo>
                    <a:pt x="2725053" y="3713106"/>
                  </a:lnTo>
                  <a:lnTo>
                    <a:pt x="2726205" y="3726975"/>
                  </a:lnTo>
                  <a:lnTo>
                    <a:pt x="2729660" y="3784779"/>
                  </a:lnTo>
                  <a:lnTo>
                    <a:pt x="2733114" y="3713057"/>
                  </a:lnTo>
                  <a:lnTo>
                    <a:pt x="2734264" y="3704148"/>
                  </a:lnTo>
                  <a:lnTo>
                    <a:pt x="2735416" y="3680742"/>
                  </a:lnTo>
                  <a:lnTo>
                    <a:pt x="2736567" y="3473602"/>
                  </a:lnTo>
                  <a:lnTo>
                    <a:pt x="2740021" y="2225937"/>
                  </a:lnTo>
                  <a:lnTo>
                    <a:pt x="2741173" y="2224888"/>
                  </a:lnTo>
                  <a:lnTo>
                    <a:pt x="2742323" y="2252526"/>
                  </a:lnTo>
                  <a:lnTo>
                    <a:pt x="2743475" y="2561904"/>
                  </a:lnTo>
                  <a:lnTo>
                    <a:pt x="2746930" y="3764931"/>
                  </a:lnTo>
                  <a:lnTo>
                    <a:pt x="2750384" y="3840925"/>
                  </a:lnTo>
                  <a:lnTo>
                    <a:pt x="2751535" y="3847318"/>
                  </a:lnTo>
                  <a:lnTo>
                    <a:pt x="2753838" y="3819295"/>
                  </a:lnTo>
                  <a:lnTo>
                    <a:pt x="2756141" y="3853225"/>
                  </a:lnTo>
                  <a:lnTo>
                    <a:pt x="2758443" y="3832579"/>
                  </a:lnTo>
                  <a:lnTo>
                    <a:pt x="2759595" y="3858349"/>
                  </a:lnTo>
                  <a:lnTo>
                    <a:pt x="2760746" y="3848029"/>
                  </a:lnTo>
                  <a:lnTo>
                    <a:pt x="2761898" y="3830282"/>
                  </a:lnTo>
                  <a:lnTo>
                    <a:pt x="2763050" y="3837917"/>
                  </a:lnTo>
                  <a:lnTo>
                    <a:pt x="2765352" y="3858276"/>
                  </a:lnTo>
                  <a:lnTo>
                    <a:pt x="2768806" y="3832410"/>
                  </a:lnTo>
                  <a:lnTo>
                    <a:pt x="2769957" y="3841142"/>
                  </a:lnTo>
                  <a:lnTo>
                    <a:pt x="2772261" y="3856124"/>
                  </a:lnTo>
                  <a:lnTo>
                    <a:pt x="2778017" y="3726751"/>
                  </a:lnTo>
                  <a:lnTo>
                    <a:pt x="2783774" y="3823030"/>
                  </a:lnTo>
                  <a:lnTo>
                    <a:pt x="2787229" y="3869455"/>
                  </a:lnTo>
                  <a:lnTo>
                    <a:pt x="2790683" y="3815075"/>
                  </a:lnTo>
                  <a:lnTo>
                    <a:pt x="2791833" y="3778468"/>
                  </a:lnTo>
                  <a:lnTo>
                    <a:pt x="2794137" y="3811232"/>
                  </a:lnTo>
                  <a:lnTo>
                    <a:pt x="2795288" y="3796624"/>
                  </a:lnTo>
                  <a:lnTo>
                    <a:pt x="2796440" y="3802713"/>
                  </a:lnTo>
                  <a:lnTo>
                    <a:pt x="2797590" y="3820115"/>
                  </a:lnTo>
                  <a:lnTo>
                    <a:pt x="2799894" y="3762660"/>
                  </a:lnTo>
                  <a:lnTo>
                    <a:pt x="2801044" y="3776084"/>
                  </a:lnTo>
                  <a:lnTo>
                    <a:pt x="2802196" y="3774511"/>
                  </a:lnTo>
                  <a:lnTo>
                    <a:pt x="2803348" y="3779970"/>
                  </a:lnTo>
                  <a:lnTo>
                    <a:pt x="2805651" y="3846252"/>
                  </a:lnTo>
                  <a:lnTo>
                    <a:pt x="2806801" y="3843611"/>
                  </a:lnTo>
                  <a:lnTo>
                    <a:pt x="2807953" y="3841511"/>
                  </a:lnTo>
                  <a:lnTo>
                    <a:pt x="2812560" y="3783567"/>
                  </a:lnTo>
                  <a:lnTo>
                    <a:pt x="2813710" y="3785842"/>
                  </a:lnTo>
                  <a:lnTo>
                    <a:pt x="2814862" y="3797024"/>
                  </a:lnTo>
                  <a:lnTo>
                    <a:pt x="2817164" y="3753064"/>
                  </a:lnTo>
                  <a:lnTo>
                    <a:pt x="2818316" y="3759375"/>
                  </a:lnTo>
                  <a:lnTo>
                    <a:pt x="2819467" y="3745939"/>
                  </a:lnTo>
                  <a:lnTo>
                    <a:pt x="2820619" y="3710272"/>
                  </a:lnTo>
                  <a:lnTo>
                    <a:pt x="2821771" y="3715093"/>
                  </a:lnTo>
                  <a:lnTo>
                    <a:pt x="2828678" y="3840189"/>
                  </a:lnTo>
                  <a:lnTo>
                    <a:pt x="2830982" y="3796440"/>
                  </a:lnTo>
                  <a:lnTo>
                    <a:pt x="2833284" y="3803644"/>
                  </a:lnTo>
                  <a:lnTo>
                    <a:pt x="2839041" y="3672375"/>
                  </a:lnTo>
                  <a:lnTo>
                    <a:pt x="2841343" y="3674236"/>
                  </a:lnTo>
                  <a:lnTo>
                    <a:pt x="2843646" y="3710118"/>
                  </a:lnTo>
                  <a:lnTo>
                    <a:pt x="2845950" y="3602090"/>
                  </a:lnTo>
                  <a:lnTo>
                    <a:pt x="2847100" y="3603771"/>
                  </a:lnTo>
                  <a:lnTo>
                    <a:pt x="2848252" y="3590136"/>
                  </a:lnTo>
                  <a:lnTo>
                    <a:pt x="2849404" y="3594717"/>
                  </a:lnTo>
                  <a:lnTo>
                    <a:pt x="2851706" y="3708869"/>
                  </a:lnTo>
                  <a:lnTo>
                    <a:pt x="2852857" y="3702433"/>
                  </a:lnTo>
                  <a:lnTo>
                    <a:pt x="2854009" y="3713602"/>
                  </a:lnTo>
                  <a:lnTo>
                    <a:pt x="2856311" y="3687431"/>
                  </a:lnTo>
                  <a:lnTo>
                    <a:pt x="2857463" y="3696059"/>
                  </a:lnTo>
                  <a:lnTo>
                    <a:pt x="2864372" y="3808069"/>
                  </a:lnTo>
                  <a:lnTo>
                    <a:pt x="2865522" y="3806770"/>
                  </a:lnTo>
                  <a:lnTo>
                    <a:pt x="2866674" y="3798813"/>
                  </a:lnTo>
                  <a:lnTo>
                    <a:pt x="2867826" y="3809373"/>
                  </a:lnTo>
                  <a:lnTo>
                    <a:pt x="2868977" y="3807609"/>
                  </a:lnTo>
                  <a:lnTo>
                    <a:pt x="2870129" y="3784635"/>
                  </a:lnTo>
                  <a:lnTo>
                    <a:pt x="2871279" y="3786349"/>
                  </a:lnTo>
                  <a:lnTo>
                    <a:pt x="2872431" y="3791999"/>
                  </a:lnTo>
                  <a:lnTo>
                    <a:pt x="2874733" y="3774603"/>
                  </a:lnTo>
                  <a:lnTo>
                    <a:pt x="2879340" y="3853107"/>
                  </a:lnTo>
                  <a:lnTo>
                    <a:pt x="2881642" y="3851177"/>
                  </a:lnTo>
                  <a:lnTo>
                    <a:pt x="2882794" y="3839808"/>
                  </a:lnTo>
                  <a:lnTo>
                    <a:pt x="2887399" y="3724649"/>
                  </a:lnTo>
                  <a:lnTo>
                    <a:pt x="2888551" y="3723119"/>
                  </a:lnTo>
                  <a:lnTo>
                    <a:pt x="2893156" y="3813282"/>
                  </a:lnTo>
                  <a:lnTo>
                    <a:pt x="2894308" y="3824531"/>
                  </a:lnTo>
                  <a:lnTo>
                    <a:pt x="2897762" y="3802657"/>
                  </a:lnTo>
                  <a:lnTo>
                    <a:pt x="2898912" y="3810323"/>
                  </a:lnTo>
                  <a:lnTo>
                    <a:pt x="2900064" y="3806182"/>
                  </a:lnTo>
                  <a:lnTo>
                    <a:pt x="2901216" y="3813062"/>
                  </a:lnTo>
                  <a:lnTo>
                    <a:pt x="2905821" y="3911010"/>
                  </a:lnTo>
                  <a:lnTo>
                    <a:pt x="2906973" y="3907012"/>
                  </a:lnTo>
                  <a:lnTo>
                    <a:pt x="2912730" y="3729246"/>
                  </a:lnTo>
                  <a:lnTo>
                    <a:pt x="2916184" y="3803801"/>
                  </a:lnTo>
                  <a:lnTo>
                    <a:pt x="2917335" y="3776111"/>
                  </a:lnTo>
                  <a:lnTo>
                    <a:pt x="2918486" y="3780953"/>
                  </a:lnTo>
                  <a:lnTo>
                    <a:pt x="2919638" y="3771968"/>
                  </a:lnTo>
                  <a:lnTo>
                    <a:pt x="2920789" y="3747345"/>
                  </a:lnTo>
                  <a:lnTo>
                    <a:pt x="2921941" y="3757397"/>
                  </a:lnTo>
                  <a:lnTo>
                    <a:pt x="2923091" y="3782049"/>
                  </a:lnTo>
                  <a:lnTo>
                    <a:pt x="2924243" y="3779607"/>
                  </a:lnTo>
                  <a:lnTo>
                    <a:pt x="2927698" y="3716819"/>
                  </a:lnTo>
                  <a:lnTo>
                    <a:pt x="2930000" y="3756850"/>
                  </a:lnTo>
                  <a:lnTo>
                    <a:pt x="2931152" y="3754198"/>
                  </a:lnTo>
                  <a:lnTo>
                    <a:pt x="2933454" y="3773079"/>
                  </a:lnTo>
                  <a:lnTo>
                    <a:pt x="2935757" y="3736068"/>
                  </a:lnTo>
                  <a:lnTo>
                    <a:pt x="2942665" y="3809858"/>
                  </a:lnTo>
                  <a:lnTo>
                    <a:pt x="2943817" y="3808619"/>
                  </a:lnTo>
                  <a:lnTo>
                    <a:pt x="2944968" y="3803003"/>
                  </a:lnTo>
                  <a:lnTo>
                    <a:pt x="2946120" y="3805639"/>
                  </a:lnTo>
                  <a:lnTo>
                    <a:pt x="2947272" y="3814578"/>
                  </a:lnTo>
                  <a:lnTo>
                    <a:pt x="2948422" y="3809152"/>
                  </a:lnTo>
                  <a:lnTo>
                    <a:pt x="2955331" y="3734042"/>
                  </a:lnTo>
                  <a:lnTo>
                    <a:pt x="2956483" y="3740696"/>
                  </a:lnTo>
                  <a:lnTo>
                    <a:pt x="2958785" y="3705028"/>
                  </a:lnTo>
                  <a:lnTo>
                    <a:pt x="2959936" y="3709012"/>
                  </a:lnTo>
                  <a:lnTo>
                    <a:pt x="2963390" y="3756815"/>
                  </a:lnTo>
                  <a:lnTo>
                    <a:pt x="2965694" y="3779921"/>
                  </a:lnTo>
                  <a:lnTo>
                    <a:pt x="2966844" y="3767045"/>
                  </a:lnTo>
                  <a:lnTo>
                    <a:pt x="2970299" y="3826900"/>
                  </a:lnTo>
                  <a:lnTo>
                    <a:pt x="2971451" y="3821024"/>
                  </a:lnTo>
                  <a:lnTo>
                    <a:pt x="2972601" y="3822642"/>
                  </a:lnTo>
                  <a:lnTo>
                    <a:pt x="2973753" y="3828918"/>
                  </a:lnTo>
                  <a:lnTo>
                    <a:pt x="2976056" y="3794454"/>
                  </a:lnTo>
                  <a:lnTo>
                    <a:pt x="2978358" y="3798400"/>
                  </a:lnTo>
                  <a:lnTo>
                    <a:pt x="2982964" y="3731568"/>
                  </a:lnTo>
                  <a:lnTo>
                    <a:pt x="2984116" y="3734256"/>
                  </a:lnTo>
                  <a:lnTo>
                    <a:pt x="2986419" y="3723568"/>
                  </a:lnTo>
                  <a:lnTo>
                    <a:pt x="2987569" y="3735265"/>
                  </a:lnTo>
                  <a:lnTo>
                    <a:pt x="2988721" y="3731593"/>
                  </a:lnTo>
                  <a:lnTo>
                    <a:pt x="2989873" y="3698774"/>
                  </a:lnTo>
                  <a:lnTo>
                    <a:pt x="2996780" y="3817969"/>
                  </a:lnTo>
                  <a:lnTo>
                    <a:pt x="2997932" y="3790229"/>
                  </a:lnTo>
                  <a:lnTo>
                    <a:pt x="2999084" y="3790540"/>
                  </a:lnTo>
                  <a:lnTo>
                    <a:pt x="3000234" y="3798381"/>
                  </a:lnTo>
                  <a:lnTo>
                    <a:pt x="3001386" y="3793407"/>
                  </a:lnTo>
                  <a:lnTo>
                    <a:pt x="3002538" y="3774314"/>
                  </a:lnTo>
                  <a:lnTo>
                    <a:pt x="3003689" y="3789528"/>
                  </a:lnTo>
                  <a:lnTo>
                    <a:pt x="3004841" y="3787812"/>
                  </a:lnTo>
                  <a:lnTo>
                    <a:pt x="3008295" y="3745628"/>
                  </a:lnTo>
                  <a:lnTo>
                    <a:pt x="3009446" y="3746580"/>
                  </a:lnTo>
                  <a:lnTo>
                    <a:pt x="3012900" y="3806199"/>
                  </a:lnTo>
                  <a:lnTo>
                    <a:pt x="3014052" y="3787436"/>
                  </a:lnTo>
                  <a:lnTo>
                    <a:pt x="3020961" y="3682994"/>
                  </a:lnTo>
                  <a:lnTo>
                    <a:pt x="3022111" y="3685497"/>
                  </a:lnTo>
                  <a:lnTo>
                    <a:pt x="3024413" y="3765075"/>
                  </a:lnTo>
                  <a:lnTo>
                    <a:pt x="3026717" y="3838358"/>
                  </a:lnTo>
                  <a:lnTo>
                    <a:pt x="3027868" y="3834893"/>
                  </a:lnTo>
                  <a:lnTo>
                    <a:pt x="3029020" y="3817016"/>
                  </a:lnTo>
                  <a:lnTo>
                    <a:pt x="3030170" y="3820356"/>
                  </a:lnTo>
                  <a:lnTo>
                    <a:pt x="3031322" y="3819043"/>
                  </a:lnTo>
                  <a:lnTo>
                    <a:pt x="3033625" y="3824728"/>
                  </a:lnTo>
                  <a:lnTo>
                    <a:pt x="3038231" y="3751050"/>
                  </a:lnTo>
                  <a:lnTo>
                    <a:pt x="3039381" y="3757801"/>
                  </a:lnTo>
                  <a:lnTo>
                    <a:pt x="3040533" y="3790059"/>
                  </a:lnTo>
                  <a:lnTo>
                    <a:pt x="3041685" y="3777445"/>
                  </a:lnTo>
                  <a:lnTo>
                    <a:pt x="3043988" y="3754009"/>
                  </a:lnTo>
                  <a:lnTo>
                    <a:pt x="3046290" y="3728212"/>
                  </a:lnTo>
                  <a:lnTo>
                    <a:pt x="3048592" y="3763231"/>
                  </a:lnTo>
                  <a:lnTo>
                    <a:pt x="3049744" y="3767806"/>
                  </a:lnTo>
                  <a:lnTo>
                    <a:pt x="3052047" y="3788303"/>
                  </a:lnTo>
                  <a:lnTo>
                    <a:pt x="3053199" y="3775461"/>
                  </a:lnTo>
                  <a:lnTo>
                    <a:pt x="3054351" y="3782360"/>
                  </a:lnTo>
                  <a:lnTo>
                    <a:pt x="3055501" y="3792649"/>
                  </a:lnTo>
                  <a:lnTo>
                    <a:pt x="3056653" y="3786471"/>
                  </a:lnTo>
                  <a:lnTo>
                    <a:pt x="3057804" y="3790565"/>
                  </a:lnTo>
                  <a:lnTo>
                    <a:pt x="3062410" y="3881795"/>
                  </a:lnTo>
                  <a:lnTo>
                    <a:pt x="3068167" y="3754853"/>
                  </a:lnTo>
                  <a:lnTo>
                    <a:pt x="3071621" y="3741546"/>
                  </a:lnTo>
                  <a:lnTo>
                    <a:pt x="3076226" y="3818215"/>
                  </a:lnTo>
                  <a:lnTo>
                    <a:pt x="3077378" y="3817890"/>
                  </a:lnTo>
                  <a:lnTo>
                    <a:pt x="3078530" y="3828009"/>
                  </a:lnTo>
                  <a:lnTo>
                    <a:pt x="3080832" y="3765846"/>
                  </a:lnTo>
                  <a:lnTo>
                    <a:pt x="3081984" y="3744444"/>
                  </a:lnTo>
                  <a:lnTo>
                    <a:pt x="3083134" y="3753839"/>
                  </a:lnTo>
                  <a:lnTo>
                    <a:pt x="3084286" y="3754705"/>
                  </a:lnTo>
                  <a:lnTo>
                    <a:pt x="3087741" y="3766398"/>
                  </a:lnTo>
                  <a:lnTo>
                    <a:pt x="3090043" y="3741089"/>
                  </a:lnTo>
                  <a:lnTo>
                    <a:pt x="3093498" y="3781797"/>
                  </a:lnTo>
                  <a:lnTo>
                    <a:pt x="3094648" y="3778462"/>
                  </a:lnTo>
                  <a:lnTo>
                    <a:pt x="3095800" y="3754062"/>
                  </a:lnTo>
                  <a:lnTo>
                    <a:pt x="3096952" y="3689091"/>
                  </a:lnTo>
                  <a:lnTo>
                    <a:pt x="3098102" y="3689340"/>
                  </a:lnTo>
                  <a:lnTo>
                    <a:pt x="3102709" y="3794032"/>
                  </a:lnTo>
                  <a:lnTo>
                    <a:pt x="3103859" y="3807371"/>
                  </a:lnTo>
                  <a:lnTo>
                    <a:pt x="3107313" y="3705088"/>
                  </a:lnTo>
                  <a:lnTo>
                    <a:pt x="3108465" y="3719070"/>
                  </a:lnTo>
                  <a:lnTo>
                    <a:pt x="3109617" y="3708613"/>
                  </a:lnTo>
                  <a:lnTo>
                    <a:pt x="3113070" y="3749822"/>
                  </a:lnTo>
                  <a:lnTo>
                    <a:pt x="3117677" y="3823197"/>
                  </a:lnTo>
                  <a:lnTo>
                    <a:pt x="3122281" y="3648640"/>
                  </a:lnTo>
                  <a:lnTo>
                    <a:pt x="3123433" y="3645111"/>
                  </a:lnTo>
                  <a:lnTo>
                    <a:pt x="3126888" y="3785509"/>
                  </a:lnTo>
                  <a:lnTo>
                    <a:pt x="3128040" y="3778936"/>
                  </a:lnTo>
                  <a:lnTo>
                    <a:pt x="3132644" y="3744528"/>
                  </a:lnTo>
                  <a:lnTo>
                    <a:pt x="3134947" y="3777042"/>
                  </a:lnTo>
                  <a:lnTo>
                    <a:pt x="3137251" y="3816602"/>
                  </a:lnTo>
                  <a:lnTo>
                    <a:pt x="3138401" y="3810193"/>
                  </a:lnTo>
                  <a:lnTo>
                    <a:pt x="3139553" y="3818334"/>
                  </a:lnTo>
                  <a:lnTo>
                    <a:pt x="3146460" y="3725344"/>
                  </a:lnTo>
                  <a:lnTo>
                    <a:pt x="3148764" y="3718787"/>
                  </a:lnTo>
                  <a:lnTo>
                    <a:pt x="3149915" y="3722112"/>
                  </a:lnTo>
                  <a:lnTo>
                    <a:pt x="3151067" y="3708422"/>
                  </a:lnTo>
                  <a:lnTo>
                    <a:pt x="3157975" y="3790452"/>
                  </a:lnTo>
                  <a:lnTo>
                    <a:pt x="3160278" y="3742348"/>
                  </a:lnTo>
                  <a:lnTo>
                    <a:pt x="3161430" y="3747305"/>
                  </a:lnTo>
                  <a:lnTo>
                    <a:pt x="3162580" y="3746398"/>
                  </a:lnTo>
                  <a:lnTo>
                    <a:pt x="3163732" y="3729839"/>
                  </a:lnTo>
                  <a:lnTo>
                    <a:pt x="3164882" y="3755640"/>
                  </a:lnTo>
                  <a:lnTo>
                    <a:pt x="3167186" y="3721725"/>
                  </a:lnTo>
                  <a:lnTo>
                    <a:pt x="3169489" y="3750807"/>
                  </a:lnTo>
                  <a:lnTo>
                    <a:pt x="3170641" y="3749600"/>
                  </a:lnTo>
                  <a:lnTo>
                    <a:pt x="3172943" y="3735776"/>
                  </a:lnTo>
                  <a:lnTo>
                    <a:pt x="3174094" y="3736497"/>
                  </a:lnTo>
                  <a:lnTo>
                    <a:pt x="3176398" y="3725720"/>
                  </a:lnTo>
                  <a:lnTo>
                    <a:pt x="3178700" y="3744865"/>
                  </a:lnTo>
                  <a:lnTo>
                    <a:pt x="3179852" y="3734962"/>
                  </a:lnTo>
                  <a:lnTo>
                    <a:pt x="3181002" y="3739671"/>
                  </a:lnTo>
                  <a:lnTo>
                    <a:pt x="3185609" y="3813769"/>
                  </a:lnTo>
                  <a:lnTo>
                    <a:pt x="3186759" y="3822163"/>
                  </a:lnTo>
                  <a:lnTo>
                    <a:pt x="3191365" y="3729776"/>
                  </a:lnTo>
                  <a:lnTo>
                    <a:pt x="3192517" y="3744380"/>
                  </a:lnTo>
                  <a:lnTo>
                    <a:pt x="3193668" y="3735070"/>
                  </a:lnTo>
                  <a:lnTo>
                    <a:pt x="3195970" y="3756179"/>
                  </a:lnTo>
                  <a:lnTo>
                    <a:pt x="3202879" y="3655279"/>
                  </a:lnTo>
                  <a:lnTo>
                    <a:pt x="3204031" y="3655576"/>
                  </a:lnTo>
                  <a:lnTo>
                    <a:pt x="3205181" y="3665938"/>
                  </a:lnTo>
                  <a:lnTo>
                    <a:pt x="3209788" y="3773396"/>
                  </a:lnTo>
                  <a:lnTo>
                    <a:pt x="3210938" y="3759941"/>
                  </a:lnTo>
                  <a:lnTo>
                    <a:pt x="3212090" y="3763210"/>
                  </a:lnTo>
                  <a:lnTo>
                    <a:pt x="3215544" y="3740750"/>
                  </a:lnTo>
                  <a:lnTo>
                    <a:pt x="3216696" y="3742634"/>
                  </a:lnTo>
                  <a:lnTo>
                    <a:pt x="3218999" y="3713993"/>
                  </a:lnTo>
                  <a:lnTo>
                    <a:pt x="3221301" y="3714191"/>
                  </a:lnTo>
                  <a:lnTo>
                    <a:pt x="3222453" y="3719663"/>
                  </a:lnTo>
                  <a:lnTo>
                    <a:pt x="3225907" y="3775439"/>
                  </a:lnTo>
                  <a:lnTo>
                    <a:pt x="3227058" y="3763594"/>
                  </a:lnTo>
                  <a:lnTo>
                    <a:pt x="3228210" y="3767196"/>
                  </a:lnTo>
                  <a:lnTo>
                    <a:pt x="3229360" y="3765243"/>
                  </a:lnTo>
                  <a:lnTo>
                    <a:pt x="3230512" y="3756299"/>
                  </a:lnTo>
                  <a:lnTo>
                    <a:pt x="3236269" y="3807528"/>
                  </a:lnTo>
                  <a:lnTo>
                    <a:pt x="3242026" y="3689343"/>
                  </a:lnTo>
                  <a:lnTo>
                    <a:pt x="3243178" y="3696581"/>
                  </a:lnTo>
                  <a:lnTo>
                    <a:pt x="3250086" y="3787225"/>
                  </a:lnTo>
                  <a:lnTo>
                    <a:pt x="3252389" y="3800246"/>
                  </a:lnTo>
                  <a:lnTo>
                    <a:pt x="3255843" y="3748978"/>
                  </a:lnTo>
                  <a:lnTo>
                    <a:pt x="3258146" y="3775421"/>
                  </a:lnTo>
                  <a:lnTo>
                    <a:pt x="3260448" y="3812152"/>
                  </a:lnTo>
                  <a:lnTo>
                    <a:pt x="3263902" y="3750063"/>
                  </a:lnTo>
                  <a:lnTo>
                    <a:pt x="3266205" y="3788352"/>
                  </a:lnTo>
                  <a:lnTo>
                    <a:pt x="3268509" y="3776765"/>
                  </a:lnTo>
                  <a:lnTo>
                    <a:pt x="3269659" y="3787791"/>
                  </a:lnTo>
                  <a:lnTo>
                    <a:pt x="3275416" y="3714951"/>
                  </a:lnTo>
                  <a:lnTo>
                    <a:pt x="3277720" y="3658711"/>
                  </a:lnTo>
                  <a:lnTo>
                    <a:pt x="3278870" y="3654596"/>
                  </a:lnTo>
                  <a:lnTo>
                    <a:pt x="3284627" y="3785187"/>
                  </a:lnTo>
                  <a:lnTo>
                    <a:pt x="3285779" y="3765675"/>
                  </a:lnTo>
                  <a:lnTo>
                    <a:pt x="3286931" y="3737214"/>
                  </a:lnTo>
                  <a:lnTo>
                    <a:pt x="3288081" y="3739379"/>
                  </a:lnTo>
                  <a:lnTo>
                    <a:pt x="3290384" y="3728250"/>
                  </a:lnTo>
                  <a:lnTo>
                    <a:pt x="3293838" y="3818304"/>
                  </a:lnTo>
                  <a:lnTo>
                    <a:pt x="3294990" y="3799241"/>
                  </a:lnTo>
                  <a:lnTo>
                    <a:pt x="3296142" y="3814458"/>
                  </a:lnTo>
                  <a:lnTo>
                    <a:pt x="3298444" y="3793842"/>
                  </a:lnTo>
                  <a:lnTo>
                    <a:pt x="3301899" y="3719896"/>
                  </a:lnTo>
                  <a:lnTo>
                    <a:pt x="3305353" y="3732494"/>
                  </a:lnTo>
                  <a:lnTo>
                    <a:pt x="3306504" y="3761024"/>
                  </a:lnTo>
                  <a:lnTo>
                    <a:pt x="3309958" y="3708197"/>
                  </a:lnTo>
                  <a:lnTo>
                    <a:pt x="3315715" y="3755495"/>
                  </a:lnTo>
                  <a:lnTo>
                    <a:pt x="3319169" y="3713579"/>
                  </a:lnTo>
                  <a:lnTo>
                    <a:pt x="3320321" y="3721921"/>
                  </a:lnTo>
                  <a:lnTo>
                    <a:pt x="3321471" y="3717525"/>
                  </a:lnTo>
                  <a:lnTo>
                    <a:pt x="3322623" y="3722495"/>
                  </a:lnTo>
                  <a:lnTo>
                    <a:pt x="3326078" y="3772492"/>
                  </a:lnTo>
                  <a:lnTo>
                    <a:pt x="3328380" y="3793401"/>
                  </a:lnTo>
                  <a:lnTo>
                    <a:pt x="3330682" y="3744080"/>
                  </a:lnTo>
                  <a:lnTo>
                    <a:pt x="3334137" y="3714968"/>
                  </a:lnTo>
                  <a:lnTo>
                    <a:pt x="3335289" y="3729251"/>
                  </a:lnTo>
                  <a:lnTo>
                    <a:pt x="3337591" y="3778633"/>
                  </a:lnTo>
                  <a:lnTo>
                    <a:pt x="3341046" y="3746440"/>
                  </a:lnTo>
                  <a:lnTo>
                    <a:pt x="3343348" y="3718048"/>
                  </a:lnTo>
                  <a:lnTo>
                    <a:pt x="3344500" y="3743570"/>
                  </a:lnTo>
                  <a:lnTo>
                    <a:pt x="3345650" y="3710199"/>
                  </a:lnTo>
                  <a:lnTo>
                    <a:pt x="3346802" y="3721944"/>
                  </a:lnTo>
                  <a:lnTo>
                    <a:pt x="3349105" y="3726645"/>
                  </a:lnTo>
                  <a:lnTo>
                    <a:pt x="3350257" y="3722070"/>
                  </a:lnTo>
                  <a:lnTo>
                    <a:pt x="3351409" y="3757443"/>
                  </a:lnTo>
                  <a:lnTo>
                    <a:pt x="3352559" y="3749808"/>
                  </a:lnTo>
                  <a:lnTo>
                    <a:pt x="3354861" y="3737048"/>
                  </a:lnTo>
                  <a:lnTo>
                    <a:pt x="3356013" y="3699715"/>
                  </a:lnTo>
                  <a:lnTo>
                    <a:pt x="3357165" y="3708500"/>
                  </a:lnTo>
                  <a:lnTo>
                    <a:pt x="3358316" y="3707047"/>
                  </a:lnTo>
                  <a:lnTo>
                    <a:pt x="3360620" y="3736822"/>
                  </a:lnTo>
                  <a:lnTo>
                    <a:pt x="3362922" y="3795747"/>
                  </a:lnTo>
                  <a:lnTo>
                    <a:pt x="3364073" y="3792365"/>
                  </a:lnTo>
                  <a:lnTo>
                    <a:pt x="3372133" y="3702917"/>
                  </a:lnTo>
                  <a:lnTo>
                    <a:pt x="3373284" y="3717734"/>
                  </a:lnTo>
                  <a:lnTo>
                    <a:pt x="3374436" y="3649584"/>
                  </a:lnTo>
                  <a:lnTo>
                    <a:pt x="3376738" y="3388842"/>
                  </a:lnTo>
                  <a:lnTo>
                    <a:pt x="3377890" y="3389082"/>
                  </a:lnTo>
                  <a:lnTo>
                    <a:pt x="3379042" y="3377167"/>
                  </a:lnTo>
                  <a:lnTo>
                    <a:pt x="3380192" y="3406148"/>
                  </a:lnTo>
                  <a:lnTo>
                    <a:pt x="3382495" y="3662758"/>
                  </a:lnTo>
                  <a:lnTo>
                    <a:pt x="3385949" y="3632843"/>
                  </a:lnTo>
                  <a:lnTo>
                    <a:pt x="3394010" y="3744374"/>
                  </a:lnTo>
                  <a:lnTo>
                    <a:pt x="3395160" y="3745127"/>
                  </a:lnTo>
                  <a:lnTo>
                    <a:pt x="3398615" y="3715425"/>
                  </a:lnTo>
                  <a:lnTo>
                    <a:pt x="3399767" y="3659203"/>
                  </a:lnTo>
                  <a:lnTo>
                    <a:pt x="3402069" y="3380347"/>
                  </a:lnTo>
                  <a:lnTo>
                    <a:pt x="3404371" y="3408299"/>
                  </a:lnTo>
                  <a:lnTo>
                    <a:pt x="3405523" y="3336515"/>
                  </a:lnTo>
                  <a:lnTo>
                    <a:pt x="3407826" y="3492676"/>
                  </a:lnTo>
                  <a:lnTo>
                    <a:pt x="3408978" y="3489071"/>
                  </a:lnTo>
                  <a:lnTo>
                    <a:pt x="3410128" y="3465983"/>
                  </a:lnTo>
                  <a:lnTo>
                    <a:pt x="3412432" y="3700298"/>
                  </a:lnTo>
                  <a:lnTo>
                    <a:pt x="3413582" y="3689529"/>
                  </a:lnTo>
                  <a:lnTo>
                    <a:pt x="3414734" y="3688526"/>
                  </a:lnTo>
                  <a:lnTo>
                    <a:pt x="3419339" y="3761326"/>
                  </a:lnTo>
                  <a:lnTo>
                    <a:pt x="3420491" y="3755497"/>
                  </a:lnTo>
                  <a:lnTo>
                    <a:pt x="3421643" y="3736710"/>
                  </a:lnTo>
                  <a:lnTo>
                    <a:pt x="3422794" y="3754090"/>
                  </a:lnTo>
                  <a:lnTo>
                    <a:pt x="3423946" y="3746421"/>
                  </a:lnTo>
                  <a:lnTo>
                    <a:pt x="3426248" y="3742398"/>
                  </a:lnTo>
                  <a:lnTo>
                    <a:pt x="3429702" y="3765378"/>
                  </a:lnTo>
                  <a:lnTo>
                    <a:pt x="3430854" y="3754801"/>
                  </a:lnTo>
                  <a:lnTo>
                    <a:pt x="3432005" y="3757847"/>
                  </a:lnTo>
                  <a:lnTo>
                    <a:pt x="3433157" y="3751475"/>
                  </a:lnTo>
                  <a:lnTo>
                    <a:pt x="3434307" y="3729297"/>
                  </a:lnTo>
                  <a:lnTo>
                    <a:pt x="3437761" y="3176083"/>
                  </a:lnTo>
                  <a:lnTo>
                    <a:pt x="3438913" y="3181644"/>
                  </a:lnTo>
                  <a:lnTo>
                    <a:pt x="3440065" y="3194424"/>
                  </a:lnTo>
                  <a:lnTo>
                    <a:pt x="3441216" y="3290675"/>
                  </a:lnTo>
                  <a:lnTo>
                    <a:pt x="3443520" y="3797642"/>
                  </a:lnTo>
                  <a:lnTo>
                    <a:pt x="3445822" y="3773456"/>
                  </a:lnTo>
                  <a:lnTo>
                    <a:pt x="3451579" y="3624490"/>
                  </a:lnTo>
                  <a:lnTo>
                    <a:pt x="3453881" y="3648511"/>
                  </a:lnTo>
                  <a:lnTo>
                    <a:pt x="3456184" y="3737768"/>
                  </a:lnTo>
                  <a:lnTo>
                    <a:pt x="3457336" y="3749795"/>
                  </a:lnTo>
                  <a:lnTo>
                    <a:pt x="3465395" y="3666827"/>
                  </a:lnTo>
                  <a:lnTo>
                    <a:pt x="3466547" y="3686603"/>
                  </a:lnTo>
                  <a:lnTo>
                    <a:pt x="3467699" y="3673920"/>
                  </a:lnTo>
                  <a:lnTo>
                    <a:pt x="3473455" y="3746474"/>
                  </a:lnTo>
                  <a:lnTo>
                    <a:pt x="3476910" y="3716172"/>
                  </a:lnTo>
                  <a:lnTo>
                    <a:pt x="3479212" y="3771102"/>
                  </a:lnTo>
                  <a:lnTo>
                    <a:pt x="3480363" y="3763749"/>
                  </a:lnTo>
                  <a:lnTo>
                    <a:pt x="3484969" y="3704857"/>
                  </a:lnTo>
                  <a:lnTo>
                    <a:pt x="3488423" y="3763951"/>
                  </a:lnTo>
                  <a:lnTo>
                    <a:pt x="3493028" y="3682441"/>
                  </a:lnTo>
                  <a:lnTo>
                    <a:pt x="3494180" y="3680839"/>
                  </a:lnTo>
                  <a:lnTo>
                    <a:pt x="3495332" y="3698275"/>
                  </a:lnTo>
                  <a:lnTo>
                    <a:pt x="3496482" y="3677843"/>
                  </a:lnTo>
                  <a:lnTo>
                    <a:pt x="3497634" y="3432927"/>
                  </a:lnTo>
                  <a:lnTo>
                    <a:pt x="3499937" y="1708911"/>
                  </a:lnTo>
                  <a:lnTo>
                    <a:pt x="3501089" y="1706994"/>
                  </a:lnTo>
                  <a:lnTo>
                    <a:pt x="3502239" y="1708034"/>
                  </a:lnTo>
                  <a:lnTo>
                    <a:pt x="3503391" y="1723665"/>
                  </a:lnTo>
                  <a:lnTo>
                    <a:pt x="3506846" y="3667720"/>
                  </a:lnTo>
                  <a:lnTo>
                    <a:pt x="3507996" y="3658037"/>
                  </a:lnTo>
                  <a:lnTo>
                    <a:pt x="3509148" y="3673947"/>
                  </a:lnTo>
                  <a:lnTo>
                    <a:pt x="3511450" y="3657576"/>
                  </a:lnTo>
                  <a:lnTo>
                    <a:pt x="3516057" y="3762939"/>
                  </a:lnTo>
                  <a:lnTo>
                    <a:pt x="3518359" y="3806129"/>
                  </a:lnTo>
                  <a:lnTo>
                    <a:pt x="3521813" y="3778373"/>
                  </a:lnTo>
                  <a:lnTo>
                    <a:pt x="3522965" y="3782310"/>
                  </a:lnTo>
                  <a:lnTo>
                    <a:pt x="3525268" y="3771857"/>
                  </a:lnTo>
                  <a:lnTo>
                    <a:pt x="3528722" y="3664274"/>
                  </a:lnTo>
                  <a:lnTo>
                    <a:pt x="3531025" y="3670421"/>
                  </a:lnTo>
                  <a:lnTo>
                    <a:pt x="3534479" y="3736041"/>
                  </a:lnTo>
                  <a:lnTo>
                    <a:pt x="3537933" y="3686593"/>
                  </a:lnTo>
                  <a:lnTo>
                    <a:pt x="3539084" y="3683066"/>
                  </a:lnTo>
                  <a:lnTo>
                    <a:pt x="3540236" y="3689734"/>
                  </a:lnTo>
                  <a:lnTo>
                    <a:pt x="3542538" y="3669770"/>
                  </a:lnTo>
                  <a:lnTo>
                    <a:pt x="3548295" y="3794024"/>
                  </a:lnTo>
                  <a:lnTo>
                    <a:pt x="3551749" y="3729915"/>
                  </a:lnTo>
                  <a:lnTo>
                    <a:pt x="3552901" y="3703177"/>
                  </a:lnTo>
                  <a:lnTo>
                    <a:pt x="3554051" y="3714202"/>
                  </a:lnTo>
                  <a:lnTo>
                    <a:pt x="3555203" y="3763470"/>
                  </a:lnTo>
                  <a:lnTo>
                    <a:pt x="3556355" y="3762273"/>
                  </a:lnTo>
                  <a:lnTo>
                    <a:pt x="3557506" y="3764292"/>
                  </a:lnTo>
                  <a:lnTo>
                    <a:pt x="3558658" y="3756258"/>
                  </a:lnTo>
                  <a:lnTo>
                    <a:pt x="3562112" y="3664309"/>
                  </a:lnTo>
                  <a:lnTo>
                    <a:pt x="3564415" y="3664206"/>
                  </a:lnTo>
                  <a:lnTo>
                    <a:pt x="3567869" y="3727165"/>
                  </a:lnTo>
                  <a:lnTo>
                    <a:pt x="3570171" y="3764536"/>
                  </a:lnTo>
                  <a:lnTo>
                    <a:pt x="3572474" y="3734171"/>
                  </a:lnTo>
                  <a:lnTo>
                    <a:pt x="3573626" y="3738344"/>
                  </a:lnTo>
                  <a:lnTo>
                    <a:pt x="3574778" y="3749636"/>
                  </a:lnTo>
                  <a:lnTo>
                    <a:pt x="3575928" y="3746593"/>
                  </a:lnTo>
                  <a:lnTo>
                    <a:pt x="3577080" y="3752088"/>
                  </a:lnTo>
                  <a:lnTo>
                    <a:pt x="3580534" y="3677882"/>
                  </a:lnTo>
                  <a:lnTo>
                    <a:pt x="3582837" y="3707908"/>
                  </a:lnTo>
                  <a:lnTo>
                    <a:pt x="3583989" y="3728832"/>
                  </a:lnTo>
                  <a:lnTo>
                    <a:pt x="3585139" y="3721959"/>
                  </a:lnTo>
                  <a:lnTo>
                    <a:pt x="3586291" y="3723484"/>
                  </a:lnTo>
                  <a:lnTo>
                    <a:pt x="3587442" y="3696585"/>
                  </a:lnTo>
                  <a:lnTo>
                    <a:pt x="3593200" y="3797840"/>
                  </a:lnTo>
                  <a:lnTo>
                    <a:pt x="3597805" y="3687873"/>
                  </a:lnTo>
                  <a:lnTo>
                    <a:pt x="3600107" y="3641839"/>
                  </a:lnTo>
                  <a:lnTo>
                    <a:pt x="3601259" y="3662274"/>
                  </a:lnTo>
                  <a:lnTo>
                    <a:pt x="3602411" y="3659947"/>
                  </a:lnTo>
                  <a:lnTo>
                    <a:pt x="3603561" y="3627091"/>
                  </a:lnTo>
                  <a:lnTo>
                    <a:pt x="3604713" y="3634941"/>
                  </a:lnTo>
                  <a:lnTo>
                    <a:pt x="3607016" y="3643262"/>
                  </a:lnTo>
                  <a:lnTo>
                    <a:pt x="3611622" y="3733274"/>
                  </a:lnTo>
                  <a:lnTo>
                    <a:pt x="3612773" y="3729961"/>
                  </a:lnTo>
                  <a:lnTo>
                    <a:pt x="3613924" y="3706744"/>
                  </a:lnTo>
                  <a:lnTo>
                    <a:pt x="3615075" y="3709915"/>
                  </a:lnTo>
                  <a:lnTo>
                    <a:pt x="3616227" y="3719333"/>
                  </a:lnTo>
                  <a:lnTo>
                    <a:pt x="3618529" y="3704213"/>
                  </a:lnTo>
                  <a:lnTo>
                    <a:pt x="3619681" y="3716506"/>
                  </a:lnTo>
                  <a:lnTo>
                    <a:pt x="3621984" y="3669210"/>
                  </a:lnTo>
                  <a:lnTo>
                    <a:pt x="3623136" y="3677330"/>
                  </a:lnTo>
                  <a:lnTo>
                    <a:pt x="3624286" y="3678209"/>
                  </a:lnTo>
                  <a:lnTo>
                    <a:pt x="3625438" y="3641138"/>
                  </a:lnTo>
                  <a:lnTo>
                    <a:pt x="3626590" y="3656861"/>
                  </a:lnTo>
                  <a:lnTo>
                    <a:pt x="3627740" y="3689837"/>
                  </a:lnTo>
                  <a:lnTo>
                    <a:pt x="3628892" y="3683676"/>
                  </a:lnTo>
                  <a:lnTo>
                    <a:pt x="3630044" y="3676756"/>
                  </a:lnTo>
                  <a:lnTo>
                    <a:pt x="3632347" y="3709923"/>
                  </a:lnTo>
                  <a:lnTo>
                    <a:pt x="3635801" y="3656802"/>
                  </a:lnTo>
                  <a:lnTo>
                    <a:pt x="3638103" y="3691412"/>
                  </a:lnTo>
                  <a:lnTo>
                    <a:pt x="3639255" y="3681567"/>
                  </a:lnTo>
                  <a:lnTo>
                    <a:pt x="3641558" y="3723780"/>
                  </a:lnTo>
                  <a:lnTo>
                    <a:pt x="3642708" y="3712878"/>
                  </a:lnTo>
                  <a:lnTo>
                    <a:pt x="3645012" y="3667013"/>
                  </a:lnTo>
                  <a:lnTo>
                    <a:pt x="3646163" y="3664266"/>
                  </a:lnTo>
                  <a:lnTo>
                    <a:pt x="3650769" y="3758326"/>
                  </a:lnTo>
                  <a:lnTo>
                    <a:pt x="3651919" y="3761546"/>
                  </a:lnTo>
                  <a:lnTo>
                    <a:pt x="3658828" y="3683941"/>
                  </a:lnTo>
                  <a:lnTo>
                    <a:pt x="3659980" y="3712974"/>
                  </a:lnTo>
                  <a:lnTo>
                    <a:pt x="3661130" y="3712199"/>
                  </a:lnTo>
                  <a:lnTo>
                    <a:pt x="3663434" y="3696677"/>
                  </a:lnTo>
                  <a:lnTo>
                    <a:pt x="3664585" y="3700628"/>
                  </a:lnTo>
                  <a:lnTo>
                    <a:pt x="3669191" y="3614140"/>
                  </a:lnTo>
                  <a:lnTo>
                    <a:pt x="3671494" y="3618522"/>
                  </a:lnTo>
                  <a:lnTo>
                    <a:pt x="3672646" y="3616424"/>
                  </a:lnTo>
                  <a:lnTo>
                    <a:pt x="3674948" y="3693494"/>
                  </a:lnTo>
                  <a:lnTo>
                    <a:pt x="3676100" y="3688293"/>
                  </a:lnTo>
                  <a:lnTo>
                    <a:pt x="3677250" y="3688628"/>
                  </a:lnTo>
                  <a:lnTo>
                    <a:pt x="3679553" y="3713231"/>
                  </a:lnTo>
                  <a:lnTo>
                    <a:pt x="3680705" y="3695461"/>
                  </a:lnTo>
                  <a:lnTo>
                    <a:pt x="3684159" y="3771526"/>
                  </a:lnTo>
                  <a:lnTo>
                    <a:pt x="3685311" y="3767175"/>
                  </a:lnTo>
                  <a:lnTo>
                    <a:pt x="3686461" y="3768279"/>
                  </a:lnTo>
                  <a:lnTo>
                    <a:pt x="3691068" y="3633529"/>
                  </a:lnTo>
                  <a:lnTo>
                    <a:pt x="3692218" y="3639771"/>
                  </a:lnTo>
                  <a:lnTo>
                    <a:pt x="3695673" y="3714045"/>
                  </a:lnTo>
                  <a:lnTo>
                    <a:pt x="3697975" y="3744110"/>
                  </a:lnTo>
                  <a:lnTo>
                    <a:pt x="3700279" y="3692433"/>
                  </a:lnTo>
                  <a:lnTo>
                    <a:pt x="3701429" y="3694232"/>
                  </a:lnTo>
                  <a:lnTo>
                    <a:pt x="3702581" y="3689256"/>
                  </a:lnTo>
                  <a:lnTo>
                    <a:pt x="3703732" y="3661135"/>
                  </a:lnTo>
                  <a:lnTo>
                    <a:pt x="3704884" y="3666109"/>
                  </a:lnTo>
                  <a:lnTo>
                    <a:pt x="3708338" y="3703250"/>
                  </a:lnTo>
                  <a:lnTo>
                    <a:pt x="3712943" y="3580832"/>
                  </a:lnTo>
                  <a:lnTo>
                    <a:pt x="3714095" y="3570733"/>
                  </a:lnTo>
                  <a:lnTo>
                    <a:pt x="3718701" y="3708549"/>
                  </a:lnTo>
                  <a:lnTo>
                    <a:pt x="3719851" y="3703615"/>
                  </a:lnTo>
                  <a:lnTo>
                    <a:pt x="3722155" y="3645028"/>
                  </a:lnTo>
                  <a:lnTo>
                    <a:pt x="3724458" y="3607626"/>
                  </a:lnTo>
                  <a:lnTo>
                    <a:pt x="3725608" y="3606620"/>
                  </a:lnTo>
                  <a:lnTo>
                    <a:pt x="3731365" y="3735600"/>
                  </a:lnTo>
                  <a:lnTo>
                    <a:pt x="3732517" y="3713642"/>
                  </a:lnTo>
                  <a:lnTo>
                    <a:pt x="3733669" y="3717621"/>
                  </a:lnTo>
                  <a:lnTo>
                    <a:pt x="3734819" y="3705547"/>
                  </a:lnTo>
                  <a:lnTo>
                    <a:pt x="3737123" y="3664287"/>
                  </a:lnTo>
                  <a:lnTo>
                    <a:pt x="3740576" y="3718315"/>
                  </a:lnTo>
                  <a:lnTo>
                    <a:pt x="3741728" y="3716487"/>
                  </a:lnTo>
                  <a:lnTo>
                    <a:pt x="3744030" y="3668147"/>
                  </a:lnTo>
                  <a:lnTo>
                    <a:pt x="3745182" y="3677508"/>
                  </a:lnTo>
                  <a:lnTo>
                    <a:pt x="3752091" y="3617703"/>
                  </a:lnTo>
                  <a:lnTo>
                    <a:pt x="3754394" y="3624435"/>
                  </a:lnTo>
                  <a:lnTo>
                    <a:pt x="3756696" y="3603933"/>
                  </a:lnTo>
                  <a:lnTo>
                    <a:pt x="3757848" y="3605243"/>
                  </a:lnTo>
                  <a:lnTo>
                    <a:pt x="3762453" y="3654193"/>
                  </a:lnTo>
                  <a:lnTo>
                    <a:pt x="3764757" y="3688406"/>
                  </a:lnTo>
                  <a:lnTo>
                    <a:pt x="3765907" y="3687975"/>
                  </a:lnTo>
                  <a:lnTo>
                    <a:pt x="3767059" y="3663022"/>
                  </a:lnTo>
                  <a:lnTo>
                    <a:pt x="3769361" y="3693608"/>
                  </a:lnTo>
                  <a:lnTo>
                    <a:pt x="3771664" y="3689561"/>
                  </a:lnTo>
                  <a:lnTo>
                    <a:pt x="3772816" y="3695336"/>
                  </a:lnTo>
                  <a:lnTo>
                    <a:pt x="3776270" y="3635101"/>
                  </a:lnTo>
                  <a:lnTo>
                    <a:pt x="3777421" y="3651987"/>
                  </a:lnTo>
                  <a:lnTo>
                    <a:pt x="3778572" y="3683836"/>
                  </a:lnTo>
                  <a:lnTo>
                    <a:pt x="3779724" y="3677681"/>
                  </a:lnTo>
                  <a:lnTo>
                    <a:pt x="3783179" y="3704314"/>
                  </a:lnTo>
                  <a:lnTo>
                    <a:pt x="3784329" y="3704100"/>
                  </a:lnTo>
                  <a:lnTo>
                    <a:pt x="3787784" y="3759234"/>
                  </a:lnTo>
                  <a:lnTo>
                    <a:pt x="3788936" y="3744572"/>
                  </a:lnTo>
                  <a:lnTo>
                    <a:pt x="3790086" y="3750991"/>
                  </a:lnTo>
                  <a:lnTo>
                    <a:pt x="3791238" y="3750682"/>
                  </a:lnTo>
                  <a:lnTo>
                    <a:pt x="3792390" y="3771919"/>
                  </a:lnTo>
                  <a:lnTo>
                    <a:pt x="3795843" y="3694065"/>
                  </a:lnTo>
                  <a:lnTo>
                    <a:pt x="3796995" y="3693764"/>
                  </a:lnTo>
                  <a:lnTo>
                    <a:pt x="3798147" y="3670689"/>
                  </a:lnTo>
                  <a:lnTo>
                    <a:pt x="3799297" y="3672090"/>
                  </a:lnTo>
                  <a:lnTo>
                    <a:pt x="3800449" y="3678786"/>
                  </a:lnTo>
                  <a:lnTo>
                    <a:pt x="3806206" y="3639812"/>
                  </a:lnTo>
                  <a:lnTo>
                    <a:pt x="3808508" y="3660539"/>
                  </a:lnTo>
                  <a:lnTo>
                    <a:pt x="3809660" y="3655465"/>
                  </a:lnTo>
                  <a:lnTo>
                    <a:pt x="3811963" y="3691857"/>
                  </a:lnTo>
                  <a:lnTo>
                    <a:pt x="3814265" y="3667454"/>
                  </a:lnTo>
                  <a:lnTo>
                    <a:pt x="3815417" y="3675564"/>
                  </a:lnTo>
                  <a:lnTo>
                    <a:pt x="3820023" y="3620306"/>
                  </a:lnTo>
                  <a:lnTo>
                    <a:pt x="3825780" y="3671779"/>
                  </a:lnTo>
                  <a:lnTo>
                    <a:pt x="3832687" y="3592640"/>
                  </a:lnTo>
                  <a:lnTo>
                    <a:pt x="3833839" y="3603798"/>
                  </a:lnTo>
                  <a:lnTo>
                    <a:pt x="3839596" y="3716330"/>
                  </a:lnTo>
                  <a:lnTo>
                    <a:pt x="3840748" y="3721786"/>
                  </a:lnTo>
                  <a:lnTo>
                    <a:pt x="3841898" y="3705155"/>
                  </a:lnTo>
                  <a:lnTo>
                    <a:pt x="3843050" y="3705842"/>
                  </a:lnTo>
                  <a:lnTo>
                    <a:pt x="3844202" y="3714751"/>
                  </a:lnTo>
                  <a:lnTo>
                    <a:pt x="3847655" y="3653944"/>
                  </a:lnTo>
                  <a:lnTo>
                    <a:pt x="3848807" y="3634720"/>
                  </a:lnTo>
                  <a:lnTo>
                    <a:pt x="3849959" y="3641691"/>
                  </a:lnTo>
                  <a:lnTo>
                    <a:pt x="3851109" y="3641222"/>
                  </a:lnTo>
                  <a:lnTo>
                    <a:pt x="3852261" y="3645365"/>
                  </a:lnTo>
                  <a:lnTo>
                    <a:pt x="3853413" y="3634378"/>
                  </a:lnTo>
                  <a:lnTo>
                    <a:pt x="3854564" y="3634643"/>
                  </a:lnTo>
                  <a:lnTo>
                    <a:pt x="3856866" y="3644897"/>
                  </a:lnTo>
                  <a:lnTo>
                    <a:pt x="3859170" y="3615142"/>
                  </a:lnTo>
                  <a:lnTo>
                    <a:pt x="3860321" y="3627141"/>
                  </a:lnTo>
                  <a:lnTo>
                    <a:pt x="3861472" y="3626838"/>
                  </a:lnTo>
                  <a:lnTo>
                    <a:pt x="3863775" y="3622595"/>
                  </a:lnTo>
                  <a:lnTo>
                    <a:pt x="3866077" y="3640911"/>
                  </a:lnTo>
                  <a:lnTo>
                    <a:pt x="3867229" y="3640935"/>
                  </a:lnTo>
                  <a:lnTo>
                    <a:pt x="3869532" y="3673013"/>
                  </a:lnTo>
                  <a:lnTo>
                    <a:pt x="3871836" y="3664374"/>
                  </a:lnTo>
                  <a:lnTo>
                    <a:pt x="3872986" y="3673173"/>
                  </a:lnTo>
                  <a:lnTo>
                    <a:pt x="3876440" y="3606009"/>
                  </a:lnTo>
                  <a:lnTo>
                    <a:pt x="3878743" y="3563939"/>
                  </a:lnTo>
                  <a:lnTo>
                    <a:pt x="3883349" y="3675340"/>
                  </a:lnTo>
                  <a:lnTo>
                    <a:pt x="3884499" y="3698203"/>
                  </a:lnTo>
                  <a:lnTo>
                    <a:pt x="3885651" y="3679770"/>
                  </a:lnTo>
                  <a:lnTo>
                    <a:pt x="3886803" y="3689305"/>
                  </a:lnTo>
                  <a:lnTo>
                    <a:pt x="3887954" y="3684177"/>
                  </a:lnTo>
                  <a:lnTo>
                    <a:pt x="3894863" y="3597871"/>
                  </a:lnTo>
                  <a:lnTo>
                    <a:pt x="3896015" y="3605377"/>
                  </a:lnTo>
                  <a:lnTo>
                    <a:pt x="3900619" y="3690506"/>
                  </a:lnTo>
                  <a:lnTo>
                    <a:pt x="3901771" y="3684601"/>
                  </a:lnTo>
                  <a:lnTo>
                    <a:pt x="3905226" y="3644935"/>
                  </a:lnTo>
                  <a:lnTo>
                    <a:pt x="3907528" y="3638963"/>
                  </a:lnTo>
                  <a:lnTo>
                    <a:pt x="3910982" y="3661909"/>
                  </a:lnTo>
                  <a:lnTo>
                    <a:pt x="3912133" y="3661942"/>
                  </a:lnTo>
                  <a:lnTo>
                    <a:pt x="3913285" y="3693737"/>
                  </a:lnTo>
                  <a:lnTo>
                    <a:pt x="3914437" y="3689202"/>
                  </a:lnTo>
                  <a:lnTo>
                    <a:pt x="3915587" y="3658889"/>
                  </a:lnTo>
                  <a:lnTo>
                    <a:pt x="3916739" y="3659679"/>
                  </a:lnTo>
                  <a:lnTo>
                    <a:pt x="3917891" y="3681605"/>
                  </a:lnTo>
                  <a:lnTo>
                    <a:pt x="3919042" y="3673663"/>
                  </a:lnTo>
                  <a:lnTo>
                    <a:pt x="3920194" y="3646743"/>
                  </a:lnTo>
                  <a:lnTo>
                    <a:pt x="3921344" y="3674961"/>
                  </a:lnTo>
                  <a:lnTo>
                    <a:pt x="3922496" y="3667662"/>
                  </a:lnTo>
                  <a:lnTo>
                    <a:pt x="3924798" y="3630259"/>
                  </a:lnTo>
                  <a:lnTo>
                    <a:pt x="3925950" y="3658470"/>
                  </a:lnTo>
                  <a:lnTo>
                    <a:pt x="3928253" y="3629634"/>
                  </a:lnTo>
                  <a:lnTo>
                    <a:pt x="3929405" y="3630083"/>
                  </a:lnTo>
                  <a:lnTo>
                    <a:pt x="3930555" y="3637081"/>
                  </a:lnTo>
                  <a:lnTo>
                    <a:pt x="3932859" y="3610737"/>
                  </a:lnTo>
                  <a:lnTo>
                    <a:pt x="3938616" y="3696065"/>
                  </a:lnTo>
                  <a:lnTo>
                    <a:pt x="3943220" y="3602512"/>
                  </a:lnTo>
                  <a:lnTo>
                    <a:pt x="3944372" y="3609884"/>
                  </a:lnTo>
                  <a:lnTo>
                    <a:pt x="3947827" y="3661750"/>
                  </a:lnTo>
                  <a:lnTo>
                    <a:pt x="3948977" y="3677186"/>
                  </a:lnTo>
                  <a:lnTo>
                    <a:pt x="3955886" y="3604181"/>
                  </a:lnTo>
                  <a:lnTo>
                    <a:pt x="3957038" y="3604898"/>
                  </a:lnTo>
                  <a:lnTo>
                    <a:pt x="3959340" y="3630936"/>
                  </a:lnTo>
                  <a:lnTo>
                    <a:pt x="3962795" y="3566389"/>
                  </a:lnTo>
                  <a:lnTo>
                    <a:pt x="3963947" y="3588248"/>
                  </a:lnTo>
                  <a:lnTo>
                    <a:pt x="3965097" y="3585206"/>
                  </a:lnTo>
                  <a:lnTo>
                    <a:pt x="3966249" y="3597237"/>
                  </a:lnTo>
                  <a:lnTo>
                    <a:pt x="3968551" y="3642191"/>
                  </a:lnTo>
                  <a:lnTo>
                    <a:pt x="3969703" y="3624972"/>
                  </a:lnTo>
                  <a:lnTo>
                    <a:pt x="3970854" y="3626728"/>
                  </a:lnTo>
                  <a:lnTo>
                    <a:pt x="3974308" y="3606114"/>
                  </a:lnTo>
                  <a:lnTo>
                    <a:pt x="3976611" y="3571622"/>
                  </a:lnTo>
                  <a:lnTo>
                    <a:pt x="3977763" y="3570242"/>
                  </a:lnTo>
                  <a:lnTo>
                    <a:pt x="3983519" y="3648435"/>
                  </a:lnTo>
                  <a:lnTo>
                    <a:pt x="3985822" y="3616496"/>
                  </a:lnTo>
                  <a:lnTo>
                    <a:pt x="3986974" y="3624076"/>
                  </a:lnTo>
                  <a:lnTo>
                    <a:pt x="3989276" y="3608580"/>
                  </a:lnTo>
                  <a:lnTo>
                    <a:pt x="3990428" y="3609481"/>
                  </a:lnTo>
                  <a:lnTo>
                    <a:pt x="3991578" y="3587833"/>
                  </a:lnTo>
                  <a:lnTo>
                    <a:pt x="3993882" y="3601957"/>
                  </a:lnTo>
                  <a:lnTo>
                    <a:pt x="3995033" y="3603043"/>
                  </a:lnTo>
                  <a:lnTo>
                    <a:pt x="3997337" y="3614403"/>
                  </a:lnTo>
                  <a:lnTo>
                    <a:pt x="3998487" y="3586331"/>
                  </a:lnTo>
                  <a:lnTo>
                    <a:pt x="3999639" y="3592762"/>
                  </a:lnTo>
                  <a:lnTo>
                    <a:pt x="4001942" y="3563877"/>
                  </a:lnTo>
                  <a:lnTo>
                    <a:pt x="4007698" y="3669860"/>
                  </a:lnTo>
                  <a:lnTo>
                    <a:pt x="4008850" y="3660283"/>
                  </a:lnTo>
                  <a:lnTo>
                    <a:pt x="4010001" y="3622663"/>
                  </a:lnTo>
                  <a:lnTo>
                    <a:pt x="4012305" y="1568598"/>
                  </a:lnTo>
                  <a:lnTo>
                    <a:pt x="4014607" y="1568036"/>
                  </a:lnTo>
                  <a:lnTo>
                    <a:pt x="4015759" y="1570204"/>
                  </a:lnTo>
                  <a:lnTo>
                    <a:pt x="4018061" y="3623927"/>
                  </a:lnTo>
                  <a:lnTo>
                    <a:pt x="4019212" y="3511149"/>
                  </a:lnTo>
                  <a:lnTo>
                    <a:pt x="4021516" y="2659922"/>
                  </a:lnTo>
                  <a:lnTo>
                    <a:pt x="4022666" y="2657019"/>
                  </a:lnTo>
                  <a:lnTo>
                    <a:pt x="4023818" y="2658561"/>
                  </a:lnTo>
                  <a:lnTo>
                    <a:pt x="4024970" y="2690403"/>
                  </a:lnTo>
                  <a:lnTo>
                    <a:pt x="4026120" y="3602346"/>
                  </a:lnTo>
                  <a:lnTo>
                    <a:pt x="4027272" y="3590166"/>
                  </a:lnTo>
                  <a:lnTo>
                    <a:pt x="4028423" y="3576193"/>
                  </a:lnTo>
                  <a:lnTo>
                    <a:pt x="4030727" y="3623142"/>
                  </a:lnTo>
                  <a:lnTo>
                    <a:pt x="4031877" y="3620974"/>
                  </a:lnTo>
                  <a:lnTo>
                    <a:pt x="4034181" y="2238940"/>
                  </a:lnTo>
                  <a:lnTo>
                    <a:pt x="4037634" y="1613174"/>
                  </a:lnTo>
                  <a:lnTo>
                    <a:pt x="4038786" y="1760673"/>
                  </a:lnTo>
                  <a:lnTo>
                    <a:pt x="4041088" y="1851669"/>
                  </a:lnTo>
                  <a:lnTo>
                    <a:pt x="4042240" y="2039138"/>
                  </a:lnTo>
                  <a:lnTo>
                    <a:pt x="4043392" y="2593043"/>
                  </a:lnTo>
                  <a:lnTo>
                    <a:pt x="4045695" y="1927176"/>
                  </a:lnTo>
                  <a:lnTo>
                    <a:pt x="4046845" y="2008846"/>
                  </a:lnTo>
                  <a:lnTo>
                    <a:pt x="4047997" y="2005354"/>
                  </a:lnTo>
                  <a:lnTo>
                    <a:pt x="4049149" y="1986149"/>
                  </a:lnTo>
                  <a:lnTo>
                    <a:pt x="4053754" y="363634"/>
                  </a:lnTo>
                  <a:lnTo>
                    <a:pt x="4054906" y="364286"/>
                  </a:lnTo>
                  <a:lnTo>
                    <a:pt x="4056056" y="478079"/>
                  </a:lnTo>
                  <a:lnTo>
                    <a:pt x="4059511" y="3480213"/>
                  </a:lnTo>
                  <a:lnTo>
                    <a:pt x="4061815" y="3629260"/>
                  </a:lnTo>
                  <a:lnTo>
                    <a:pt x="4062965" y="3642453"/>
                  </a:lnTo>
                  <a:lnTo>
                    <a:pt x="4066419" y="3609250"/>
                  </a:lnTo>
                  <a:lnTo>
                    <a:pt x="4069874" y="3546606"/>
                  </a:lnTo>
                  <a:lnTo>
                    <a:pt x="4072176" y="3562881"/>
                  </a:lnTo>
                  <a:lnTo>
                    <a:pt x="4074478" y="3585244"/>
                  </a:lnTo>
                  <a:lnTo>
                    <a:pt x="4075630" y="3580997"/>
                  </a:lnTo>
                  <a:lnTo>
                    <a:pt x="4081387" y="3615762"/>
                  </a:lnTo>
                  <a:lnTo>
                    <a:pt x="4085993" y="3592090"/>
                  </a:lnTo>
                  <a:lnTo>
                    <a:pt x="4087144" y="3569823"/>
                  </a:lnTo>
                  <a:lnTo>
                    <a:pt x="4088296" y="3571614"/>
                  </a:lnTo>
                  <a:lnTo>
                    <a:pt x="4090598" y="3562622"/>
                  </a:lnTo>
                  <a:lnTo>
                    <a:pt x="4092901" y="3587471"/>
                  </a:lnTo>
                  <a:lnTo>
                    <a:pt x="4095205" y="3544884"/>
                  </a:lnTo>
                  <a:lnTo>
                    <a:pt x="4100961" y="3631613"/>
                  </a:lnTo>
                  <a:lnTo>
                    <a:pt x="4104416" y="3580837"/>
                  </a:lnTo>
                  <a:lnTo>
                    <a:pt x="4106718" y="3553111"/>
                  </a:lnTo>
                  <a:lnTo>
                    <a:pt x="4107868" y="3560094"/>
                  </a:lnTo>
                  <a:lnTo>
                    <a:pt x="4109020" y="3546698"/>
                  </a:lnTo>
                  <a:lnTo>
                    <a:pt x="4110172" y="3548479"/>
                  </a:lnTo>
                  <a:lnTo>
                    <a:pt x="4114777" y="3573910"/>
                  </a:lnTo>
                  <a:lnTo>
                    <a:pt x="4115929" y="3578953"/>
                  </a:lnTo>
                  <a:lnTo>
                    <a:pt x="4117081" y="3603573"/>
                  </a:lnTo>
                  <a:lnTo>
                    <a:pt x="4122838" y="3547501"/>
                  </a:lnTo>
                  <a:lnTo>
                    <a:pt x="4123988" y="3573228"/>
                  </a:lnTo>
                  <a:lnTo>
                    <a:pt x="4125140" y="3572749"/>
                  </a:lnTo>
                  <a:lnTo>
                    <a:pt x="4127443" y="3562492"/>
                  </a:lnTo>
                  <a:lnTo>
                    <a:pt x="4128595" y="3539166"/>
                  </a:lnTo>
                  <a:lnTo>
                    <a:pt x="4129745" y="3546803"/>
                  </a:lnTo>
                  <a:lnTo>
                    <a:pt x="4132049" y="3524788"/>
                  </a:lnTo>
                  <a:lnTo>
                    <a:pt x="4134351" y="3581796"/>
                  </a:lnTo>
                  <a:lnTo>
                    <a:pt x="4135502" y="3552349"/>
                  </a:lnTo>
                  <a:lnTo>
                    <a:pt x="4136654" y="3533607"/>
                  </a:lnTo>
                  <a:lnTo>
                    <a:pt x="4137806" y="3540121"/>
                  </a:lnTo>
                  <a:lnTo>
                    <a:pt x="4138956" y="3540062"/>
                  </a:lnTo>
                  <a:lnTo>
                    <a:pt x="4140108" y="3532504"/>
                  </a:lnTo>
                  <a:lnTo>
                    <a:pt x="4143563" y="3572843"/>
                  </a:lnTo>
                  <a:lnTo>
                    <a:pt x="4144713" y="3573841"/>
                  </a:lnTo>
                  <a:lnTo>
                    <a:pt x="4145865" y="3592447"/>
                  </a:lnTo>
                  <a:lnTo>
                    <a:pt x="4147017" y="3587952"/>
                  </a:lnTo>
                  <a:lnTo>
                    <a:pt x="4148167" y="3581309"/>
                  </a:lnTo>
                  <a:lnTo>
                    <a:pt x="4149319" y="3592414"/>
                  </a:lnTo>
                  <a:lnTo>
                    <a:pt x="4152774" y="3532622"/>
                  </a:lnTo>
                  <a:lnTo>
                    <a:pt x="4155076" y="3579344"/>
                  </a:lnTo>
                  <a:lnTo>
                    <a:pt x="4156228" y="3581614"/>
                  </a:lnTo>
                  <a:lnTo>
                    <a:pt x="4157378" y="3590583"/>
                  </a:lnTo>
                  <a:lnTo>
                    <a:pt x="4158530" y="3589200"/>
                  </a:lnTo>
                  <a:lnTo>
                    <a:pt x="4160833" y="3547558"/>
                  </a:lnTo>
                  <a:lnTo>
                    <a:pt x="4163135" y="3537853"/>
                  </a:lnTo>
                  <a:lnTo>
                    <a:pt x="4165439" y="3511016"/>
                  </a:lnTo>
                  <a:lnTo>
                    <a:pt x="4168893" y="3557507"/>
                  </a:lnTo>
                  <a:lnTo>
                    <a:pt x="4171196" y="3606271"/>
                  </a:lnTo>
                  <a:lnTo>
                    <a:pt x="4175801" y="3555663"/>
                  </a:lnTo>
                  <a:lnTo>
                    <a:pt x="4176953" y="3585400"/>
                  </a:lnTo>
                  <a:lnTo>
                    <a:pt x="4178105" y="3572358"/>
                  </a:lnTo>
                  <a:lnTo>
                    <a:pt x="4181557" y="3560367"/>
                  </a:lnTo>
                  <a:lnTo>
                    <a:pt x="4183861" y="3529408"/>
                  </a:lnTo>
                  <a:lnTo>
                    <a:pt x="4185012" y="3528485"/>
                  </a:lnTo>
                  <a:lnTo>
                    <a:pt x="4186164" y="3531221"/>
                  </a:lnTo>
                  <a:lnTo>
                    <a:pt x="4197677" y="3503083"/>
                  </a:lnTo>
                  <a:lnTo>
                    <a:pt x="4198829" y="3508248"/>
                  </a:lnTo>
                  <a:lnTo>
                    <a:pt x="4204586" y="3599045"/>
                  </a:lnTo>
                  <a:lnTo>
                    <a:pt x="4205736" y="3592986"/>
                  </a:lnTo>
                  <a:lnTo>
                    <a:pt x="4210343" y="3550651"/>
                  </a:lnTo>
                  <a:lnTo>
                    <a:pt x="4213797" y="3580597"/>
                  </a:lnTo>
                  <a:lnTo>
                    <a:pt x="4216099" y="3585658"/>
                  </a:lnTo>
                  <a:lnTo>
                    <a:pt x="4225311" y="3534614"/>
                  </a:lnTo>
                  <a:lnTo>
                    <a:pt x="4226463" y="3536814"/>
                  </a:lnTo>
                  <a:lnTo>
                    <a:pt x="4227613" y="3549176"/>
                  </a:lnTo>
                  <a:lnTo>
                    <a:pt x="4228765" y="3547927"/>
                  </a:lnTo>
                  <a:lnTo>
                    <a:pt x="4229917" y="3547907"/>
                  </a:lnTo>
                  <a:lnTo>
                    <a:pt x="4231067" y="3536849"/>
                  </a:lnTo>
                  <a:lnTo>
                    <a:pt x="4232219" y="3543213"/>
                  </a:lnTo>
                  <a:lnTo>
                    <a:pt x="4233370" y="3538485"/>
                  </a:lnTo>
                  <a:lnTo>
                    <a:pt x="4234522" y="3504961"/>
                  </a:lnTo>
                  <a:lnTo>
                    <a:pt x="4235674" y="3505351"/>
                  </a:lnTo>
                  <a:lnTo>
                    <a:pt x="4237976" y="3525483"/>
                  </a:lnTo>
                  <a:lnTo>
                    <a:pt x="4239128" y="3519846"/>
                  </a:lnTo>
                  <a:lnTo>
                    <a:pt x="4241430" y="3539502"/>
                  </a:lnTo>
                  <a:lnTo>
                    <a:pt x="4242581" y="3540831"/>
                  </a:lnTo>
                  <a:lnTo>
                    <a:pt x="4243733" y="3524674"/>
                  </a:lnTo>
                  <a:lnTo>
                    <a:pt x="4244885" y="3527484"/>
                  </a:lnTo>
                  <a:lnTo>
                    <a:pt x="4247187" y="3554601"/>
                  </a:lnTo>
                  <a:lnTo>
                    <a:pt x="4248339" y="3537702"/>
                  </a:lnTo>
                  <a:lnTo>
                    <a:pt x="4249490" y="3553663"/>
                  </a:lnTo>
                  <a:lnTo>
                    <a:pt x="4252944" y="3521576"/>
                  </a:lnTo>
                  <a:lnTo>
                    <a:pt x="4254096" y="3528189"/>
                  </a:lnTo>
                  <a:lnTo>
                    <a:pt x="4255246" y="3525518"/>
                  </a:lnTo>
                  <a:lnTo>
                    <a:pt x="4256398" y="3518060"/>
                  </a:lnTo>
                  <a:lnTo>
                    <a:pt x="4258701" y="3525675"/>
                  </a:lnTo>
                  <a:lnTo>
                    <a:pt x="4263307" y="3508964"/>
                  </a:lnTo>
                  <a:lnTo>
                    <a:pt x="4264457" y="3504867"/>
                  </a:lnTo>
                  <a:lnTo>
                    <a:pt x="4265609" y="3508940"/>
                  </a:lnTo>
                  <a:lnTo>
                    <a:pt x="4267912" y="3541799"/>
                  </a:lnTo>
                  <a:lnTo>
                    <a:pt x="4269064" y="3537813"/>
                  </a:lnTo>
                  <a:lnTo>
                    <a:pt x="4272518" y="3477293"/>
                  </a:lnTo>
                  <a:lnTo>
                    <a:pt x="4273668" y="3480380"/>
                  </a:lnTo>
                  <a:lnTo>
                    <a:pt x="4274820" y="3483358"/>
                  </a:lnTo>
                  <a:lnTo>
                    <a:pt x="4278275" y="3540232"/>
                  </a:lnTo>
                  <a:lnTo>
                    <a:pt x="4280577" y="3496354"/>
                  </a:lnTo>
                  <a:lnTo>
                    <a:pt x="4281729" y="3531218"/>
                  </a:lnTo>
                  <a:lnTo>
                    <a:pt x="4282880" y="3499941"/>
                  </a:lnTo>
                  <a:lnTo>
                    <a:pt x="4284032" y="3513982"/>
                  </a:lnTo>
                  <a:lnTo>
                    <a:pt x="4286334" y="3567147"/>
                  </a:lnTo>
                  <a:lnTo>
                    <a:pt x="4287486" y="3536641"/>
                  </a:lnTo>
                  <a:lnTo>
                    <a:pt x="4288636" y="3571888"/>
                  </a:lnTo>
                  <a:lnTo>
                    <a:pt x="4294395" y="3486652"/>
                  </a:lnTo>
                  <a:lnTo>
                    <a:pt x="4300151" y="3544738"/>
                  </a:lnTo>
                  <a:lnTo>
                    <a:pt x="4302454" y="3477854"/>
                  </a:lnTo>
                  <a:lnTo>
                    <a:pt x="4303606" y="3472949"/>
                  </a:lnTo>
                  <a:lnTo>
                    <a:pt x="4304756" y="3456842"/>
                  </a:lnTo>
                  <a:lnTo>
                    <a:pt x="4305908" y="3461356"/>
                  </a:lnTo>
                  <a:lnTo>
                    <a:pt x="4310513" y="3512437"/>
                  </a:lnTo>
                  <a:lnTo>
                    <a:pt x="4311665" y="3500914"/>
                  </a:lnTo>
                  <a:lnTo>
                    <a:pt x="4312817" y="3536128"/>
                  </a:lnTo>
                  <a:lnTo>
                    <a:pt x="4313967" y="3500193"/>
                  </a:lnTo>
                  <a:lnTo>
                    <a:pt x="4315119" y="3500903"/>
                  </a:lnTo>
                  <a:lnTo>
                    <a:pt x="4316270" y="3498753"/>
                  </a:lnTo>
                  <a:lnTo>
                    <a:pt x="4317422" y="3505179"/>
                  </a:lnTo>
                  <a:lnTo>
                    <a:pt x="4320876" y="3481863"/>
                  </a:lnTo>
                  <a:lnTo>
                    <a:pt x="4322028" y="3488898"/>
                  </a:lnTo>
                  <a:lnTo>
                    <a:pt x="4324330" y="3472697"/>
                  </a:lnTo>
                  <a:lnTo>
                    <a:pt x="4326633" y="3509287"/>
                  </a:lnTo>
                  <a:lnTo>
                    <a:pt x="4327785" y="3492672"/>
                  </a:lnTo>
                  <a:lnTo>
                    <a:pt x="4331239" y="3525254"/>
                  </a:lnTo>
                  <a:lnTo>
                    <a:pt x="4334692" y="3530241"/>
                  </a:lnTo>
                  <a:lnTo>
                    <a:pt x="4338146" y="3497958"/>
                  </a:lnTo>
                  <a:lnTo>
                    <a:pt x="4339298" y="3502462"/>
                  </a:lnTo>
                  <a:lnTo>
                    <a:pt x="4340450" y="3496389"/>
                  </a:lnTo>
                  <a:lnTo>
                    <a:pt x="4342753" y="3512325"/>
                  </a:lnTo>
                  <a:lnTo>
                    <a:pt x="4343903" y="3508685"/>
                  </a:lnTo>
                  <a:lnTo>
                    <a:pt x="4346207" y="3485701"/>
                  </a:lnTo>
                  <a:lnTo>
                    <a:pt x="4347357" y="3491173"/>
                  </a:lnTo>
                  <a:lnTo>
                    <a:pt x="4349661" y="3457814"/>
                  </a:lnTo>
                  <a:lnTo>
                    <a:pt x="4350812" y="3471111"/>
                  </a:lnTo>
                  <a:lnTo>
                    <a:pt x="4353114" y="3483206"/>
                  </a:lnTo>
                  <a:lnTo>
                    <a:pt x="4356568" y="3542695"/>
                  </a:lnTo>
                  <a:lnTo>
                    <a:pt x="4357720" y="3549310"/>
                  </a:lnTo>
                  <a:lnTo>
                    <a:pt x="4363477" y="3493737"/>
                  </a:lnTo>
                  <a:lnTo>
                    <a:pt x="4364629" y="3494451"/>
                  </a:lnTo>
                  <a:lnTo>
                    <a:pt x="4365780" y="3489974"/>
                  </a:lnTo>
                  <a:lnTo>
                    <a:pt x="4368082" y="3471269"/>
                  </a:lnTo>
                  <a:lnTo>
                    <a:pt x="4369234" y="3468091"/>
                  </a:lnTo>
                  <a:lnTo>
                    <a:pt x="4373840" y="3519825"/>
                  </a:lnTo>
                  <a:lnTo>
                    <a:pt x="4374991" y="3531297"/>
                  </a:lnTo>
                  <a:lnTo>
                    <a:pt x="4376143" y="3517947"/>
                  </a:lnTo>
                  <a:lnTo>
                    <a:pt x="4377295" y="3524146"/>
                  </a:lnTo>
                  <a:lnTo>
                    <a:pt x="4378445" y="3521250"/>
                  </a:lnTo>
                  <a:lnTo>
                    <a:pt x="4384202" y="3462065"/>
                  </a:lnTo>
                  <a:lnTo>
                    <a:pt x="4385354" y="3458744"/>
                  </a:lnTo>
                  <a:lnTo>
                    <a:pt x="4387656" y="3432545"/>
                  </a:lnTo>
                  <a:lnTo>
                    <a:pt x="4393413" y="3506244"/>
                  </a:lnTo>
                  <a:lnTo>
                    <a:pt x="4394565" y="3497211"/>
                  </a:lnTo>
                  <a:lnTo>
                    <a:pt x="4396867" y="3479280"/>
                  </a:lnTo>
                  <a:lnTo>
                    <a:pt x="4398019" y="3477720"/>
                  </a:lnTo>
                  <a:lnTo>
                    <a:pt x="4399170" y="3490722"/>
                  </a:lnTo>
                  <a:lnTo>
                    <a:pt x="4400322" y="3486099"/>
                  </a:lnTo>
                  <a:lnTo>
                    <a:pt x="4404926" y="3396773"/>
                  </a:lnTo>
                  <a:lnTo>
                    <a:pt x="4406078" y="3399924"/>
                  </a:lnTo>
                  <a:lnTo>
                    <a:pt x="4409533" y="3478521"/>
                  </a:lnTo>
                  <a:lnTo>
                    <a:pt x="4410685" y="3478281"/>
                  </a:lnTo>
                  <a:lnTo>
                    <a:pt x="4415289" y="3433912"/>
                  </a:lnTo>
                  <a:lnTo>
                    <a:pt x="4416441" y="3434079"/>
                  </a:lnTo>
                  <a:lnTo>
                    <a:pt x="4418744" y="3461283"/>
                  </a:lnTo>
                  <a:lnTo>
                    <a:pt x="4419896" y="3444358"/>
                  </a:lnTo>
                  <a:lnTo>
                    <a:pt x="4421046" y="3472149"/>
                  </a:lnTo>
                  <a:lnTo>
                    <a:pt x="4422198" y="3470525"/>
                  </a:lnTo>
                  <a:lnTo>
                    <a:pt x="4424501" y="3444144"/>
                  </a:lnTo>
                  <a:lnTo>
                    <a:pt x="4425653" y="3448127"/>
                  </a:lnTo>
                  <a:lnTo>
                    <a:pt x="4426803" y="3427604"/>
                  </a:lnTo>
                  <a:lnTo>
                    <a:pt x="4427955" y="3432166"/>
                  </a:lnTo>
                  <a:lnTo>
                    <a:pt x="4431409" y="3454572"/>
                  </a:lnTo>
                  <a:lnTo>
                    <a:pt x="4437166" y="3403257"/>
                  </a:lnTo>
                  <a:lnTo>
                    <a:pt x="4440620" y="3461902"/>
                  </a:lnTo>
                  <a:lnTo>
                    <a:pt x="4442923" y="3494868"/>
                  </a:lnTo>
                  <a:lnTo>
                    <a:pt x="4446377" y="3465451"/>
                  </a:lnTo>
                  <a:lnTo>
                    <a:pt x="4447529" y="3472427"/>
                  </a:lnTo>
                  <a:lnTo>
                    <a:pt x="4449832" y="3461418"/>
                  </a:lnTo>
                  <a:lnTo>
                    <a:pt x="4450982" y="3468099"/>
                  </a:lnTo>
                  <a:lnTo>
                    <a:pt x="4456740" y="3416266"/>
                  </a:lnTo>
                  <a:lnTo>
                    <a:pt x="4459043" y="3427227"/>
                  </a:lnTo>
                  <a:lnTo>
                    <a:pt x="4460193" y="3428122"/>
                  </a:lnTo>
                  <a:lnTo>
                    <a:pt x="4461345" y="3433394"/>
                  </a:lnTo>
                  <a:lnTo>
                    <a:pt x="4462497" y="3423452"/>
                  </a:lnTo>
                  <a:lnTo>
                    <a:pt x="4463647" y="3426835"/>
                  </a:lnTo>
                  <a:lnTo>
                    <a:pt x="4464799" y="3442875"/>
                  </a:lnTo>
                  <a:lnTo>
                    <a:pt x="4465951" y="3437536"/>
                  </a:lnTo>
                  <a:lnTo>
                    <a:pt x="4467102" y="3436886"/>
                  </a:lnTo>
                  <a:lnTo>
                    <a:pt x="4468254" y="3423779"/>
                  </a:lnTo>
                  <a:lnTo>
                    <a:pt x="4469404" y="3431877"/>
                  </a:lnTo>
                  <a:lnTo>
                    <a:pt x="4472859" y="3420761"/>
                  </a:lnTo>
                  <a:lnTo>
                    <a:pt x="4474011" y="3448511"/>
                  </a:lnTo>
                  <a:lnTo>
                    <a:pt x="4475162" y="3440322"/>
                  </a:lnTo>
                  <a:lnTo>
                    <a:pt x="4476313" y="3424569"/>
                  </a:lnTo>
                  <a:lnTo>
                    <a:pt x="4478615" y="3452706"/>
                  </a:lnTo>
                  <a:lnTo>
                    <a:pt x="4480919" y="3429631"/>
                  </a:lnTo>
                  <a:lnTo>
                    <a:pt x="4482070" y="3442656"/>
                  </a:lnTo>
                  <a:lnTo>
                    <a:pt x="4483222" y="3423814"/>
                  </a:lnTo>
                  <a:lnTo>
                    <a:pt x="4484374" y="3430418"/>
                  </a:lnTo>
                  <a:lnTo>
                    <a:pt x="4485524" y="3442001"/>
                  </a:lnTo>
                  <a:lnTo>
                    <a:pt x="4486676" y="3438155"/>
                  </a:lnTo>
                  <a:lnTo>
                    <a:pt x="4487826" y="3414405"/>
                  </a:lnTo>
                  <a:lnTo>
                    <a:pt x="4488978" y="3444265"/>
                  </a:lnTo>
                  <a:lnTo>
                    <a:pt x="4490130" y="3434263"/>
                  </a:lnTo>
                  <a:lnTo>
                    <a:pt x="4491281" y="3435966"/>
                  </a:lnTo>
                  <a:lnTo>
                    <a:pt x="4492433" y="3432501"/>
                  </a:lnTo>
                  <a:lnTo>
                    <a:pt x="4493585" y="3457193"/>
                  </a:lnTo>
                  <a:lnTo>
                    <a:pt x="4494735" y="3414975"/>
                  </a:lnTo>
                  <a:lnTo>
                    <a:pt x="4495887" y="3433739"/>
                  </a:lnTo>
                  <a:lnTo>
                    <a:pt x="4497037" y="3405071"/>
                  </a:lnTo>
                  <a:lnTo>
                    <a:pt x="4498189" y="3414164"/>
                  </a:lnTo>
                  <a:lnTo>
                    <a:pt x="4499341" y="3423709"/>
                  </a:lnTo>
                  <a:lnTo>
                    <a:pt x="4500492" y="3450669"/>
                  </a:lnTo>
                  <a:lnTo>
                    <a:pt x="4501644" y="3425321"/>
                  </a:lnTo>
                  <a:lnTo>
                    <a:pt x="4502794" y="3450044"/>
                  </a:lnTo>
                  <a:lnTo>
                    <a:pt x="4503946" y="3448395"/>
                  </a:lnTo>
                  <a:lnTo>
                    <a:pt x="4509703" y="3399158"/>
                  </a:lnTo>
                  <a:lnTo>
                    <a:pt x="4510855" y="3391621"/>
                  </a:lnTo>
                  <a:lnTo>
                    <a:pt x="4512007" y="3405227"/>
                  </a:lnTo>
                  <a:lnTo>
                    <a:pt x="4513157" y="3401406"/>
                  </a:lnTo>
                  <a:lnTo>
                    <a:pt x="4515460" y="3401580"/>
                  </a:lnTo>
                  <a:lnTo>
                    <a:pt x="4520066" y="3450384"/>
                  </a:lnTo>
                  <a:lnTo>
                    <a:pt x="4523520" y="3417798"/>
                  </a:lnTo>
                  <a:lnTo>
                    <a:pt x="4524671" y="3422558"/>
                  </a:lnTo>
                  <a:lnTo>
                    <a:pt x="4525823" y="3416196"/>
                  </a:lnTo>
                  <a:lnTo>
                    <a:pt x="4526975" y="3420261"/>
                  </a:lnTo>
                  <a:lnTo>
                    <a:pt x="4529277" y="3403301"/>
                  </a:lnTo>
                  <a:lnTo>
                    <a:pt x="4530428" y="3404138"/>
                  </a:lnTo>
                  <a:lnTo>
                    <a:pt x="4536186" y="3452132"/>
                  </a:lnTo>
                  <a:lnTo>
                    <a:pt x="4537336" y="3438315"/>
                  </a:lnTo>
                  <a:lnTo>
                    <a:pt x="4538488" y="3467391"/>
                  </a:lnTo>
                  <a:lnTo>
                    <a:pt x="4539639" y="3464462"/>
                  </a:lnTo>
                  <a:lnTo>
                    <a:pt x="4540791" y="3461393"/>
                  </a:lnTo>
                  <a:lnTo>
                    <a:pt x="4544245" y="3409284"/>
                  </a:lnTo>
                  <a:lnTo>
                    <a:pt x="4545397" y="3422131"/>
                  </a:lnTo>
                  <a:lnTo>
                    <a:pt x="4546547" y="3414392"/>
                  </a:lnTo>
                  <a:lnTo>
                    <a:pt x="4547699" y="3414770"/>
                  </a:lnTo>
                  <a:lnTo>
                    <a:pt x="4548850" y="3386866"/>
                  </a:lnTo>
                  <a:lnTo>
                    <a:pt x="4550002" y="3416126"/>
                  </a:lnTo>
                  <a:lnTo>
                    <a:pt x="4551154" y="3408522"/>
                  </a:lnTo>
                  <a:lnTo>
                    <a:pt x="4553456" y="3399858"/>
                  </a:lnTo>
                  <a:lnTo>
                    <a:pt x="4554608" y="3422209"/>
                  </a:lnTo>
                  <a:lnTo>
                    <a:pt x="4555759" y="3387258"/>
                  </a:lnTo>
                  <a:lnTo>
                    <a:pt x="4556911" y="3388094"/>
                  </a:lnTo>
                  <a:lnTo>
                    <a:pt x="4559213" y="3405609"/>
                  </a:lnTo>
                  <a:lnTo>
                    <a:pt x="4560365" y="3401986"/>
                  </a:lnTo>
                  <a:lnTo>
                    <a:pt x="4561515" y="3428781"/>
                  </a:lnTo>
                  <a:lnTo>
                    <a:pt x="4562667" y="3425309"/>
                  </a:lnTo>
                  <a:lnTo>
                    <a:pt x="4566122" y="3400484"/>
                  </a:lnTo>
                  <a:lnTo>
                    <a:pt x="4567272" y="3401230"/>
                  </a:lnTo>
                  <a:lnTo>
                    <a:pt x="4569576" y="3433928"/>
                  </a:lnTo>
                  <a:lnTo>
                    <a:pt x="4570726" y="3434452"/>
                  </a:lnTo>
                  <a:lnTo>
                    <a:pt x="4571878" y="3462991"/>
                  </a:lnTo>
                  <a:lnTo>
                    <a:pt x="4576483" y="3399046"/>
                  </a:lnTo>
                  <a:lnTo>
                    <a:pt x="4577635" y="3390987"/>
                  </a:lnTo>
                  <a:lnTo>
                    <a:pt x="4578787" y="3405574"/>
                  </a:lnTo>
                  <a:lnTo>
                    <a:pt x="4579937" y="3405174"/>
                  </a:lnTo>
                  <a:lnTo>
                    <a:pt x="4583392" y="3393256"/>
                  </a:lnTo>
                  <a:lnTo>
                    <a:pt x="4584544" y="3379692"/>
                  </a:lnTo>
                  <a:lnTo>
                    <a:pt x="4585694" y="3386784"/>
                  </a:lnTo>
                  <a:lnTo>
                    <a:pt x="4586846" y="3408265"/>
                  </a:lnTo>
                  <a:lnTo>
                    <a:pt x="4587998" y="3402806"/>
                  </a:lnTo>
                  <a:lnTo>
                    <a:pt x="4589149" y="3399063"/>
                  </a:lnTo>
                  <a:lnTo>
                    <a:pt x="4591453" y="3426523"/>
                  </a:lnTo>
                  <a:lnTo>
                    <a:pt x="4592603" y="3392406"/>
                  </a:lnTo>
                  <a:lnTo>
                    <a:pt x="4593755" y="3400567"/>
                  </a:lnTo>
                  <a:lnTo>
                    <a:pt x="4594905" y="3404630"/>
                  </a:lnTo>
                  <a:lnTo>
                    <a:pt x="4597209" y="3385724"/>
                  </a:lnTo>
                  <a:lnTo>
                    <a:pt x="4598360" y="3409725"/>
                  </a:lnTo>
                  <a:lnTo>
                    <a:pt x="4599512" y="3405934"/>
                  </a:lnTo>
                  <a:lnTo>
                    <a:pt x="4601814" y="3423466"/>
                  </a:lnTo>
                  <a:lnTo>
                    <a:pt x="4602966" y="3420247"/>
                  </a:lnTo>
                  <a:lnTo>
                    <a:pt x="4604116" y="3412730"/>
                  </a:lnTo>
                  <a:lnTo>
                    <a:pt x="4605268" y="3430496"/>
                  </a:lnTo>
                  <a:lnTo>
                    <a:pt x="4606420" y="3426762"/>
                  </a:lnTo>
                  <a:lnTo>
                    <a:pt x="4608723" y="3387677"/>
                  </a:lnTo>
                  <a:lnTo>
                    <a:pt x="4609875" y="3395402"/>
                  </a:lnTo>
                  <a:lnTo>
                    <a:pt x="4613328" y="3413143"/>
                  </a:lnTo>
                  <a:lnTo>
                    <a:pt x="4614480" y="3425059"/>
                  </a:lnTo>
                  <a:lnTo>
                    <a:pt x="4616782" y="3391150"/>
                  </a:lnTo>
                  <a:lnTo>
                    <a:pt x="4617934" y="3392885"/>
                  </a:lnTo>
                  <a:lnTo>
                    <a:pt x="4620236" y="3365432"/>
                  </a:lnTo>
                  <a:lnTo>
                    <a:pt x="4621388" y="3370782"/>
                  </a:lnTo>
                  <a:lnTo>
                    <a:pt x="4623691" y="3346508"/>
                  </a:lnTo>
                  <a:lnTo>
                    <a:pt x="4630599" y="3384148"/>
                  </a:lnTo>
                  <a:lnTo>
                    <a:pt x="4636356" y="3314059"/>
                  </a:lnTo>
                  <a:lnTo>
                    <a:pt x="4642113" y="3380493"/>
                  </a:lnTo>
                  <a:lnTo>
                    <a:pt x="4643265" y="3372147"/>
                  </a:lnTo>
                  <a:lnTo>
                    <a:pt x="4645567" y="3341619"/>
                  </a:lnTo>
                  <a:lnTo>
                    <a:pt x="4647870" y="3350248"/>
                  </a:lnTo>
                  <a:lnTo>
                    <a:pt x="4649022" y="3345847"/>
                  </a:lnTo>
                  <a:lnTo>
                    <a:pt x="4654778" y="3395796"/>
                  </a:lnTo>
                  <a:lnTo>
                    <a:pt x="4655929" y="3395653"/>
                  </a:lnTo>
                  <a:lnTo>
                    <a:pt x="4658233" y="3368184"/>
                  </a:lnTo>
                  <a:lnTo>
                    <a:pt x="4660535" y="3330549"/>
                  </a:lnTo>
                  <a:lnTo>
                    <a:pt x="4661687" y="3332870"/>
                  </a:lnTo>
                  <a:lnTo>
                    <a:pt x="4662837" y="3336113"/>
                  </a:lnTo>
                  <a:lnTo>
                    <a:pt x="4666292" y="3376999"/>
                  </a:lnTo>
                  <a:lnTo>
                    <a:pt x="4669746" y="3358333"/>
                  </a:lnTo>
                  <a:lnTo>
                    <a:pt x="4670898" y="3350304"/>
                  </a:lnTo>
                  <a:lnTo>
                    <a:pt x="4674351" y="3381676"/>
                  </a:lnTo>
                  <a:lnTo>
                    <a:pt x="4675503" y="3384763"/>
                  </a:lnTo>
                  <a:lnTo>
                    <a:pt x="4678957" y="3349714"/>
                  </a:lnTo>
                  <a:lnTo>
                    <a:pt x="4680109" y="3330362"/>
                  </a:lnTo>
                  <a:lnTo>
                    <a:pt x="4681260" y="3335591"/>
                  </a:lnTo>
                  <a:lnTo>
                    <a:pt x="4683562" y="3317980"/>
                  </a:lnTo>
                  <a:lnTo>
                    <a:pt x="4684714" y="3324077"/>
                  </a:lnTo>
                  <a:lnTo>
                    <a:pt x="4688168" y="3374320"/>
                  </a:lnTo>
                  <a:lnTo>
                    <a:pt x="4689320" y="3373321"/>
                  </a:lnTo>
                  <a:lnTo>
                    <a:pt x="4690471" y="3383583"/>
                  </a:lnTo>
                  <a:lnTo>
                    <a:pt x="4691623" y="3383355"/>
                  </a:lnTo>
                  <a:lnTo>
                    <a:pt x="4693925" y="3349187"/>
                  </a:lnTo>
                  <a:lnTo>
                    <a:pt x="4695077" y="3351378"/>
                  </a:lnTo>
                  <a:lnTo>
                    <a:pt x="4696228" y="3358421"/>
                  </a:lnTo>
                  <a:lnTo>
                    <a:pt x="4697380" y="3349650"/>
                  </a:lnTo>
                  <a:lnTo>
                    <a:pt x="4700834" y="3385466"/>
                  </a:lnTo>
                  <a:lnTo>
                    <a:pt x="4703136" y="3357035"/>
                  </a:lnTo>
                  <a:lnTo>
                    <a:pt x="4704288" y="3361866"/>
                  </a:lnTo>
                  <a:lnTo>
                    <a:pt x="4705439" y="3375529"/>
                  </a:lnTo>
                  <a:lnTo>
                    <a:pt x="4706591" y="3369863"/>
                  </a:lnTo>
                  <a:lnTo>
                    <a:pt x="4707743" y="3362829"/>
                  </a:lnTo>
                  <a:lnTo>
                    <a:pt x="4708893" y="3382828"/>
                  </a:lnTo>
                  <a:lnTo>
                    <a:pt x="4710045" y="3380301"/>
                  </a:lnTo>
                  <a:lnTo>
                    <a:pt x="4712347" y="3361657"/>
                  </a:lnTo>
                  <a:lnTo>
                    <a:pt x="4713499" y="3356019"/>
                  </a:lnTo>
                  <a:lnTo>
                    <a:pt x="4718104" y="3298043"/>
                  </a:lnTo>
                  <a:lnTo>
                    <a:pt x="4719256" y="3301689"/>
                  </a:lnTo>
                  <a:lnTo>
                    <a:pt x="4722710" y="3331794"/>
                  </a:lnTo>
                  <a:lnTo>
                    <a:pt x="4725013" y="3332708"/>
                  </a:lnTo>
                  <a:lnTo>
                    <a:pt x="4727315" y="3309843"/>
                  </a:lnTo>
                  <a:lnTo>
                    <a:pt x="4728467" y="3311117"/>
                  </a:lnTo>
                  <a:lnTo>
                    <a:pt x="4733072" y="3367889"/>
                  </a:lnTo>
                  <a:lnTo>
                    <a:pt x="4734224" y="3364325"/>
                  </a:lnTo>
                  <a:lnTo>
                    <a:pt x="4735376" y="3364514"/>
                  </a:lnTo>
                  <a:lnTo>
                    <a:pt x="4736526" y="3359400"/>
                  </a:lnTo>
                  <a:lnTo>
                    <a:pt x="4738829" y="3332751"/>
                  </a:lnTo>
                  <a:lnTo>
                    <a:pt x="4739981" y="3345890"/>
                  </a:lnTo>
                  <a:lnTo>
                    <a:pt x="4742283" y="3332216"/>
                  </a:lnTo>
                  <a:lnTo>
                    <a:pt x="4744587" y="3354732"/>
                  </a:lnTo>
                  <a:lnTo>
                    <a:pt x="4746889" y="3337896"/>
                  </a:lnTo>
                  <a:lnTo>
                    <a:pt x="4748040" y="3348283"/>
                  </a:lnTo>
                  <a:lnTo>
                    <a:pt x="4749192" y="3329717"/>
                  </a:lnTo>
                  <a:lnTo>
                    <a:pt x="4750344" y="3339990"/>
                  </a:lnTo>
                  <a:lnTo>
                    <a:pt x="4753798" y="3319694"/>
                  </a:lnTo>
                  <a:lnTo>
                    <a:pt x="4754949" y="3319180"/>
                  </a:lnTo>
                  <a:lnTo>
                    <a:pt x="4756101" y="3277116"/>
                  </a:lnTo>
                  <a:lnTo>
                    <a:pt x="4757251" y="3294858"/>
                  </a:lnTo>
                  <a:lnTo>
                    <a:pt x="4760705" y="3314105"/>
                  </a:lnTo>
                  <a:lnTo>
                    <a:pt x="4761857" y="3331707"/>
                  </a:lnTo>
                  <a:lnTo>
                    <a:pt x="4763009" y="3324186"/>
                  </a:lnTo>
                  <a:lnTo>
                    <a:pt x="4765312" y="3303448"/>
                  </a:lnTo>
                  <a:lnTo>
                    <a:pt x="4767614" y="3302531"/>
                  </a:lnTo>
                  <a:lnTo>
                    <a:pt x="4768766" y="3292344"/>
                  </a:lnTo>
                  <a:lnTo>
                    <a:pt x="4769916" y="3313139"/>
                  </a:lnTo>
                  <a:lnTo>
                    <a:pt x="4771068" y="3286504"/>
                  </a:lnTo>
                  <a:lnTo>
                    <a:pt x="4772220" y="3287541"/>
                  </a:lnTo>
                  <a:lnTo>
                    <a:pt x="4774523" y="3303321"/>
                  </a:lnTo>
                  <a:lnTo>
                    <a:pt x="4775673" y="3284939"/>
                  </a:lnTo>
                  <a:lnTo>
                    <a:pt x="4777977" y="3326537"/>
                  </a:lnTo>
                  <a:lnTo>
                    <a:pt x="4779128" y="3322992"/>
                  </a:lnTo>
                  <a:lnTo>
                    <a:pt x="4780280" y="3302493"/>
                  </a:lnTo>
                  <a:lnTo>
                    <a:pt x="4781430" y="3309286"/>
                  </a:lnTo>
                  <a:lnTo>
                    <a:pt x="4782582" y="3317409"/>
                  </a:lnTo>
                  <a:lnTo>
                    <a:pt x="4783734" y="3290723"/>
                  </a:lnTo>
                  <a:lnTo>
                    <a:pt x="4784884" y="3300660"/>
                  </a:lnTo>
                  <a:lnTo>
                    <a:pt x="4786036" y="3314603"/>
                  </a:lnTo>
                  <a:lnTo>
                    <a:pt x="4787188" y="3308087"/>
                  </a:lnTo>
                  <a:lnTo>
                    <a:pt x="4788339" y="3286101"/>
                  </a:lnTo>
                  <a:lnTo>
                    <a:pt x="4789491" y="3295716"/>
                  </a:lnTo>
                  <a:lnTo>
                    <a:pt x="4791793" y="3301845"/>
                  </a:lnTo>
                  <a:lnTo>
                    <a:pt x="4797550" y="3253216"/>
                  </a:lnTo>
                  <a:lnTo>
                    <a:pt x="4803307" y="3352045"/>
                  </a:lnTo>
                  <a:lnTo>
                    <a:pt x="4804458" y="3346248"/>
                  </a:lnTo>
                  <a:lnTo>
                    <a:pt x="4805610" y="3352269"/>
                  </a:lnTo>
                  <a:lnTo>
                    <a:pt x="4806761" y="3319298"/>
                  </a:lnTo>
                  <a:lnTo>
                    <a:pt x="4807913" y="3325388"/>
                  </a:lnTo>
                  <a:lnTo>
                    <a:pt x="4809063" y="3324789"/>
                  </a:lnTo>
                  <a:lnTo>
                    <a:pt x="4810215" y="3318966"/>
                  </a:lnTo>
                  <a:lnTo>
                    <a:pt x="4811367" y="3321639"/>
                  </a:lnTo>
                  <a:lnTo>
                    <a:pt x="4812518" y="3318690"/>
                  </a:lnTo>
                  <a:lnTo>
                    <a:pt x="4815972" y="3268689"/>
                  </a:lnTo>
                  <a:lnTo>
                    <a:pt x="4817124" y="3254380"/>
                  </a:lnTo>
                  <a:lnTo>
                    <a:pt x="4820578" y="3291705"/>
                  </a:lnTo>
                  <a:lnTo>
                    <a:pt x="4822881" y="3308849"/>
                  </a:lnTo>
                  <a:lnTo>
                    <a:pt x="4824033" y="3306885"/>
                  </a:lnTo>
                  <a:lnTo>
                    <a:pt x="4825183" y="3311712"/>
                  </a:lnTo>
                  <a:lnTo>
                    <a:pt x="4827485" y="3290203"/>
                  </a:lnTo>
                  <a:lnTo>
                    <a:pt x="4829789" y="3291110"/>
                  </a:lnTo>
                  <a:lnTo>
                    <a:pt x="4830940" y="3301297"/>
                  </a:lnTo>
                  <a:lnTo>
                    <a:pt x="4832092" y="3297661"/>
                  </a:lnTo>
                  <a:lnTo>
                    <a:pt x="4833244" y="3302831"/>
                  </a:lnTo>
                  <a:lnTo>
                    <a:pt x="4835546" y="3283963"/>
                  </a:lnTo>
                  <a:lnTo>
                    <a:pt x="4839001" y="3277219"/>
                  </a:lnTo>
                  <a:lnTo>
                    <a:pt x="4840151" y="3275965"/>
                  </a:lnTo>
                  <a:lnTo>
                    <a:pt x="4841303" y="3287437"/>
                  </a:lnTo>
                  <a:lnTo>
                    <a:pt x="4842455" y="3284066"/>
                  </a:lnTo>
                  <a:lnTo>
                    <a:pt x="4844757" y="3266148"/>
                  </a:lnTo>
                  <a:lnTo>
                    <a:pt x="4845908" y="3283689"/>
                  </a:lnTo>
                  <a:lnTo>
                    <a:pt x="4847060" y="3275593"/>
                  </a:lnTo>
                  <a:lnTo>
                    <a:pt x="4848212" y="3276999"/>
                  </a:lnTo>
                  <a:lnTo>
                    <a:pt x="4849362" y="3286382"/>
                  </a:lnTo>
                  <a:lnTo>
                    <a:pt x="4850514" y="3281873"/>
                  </a:lnTo>
                  <a:lnTo>
                    <a:pt x="4851666" y="3283468"/>
                  </a:lnTo>
                  <a:lnTo>
                    <a:pt x="4855119" y="3299364"/>
                  </a:lnTo>
                  <a:lnTo>
                    <a:pt x="4856271" y="3300666"/>
                  </a:lnTo>
                  <a:lnTo>
                    <a:pt x="4858573" y="3268921"/>
                  </a:lnTo>
                  <a:lnTo>
                    <a:pt x="4859725" y="3271965"/>
                  </a:lnTo>
                  <a:lnTo>
                    <a:pt x="4860877" y="3249269"/>
                  </a:lnTo>
                  <a:lnTo>
                    <a:pt x="4862028" y="3253071"/>
                  </a:lnTo>
                  <a:lnTo>
                    <a:pt x="4863180" y="3252432"/>
                  </a:lnTo>
                  <a:lnTo>
                    <a:pt x="4864330" y="3243712"/>
                  </a:lnTo>
                  <a:lnTo>
                    <a:pt x="4865482" y="3244503"/>
                  </a:lnTo>
                  <a:lnTo>
                    <a:pt x="4867784" y="2251068"/>
                  </a:lnTo>
                  <a:lnTo>
                    <a:pt x="4870088" y="2249807"/>
                  </a:lnTo>
                  <a:lnTo>
                    <a:pt x="4871239" y="2245279"/>
                  </a:lnTo>
                  <a:lnTo>
                    <a:pt x="4873541" y="3222782"/>
                  </a:lnTo>
                  <a:lnTo>
                    <a:pt x="4875845" y="2536475"/>
                  </a:lnTo>
                  <a:lnTo>
                    <a:pt x="4876995" y="2541161"/>
                  </a:lnTo>
                  <a:lnTo>
                    <a:pt x="4879299" y="2548319"/>
                  </a:lnTo>
                  <a:lnTo>
                    <a:pt x="4880450" y="2694540"/>
                  </a:lnTo>
                  <a:lnTo>
                    <a:pt x="4882752" y="3268014"/>
                  </a:lnTo>
                  <a:lnTo>
                    <a:pt x="4883904" y="3260117"/>
                  </a:lnTo>
                  <a:lnTo>
                    <a:pt x="4885056" y="3263422"/>
                  </a:lnTo>
                  <a:lnTo>
                    <a:pt x="4886206" y="3266293"/>
                  </a:lnTo>
                  <a:lnTo>
                    <a:pt x="4888510" y="3258050"/>
                  </a:lnTo>
                  <a:lnTo>
                    <a:pt x="4889661" y="3087967"/>
                  </a:lnTo>
                  <a:lnTo>
                    <a:pt x="4891963" y="1547187"/>
                  </a:lnTo>
                  <a:lnTo>
                    <a:pt x="4894267" y="1547303"/>
                  </a:lnTo>
                  <a:lnTo>
                    <a:pt x="4895418" y="1519639"/>
                  </a:lnTo>
                  <a:lnTo>
                    <a:pt x="4896570" y="2634247"/>
                  </a:lnTo>
                  <a:lnTo>
                    <a:pt x="4897722" y="2619371"/>
                  </a:lnTo>
                  <a:lnTo>
                    <a:pt x="4900024" y="947340"/>
                  </a:lnTo>
                  <a:lnTo>
                    <a:pt x="4901174" y="965730"/>
                  </a:lnTo>
                  <a:lnTo>
                    <a:pt x="4903478" y="856467"/>
                  </a:lnTo>
                  <a:lnTo>
                    <a:pt x="4905781" y="1419237"/>
                  </a:lnTo>
                  <a:lnTo>
                    <a:pt x="4908083" y="1264368"/>
                  </a:lnTo>
                  <a:lnTo>
                    <a:pt x="4909235" y="1291869"/>
                  </a:lnTo>
                  <a:lnTo>
                    <a:pt x="4912689" y="1866064"/>
                  </a:lnTo>
                  <a:lnTo>
                    <a:pt x="4914992" y="3239499"/>
                  </a:lnTo>
                  <a:lnTo>
                    <a:pt x="4916142" y="3234360"/>
                  </a:lnTo>
                  <a:lnTo>
                    <a:pt x="4917294" y="3219862"/>
                  </a:lnTo>
                  <a:lnTo>
                    <a:pt x="4918446" y="3251522"/>
                  </a:lnTo>
                  <a:lnTo>
                    <a:pt x="4919597" y="3242984"/>
                  </a:lnTo>
                  <a:lnTo>
                    <a:pt x="4920749" y="3244261"/>
                  </a:lnTo>
                  <a:lnTo>
                    <a:pt x="4925353" y="3265067"/>
                  </a:lnTo>
                  <a:lnTo>
                    <a:pt x="4926505" y="3263089"/>
                  </a:lnTo>
                  <a:lnTo>
                    <a:pt x="4931112" y="3222822"/>
                  </a:lnTo>
                  <a:lnTo>
                    <a:pt x="4932262" y="3223196"/>
                  </a:lnTo>
                  <a:lnTo>
                    <a:pt x="4933414" y="3215695"/>
                  </a:lnTo>
                  <a:lnTo>
                    <a:pt x="4934566" y="3220350"/>
                  </a:lnTo>
                  <a:lnTo>
                    <a:pt x="4935716" y="3212231"/>
                  </a:lnTo>
                  <a:lnTo>
                    <a:pt x="4936868" y="3248545"/>
                  </a:lnTo>
                  <a:lnTo>
                    <a:pt x="4938019" y="3239885"/>
                  </a:lnTo>
                  <a:lnTo>
                    <a:pt x="4939171" y="3248495"/>
                  </a:lnTo>
                  <a:lnTo>
                    <a:pt x="4940323" y="3246944"/>
                  </a:lnTo>
                  <a:lnTo>
                    <a:pt x="4941473" y="3241295"/>
                  </a:lnTo>
                  <a:lnTo>
                    <a:pt x="4944928" y="3195354"/>
                  </a:lnTo>
                  <a:lnTo>
                    <a:pt x="4946080" y="3192482"/>
                  </a:lnTo>
                  <a:lnTo>
                    <a:pt x="4950684" y="3237223"/>
                  </a:lnTo>
                  <a:lnTo>
                    <a:pt x="4955291" y="3194439"/>
                  </a:lnTo>
                  <a:lnTo>
                    <a:pt x="4958745" y="3228481"/>
                  </a:lnTo>
                  <a:lnTo>
                    <a:pt x="4959895" y="3223245"/>
                  </a:lnTo>
                  <a:lnTo>
                    <a:pt x="4961047" y="3223778"/>
                  </a:lnTo>
                  <a:lnTo>
                    <a:pt x="4962198" y="3219070"/>
                  </a:lnTo>
                  <a:lnTo>
                    <a:pt x="4965652" y="3194447"/>
                  </a:lnTo>
                  <a:lnTo>
                    <a:pt x="4966804" y="3190567"/>
                  </a:lnTo>
                  <a:lnTo>
                    <a:pt x="4967956" y="3174375"/>
                  </a:lnTo>
                  <a:lnTo>
                    <a:pt x="4969106" y="3180794"/>
                  </a:lnTo>
                  <a:lnTo>
                    <a:pt x="4972561" y="3196126"/>
                  </a:lnTo>
                  <a:lnTo>
                    <a:pt x="4974863" y="3223364"/>
                  </a:lnTo>
                  <a:lnTo>
                    <a:pt x="4977167" y="2899913"/>
                  </a:lnTo>
                  <a:lnTo>
                    <a:pt x="4980620" y="2910114"/>
                  </a:lnTo>
                  <a:lnTo>
                    <a:pt x="4982924" y="3245131"/>
                  </a:lnTo>
                  <a:lnTo>
                    <a:pt x="4984074" y="3243791"/>
                  </a:lnTo>
                  <a:lnTo>
                    <a:pt x="4987529" y="3215949"/>
                  </a:lnTo>
                  <a:lnTo>
                    <a:pt x="4988681" y="3206518"/>
                  </a:lnTo>
                  <a:lnTo>
                    <a:pt x="4989831" y="3208959"/>
                  </a:lnTo>
                  <a:lnTo>
                    <a:pt x="4990983" y="3216612"/>
                  </a:lnTo>
                  <a:lnTo>
                    <a:pt x="4993285" y="3205851"/>
                  </a:lnTo>
                  <a:lnTo>
                    <a:pt x="4994437" y="3205728"/>
                  </a:lnTo>
                  <a:lnTo>
                    <a:pt x="4999042" y="3188718"/>
                  </a:lnTo>
                  <a:lnTo>
                    <a:pt x="5000194" y="3198658"/>
                  </a:lnTo>
                  <a:lnTo>
                    <a:pt x="5001346" y="3184584"/>
                  </a:lnTo>
                  <a:lnTo>
                    <a:pt x="5002497" y="3187650"/>
                  </a:lnTo>
                  <a:lnTo>
                    <a:pt x="5004801" y="3209269"/>
                  </a:lnTo>
                  <a:lnTo>
                    <a:pt x="5005951" y="3196475"/>
                  </a:lnTo>
                  <a:lnTo>
                    <a:pt x="5008253" y="3225914"/>
                  </a:lnTo>
                  <a:lnTo>
                    <a:pt x="5011708" y="3219975"/>
                  </a:lnTo>
                  <a:lnTo>
                    <a:pt x="5015162" y="3184959"/>
                  </a:lnTo>
                  <a:lnTo>
                    <a:pt x="5017464" y="3196935"/>
                  </a:lnTo>
                  <a:lnTo>
                    <a:pt x="5018616" y="3191171"/>
                  </a:lnTo>
                  <a:lnTo>
                    <a:pt x="5019768" y="3191933"/>
                  </a:lnTo>
                  <a:lnTo>
                    <a:pt x="5020919" y="3189376"/>
                  </a:lnTo>
                  <a:lnTo>
                    <a:pt x="5024373" y="3157845"/>
                  </a:lnTo>
                  <a:lnTo>
                    <a:pt x="5025525" y="3160603"/>
                  </a:lnTo>
                  <a:lnTo>
                    <a:pt x="5026676" y="3155493"/>
                  </a:lnTo>
                  <a:lnTo>
                    <a:pt x="5031282" y="3182408"/>
                  </a:lnTo>
                  <a:lnTo>
                    <a:pt x="5032434" y="3181284"/>
                  </a:lnTo>
                  <a:lnTo>
                    <a:pt x="5035887" y="3167690"/>
                  </a:lnTo>
                  <a:lnTo>
                    <a:pt x="5037039" y="3169417"/>
                  </a:lnTo>
                  <a:lnTo>
                    <a:pt x="5038191" y="3165636"/>
                  </a:lnTo>
                  <a:lnTo>
                    <a:pt x="5039341" y="3166487"/>
                  </a:lnTo>
                  <a:lnTo>
                    <a:pt x="5040493" y="3165066"/>
                  </a:lnTo>
                  <a:lnTo>
                    <a:pt x="5043947" y="3146582"/>
                  </a:lnTo>
                  <a:lnTo>
                    <a:pt x="5047402" y="3176354"/>
                  </a:lnTo>
                  <a:lnTo>
                    <a:pt x="5048552" y="3172440"/>
                  </a:lnTo>
                  <a:lnTo>
                    <a:pt x="5050854" y="3200754"/>
                  </a:lnTo>
                  <a:lnTo>
                    <a:pt x="5052006" y="3180021"/>
                  </a:lnTo>
                  <a:lnTo>
                    <a:pt x="5053158" y="3184088"/>
                  </a:lnTo>
                  <a:lnTo>
                    <a:pt x="5054309" y="3185471"/>
                  </a:lnTo>
                  <a:lnTo>
                    <a:pt x="5055461" y="3181723"/>
                  </a:lnTo>
                  <a:lnTo>
                    <a:pt x="5056613" y="3164682"/>
                  </a:lnTo>
                  <a:lnTo>
                    <a:pt x="5057763" y="3201330"/>
                  </a:lnTo>
                  <a:lnTo>
                    <a:pt x="5058915" y="3190999"/>
                  </a:lnTo>
                  <a:lnTo>
                    <a:pt x="5060067" y="3204125"/>
                  </a:lnTo>
                  <a:lnTo>
                    <a:pt x="5061218" y="3200001"/>
                  </a:lnTo>
                  <a:lnTo>
                    <a:pt x="5062370" y="3201314"/>
                  </a:lnTo>
                  <a:lnTo>
                    <a:pt x="5064672" y="3172039"/>
                  </a:lnTo>
                  <a:lnTo>
                    <a:pt x="5065824" y="3162306"/>
                  </a:lnTo>
                  <a:lnTo>
                    <a:pt x="5066974" y="3166551"/>
                  </a:lnTo>
                  <a:lnTo>
                    <a:pt x="5068126" y="3177977"/>
                  </a:lnTo>
                  <a:lnTo>
                    <a:pt x="5069277" y="3173885"/>
                  </a:lnTo>
                  <a:lnTo>
                    <a:pt x="5070429" y="3173173"/>
                  </a:lnTo>
                  <a:lnTo>
                    <a:pt x="5071581" y="3168337"/>
                  </a:lnTo>
                  <a:lnTo>
                    <a:pt x="5073883" y="3142720"/>
                  </a:lnTo>
                  <a:lnTo>
                    <a:pt x="5078488" y="3187155"/>
                  </a:lnTo>
                  <a:lnTo>
                    <a:pt x="5081942" y="3167371"/>
                  </a:lnTo>
                  <a:lnTo>
                    <a:pt x="5084246" y="3167902"/>
                  </a:lnTo>
                  <a:lnTo>
                    <a:pt x="5087699" y="3184623"/>
                  </a:lnTo>
                  <a:lnTo>
                    <a:pt x="5092305" y="3146254"/>
                  </a:lnTo>
                  <a:lnTo>
                    <a:pt x="5093457" y="3144079"/>
                  </a:lnTo>
                  <a:lnTo>
                    <a:pt x="5094608" y="3136553"/>
                  </a:lnTo>
                  <a:lnTo>
                    <a:pt x="5098062" y="3167514"/>
                  </a:lnTo>
                  <a:lnTo>
                    <a:pt x="5100364" y="3176616"/>
                  </a:lnTo>
                  <a:lnTo>
                    <a:pt x="5103819" y="3137908"/>
                  </a:lnTo>
                  <a:lnTo>
                    <a:pt x="5104971" y="3134590"/>
                  </a:lnTo>
                  <a:lnTo>
                    <a:pt x="5109576" y="3180454"/>
                  </a:lnTo>
                  <a:lnTo>
                    <a:pt x="5110727" y="3177208"/>
                  </a:lnTo>
                  <a:lnTo>
                    <a:pt x="5114182" y="3148190"/>
                  </a:lnTo>
                  <a:lnTo>
                    <a:pt x="5117636" y="3161769"/>
                  </a:lnTo>
                  <a:lnTo>
                    <a:pt x="5118787" y="3161772"/>
                  </a:lnTo>
                  <a:lnTo>
                    <a:pt x="5121091" y="3150110"/>
                  </a:lnTo>
                  <a:lnTo>
                    <a:pt x="5122241" y="3153396"/>
                  </a:lnTo>
                  <a:lnTo>
                    <a:pt x="5123393" y="3155891"/>
                  </a:lnTo>
                  <a:lnTo>
                    <a:pt x="5124543" y="3154763"/>
                  </a:lnTo>
                  <a:lnTo>
                    <a:pt x="5125695" y="3156126"/>
                  </a:lnTo>
                  <a:lnTo>
                    <a:pt x="5126847" y="3166153"/>
                  </a:lnTo>
                  <a:lnTo>
                    <a:pt x="5130302" y="3149602"/>
                  </a:lnTo>
                  <a:lnTo>
                    <a:pt x="5131452" y="3154452"/>
                  </a:lnTo>
                  <a:lnTo>
                    <a:pt x="5132604" y="3146755"/>
                  </a:lnTo>
                  <a:lnTo>
                    <a:pt x="5133754" y="3151199"/>
                  </a:lnTo>
                  <a:lnTo>
                    <a:pt x="5134906" y="3139423"/>
                  </a:lnTo>
                  <a:lnTo>
                    <a:pt x="5136058" y="3146105"/>
                  </a:lnTo>
                  <a:lnTo>
                    <a:pt x="5139511" y="3127820"/>
                  </a:lnTo>
                  <a:lnTo>
                    <a:pt x="5141815" y="3125272"/>
                  </a:lnTo>
                  <a:lnTo>
                    <a:pt x="5145270" y="3144672"/>
                  </a:lnTo>
                  <a:lnTo>
                    <a:pt x="5146420" y="3154960"/>
                  </a:lnTo>
                  <a:lnTo>
                    <a:pt x="5147572" y="3150248"/>
                  </a:lnTo>
                  <a:lnTo>
                    <a:pt x="5152177" y="3118020"/>
                  </a:lnTo>
                  <a:lnTo>
                    <a:pt x="5155631" y="3133351"/>
                  </a:lnTo>
                  <a:lnTo>
                    <a:pt x="5156783" y="3125184"/>
                  </a:lnTo>
                  <a:lnTo>
                    <a:pt x="5157935" y="3137884"/>
                  </a:lnTo>
                  <a:lnTo>
                    <a:pt x="5159085" y="3137589"/>
                  </a:lnTo>
                  <a:lnTo>
                    <a:pt x="5160237" y="3140488"/>
                  </a:lnTo>
                  <a:lnTo>
                    <a:pt x="5161388" y="3133392"/>
                  </a:lnTo>
                  <a:lnTo>
                    <a:pt x="5162540" y="3141570"/>
                  </a:lnTo>
                  <a:lnTo>
                    <a:pt x="5165994" y="3100781"/>
                  </a:lnTo>
                  <a:lnTo>
                    <a:pt x="5167146" y="3108994"/>
                  </a:lnTo>
                  <a:lnTo>
                    <a:pt x="5168297" y="3107673"/>
                  </a:lnTo>
                  <a:lnTo>
                    <a:pt x="5170599" y="3119849"/>
                  </a:lnTo>
                  <a:lnTo>
                    <a:pt x="5172903" y="3134322"/>
                  </a:lnTo>
                  <a:lnTo>
                    <a:pt x="5177508" y="3089647"/>
                  </a:lnTo>
                  <a:lnTo>
                    <a:pt x="5178660" y="3019852"/>
                  </a:lnTo>
                  <a:lnTo>
                    <a:pt x="5179810" y="3041267"/>
                  </a:lnTo>
                  <a:lnTo>
                    <a:pt x="5184416" y="3148135"/>
                  </a:lnTo>
                  <a:lnTo>
                    <a:pt x="5185568" y="3140837"/>
                  </a:lnTo>
                  <a:lnTo>
                    <a:pt x="5192476" y="3074904"/>
                  </a:lnTo>
                  <a:lnTo>
                    <a:pt x="5193627" y="3092180"/>
                  </a:lnTo>
                  <a:lnTo>
                    <a:pt x="5194778" y="3079707"/>
                  </a:lnTo>
                  <a:lnTo>
                    <a:pt x="5198232" y="3117002"/>
                  </a:lnTo>
                  <a:lnTo>
                    <a:pt x="5199384" y="3115611"/>
                  </a:lnTo>
                  <a:lnTo>
                    <a:pt x="5200536" y="3143600"/>
                  </a:lnTo>
                  <a:lnTo>
                    <a:pt x="5201687" y="3137024"/>
                  </a:lnTo>
                  <a:lnTo>
                    <a:pt x="5202839" y="3121797"/>
                  </a:lnTo>
                  <a:lnTo>
                    <a:pt x="5203989" y="3124889"/>
                  </a:lnTo>
                  <a:lnTo>
                    <a:pt x="5212050" y="3073155"/>
                  </a:lnTo>
                  <a:lnTo>
                    <a:pt x="5217806" y="3112307"/>
                  </a:lnTo>
                  <a:lnTo>
                    <a:pt x="5220109" y="3108634"/>
                  </a:lnTo>
                  <a:lnTo>
                    <a:pt x="5221261" y="3108066"/>
                  </a:lnTo>
                  <a:lnTo>
                    <a:pt x="5222411" y="3084744"/>
                  </a:lnTo>
                  <a:lnTo>
                    <a:pt x="5223563" y="3090911"/>
                  </a:lnTo>
                  <a:lnTo>
                    <a:pt x="5224715" y="3082982"/>
                  </a:lnTo>
                  <a:lnTo>
                    <a:pt x="5228170" y="3119855"/>
                  </a:lnTo>
                  <a:lnTo>
                    <a:pt x="5231622" y="3096557"/>
                  </a:lnTo>
                  <a:lnTo>
                    <a:pt x="5232774" y="3095626"/>
                  </a:lnTo>
                  <a:lnTo>
                    <a:pt x="5236229" y="3088019"/>
                  </a:lnTo>
                  <a:lnTo>
                    <a:pt x="5238531" y="3101864"/>
                  </a:lnTo>
                  <a:lnTo>
                    <a:pt x="5240833" y="3080781"/>
                  </a:lnTo>
                  <a:lnTo>
                    <a:pt x="5241985" y="3093631"/>
                  </a:lnTo>
                  <a:lnTo>
                    <a:pt x="5244288" y="3072795"/>
                  </a:lnTo>
                  <a:lnTo>
                    <a:pt x="5246592" y="3086930"/>
                  </a:lnTo>
                  <a:lnTo>
                    <a:pt x="5247742" y="3069830"/>
                  </a:lnTo>
                  <a:lnTo>
                    <a:pt x="5248894" y="3074133"/>
                  </a:lnTo>
                  <a:lnTo>
                    <a:pt x="5250045" y="3085615"/>
                  </a:lnTo>
                  <a:lnTo>
                    <a:pt x="5251197" y="3072801"/>
                  </a:lnTo>
                  <a:lnTo>
                    <a:pt x="5252349" y="3074915"/>
                  </a:lnTo>
                  <a:lnTo>
                    <a:pt x="5253499" y="3081209"/>
                  </a:lnTo>
                  <a:lnTo>
                    <a:pt x="5255803" y="3064274"/>
                  </a:lnTo>
                  <a:lnTo>
                    <a:pt x="5258105" y="3065773"/>
                  </a:lnTo>
                  <a:lnTo>
                    <a:pt x="5261560" y="3076511"/>
                  </a:lnTo>
                  <a:lnTo>
                    <a:pt x="5263862" y="3085724"/>
                  </a:lnTo>
                  <a:lnTo>
                    <a:pt x="5265014" y="3070005"/>
                  </a:lnTo>
                  <a:lnTo>
                    <a:pt x="5266164" y="3071117"/>
                  </a:lnTo>
                  <a:lnTo>
                    <a:pt x="5267316" y="3067204"/>
                  </a:lnTo>
                  <a:lnTo>
                    <a:pt x="5268467" y="3070841"/>
                  </a:lnTo>
                  <a:lnTo>
                    <a:pt x="5269619" y="3063413"/>
                  </a:lnTo>
                  <a:lnTo>
                    <a:pt x="5273073" y="3084651"/>
                  </a:lnTo>
                  <a:lnTo>
                    <a:pt x="5279982" y="3049018"/>
                  </a:lnTo>
                  <a:lnTo>
                    <a:pt x="5281132" y="3058899"/>
                  </a:lnTo>
                  <a:lnTo>
                    <a:pt x="5285739" y="3033668"/>
                  </a:lnTo>
                  <a:lnTo>
                    <a:pt x="5288041" y="3037861"/>
                  </a:lnTo>
                  <a:lnTo>
                    <a:pt x="5290343" y="3051468"/>
                  </a:lnTo>
                  <a:lnTo>
                    <a:pt x="5291495" y="3044750"/>
                  </a:lnTo>
                  <a:lnTo>
                    <a:pt x="5292647" y="3026513"/>
                  </a:lnTo>
                  <a:lnTo>
                    <a:pt x="5293798" y="3030621"/>
                  </a:lnTo>
                  <a:lnTo>
                    <a:pt x="5296100" y="3026117"/>
                  </a:lnTo>
                  <a:lnTo>
                    <a:pt x="5298404" y="3042093"/>
                  </a:lnTo>
                  <a:lnTo>
                    <a:pt x="5300706" y="3043435"/>
                  </a:lnTo>
                  <a:lnTo>
                    <a:pt x="5301858" y="3030018"/>
                  </a:lnTo>
                  <a:lnTo>
                    <a:pt x="5303009" y="3031509"/>
                  </a:lnTo>
                  <a:lnTo>
                    <a:pt x="5305311" y="3034621"/>
                  </a:lnTo>
                  <a:lnTo>
                    <a:pt x="5311068" y="3080674"/>
                  </a:lnTo>
                  <a:lnTo>
                    <a:pt x="5314522" y="3047735"/>
                  </a:lnTo>
                  <a:lnTo>
                    <a:pt x="5315674" y="3048390"/>
                  </a:lnTo>
                  <a:lnTo>
                    <a:pt x="5316826" y="3043552"/>
                  </a:lnTo>
                  <a:lnTo>
                    <a:pt x="5319129" y="3059059"/>
                  </a:lnTo>
                  <a:lnTo>
                    <a:pt x="5321431" y="3054664"/>
                  </a:lnTo>
                  <a:lnTo>
                    <a:pt x="5322583" y="3037695"/>
                  </a:lnTo>
                  <a:lnTo>
                    <a:pt x="5323733" y="3041362"/>
                  </a:lnTo>
                  <a:lnTo>
                    <a:pt x="5324885" y="3032645"/>
                  </a:lnTo>
                  <a:lnTo>
                    <a:pt x="5326037" y="3036074"/>
                  </a:lnTo>
                  <a:lnTo>
                    <a:pt x="5327188" y="3034913"/>
                  </a:lnTo>
                  <a:lnTo>
                    <a:pt x="5330642" y="3062290"/>
                  </a:lnTo>
                  <a:lnTo>
                    <a:pt x="5331794" y="3065072"/>
                  </a:lnTo>
                  <a:lnTo>
                    <a:pt x="5332945" y="3060438"/>
                  </a:lnTo>
                  <a:lnTo>
                    <a:pt x="5336399" y="3030846"/>
                  </a:lnTo>
                  <a:lnTo>
                    <a:pt x="5338701" y="3036228"/>
                  </a:lnTo>
                  <a:lnTo>
                    <a:pt x="5339853" y="3036294"/>
                  </a:lnTo>
                  <a:lnTo>
                    <a:pt x="5341005" y="3023331"/>
                  </a:lnTo>
                  <a:lnTo>
                    <a:pt x="5342156" y="3026843"/>
                  </a:lnTo>
                  <a:lnTo>
                    <a:pt x="5343308" y="3027138"/>
                  </a:lnTo>
                  <a:lnTo>
                    <a:pt x="5345610" y="3036540"/>
                  </a:lnTo>
                  <a:lnTo>
                    <a:pt x="5346762" y="2827883"/>
                  </a:lnTo>
                  <a:lnTo>
                    <a:pt x="5347912" y="2828270"/>
                  </a:lnTo>
                  <a:lnTo>
                    <a:pt x="5350216" y="2811337"/>
                  </a:lnTo>
                  <a:lnTo>
                    <a:pt x="5351367" y="2819982"/>
                  </a:lnTo>
                  <a:lnTo>
                    <a:pt x="5352519" y="3028756"/>
                  </a:lnTo>
                  <a:lnTo>
                    <a:pt x="5353671" y="3022767"/>
                  </a:lnTo>
                  <a:lnTo>
                    <a:pt x="5354821" y="3025224"/>
                  </a:lnTo>
                  <a:lnTo>
                    <a:pt x="5355973" y="3012299"/>
                  </a:lnTo>
                  <a:lnTo>
                    <a:pt x="5359427" y="2852186"/>
                  </a:lnTo>
                  <a:lnTo>
                    <a:pt x="5360578" y="2860192"/>
                  </a:lnTo>
                  <a:lnTo>
                    <a:pt x="5361730" y="2866032"/>
                  </a:lnTo>
                  <a:lnTo>
                    <a:pt x="5362882" y="2884482"/>
                  </a:lnTo>
                  <a:lnTo>
                    <a:pt x="5365184" y="3013222"/>
                  </a:lnTo>
                  <a:lnTo>
                    <a:pt x="5367487" y="2998319"/>
                  </a:lnTo>
                  <a:lnTo>
                    <a:pt x="5370941" y="3013672"/>
                  </a:lnTo>
                  <a:lnTo>
                    <a:pt x="5372093" y="3012291"/>
                  </a:lnTo>
                  <a:lnTo>
                    <a:pt x="5374395" y="3039644"/>
                  </a:lnTo>
                  <a:lnTo>
                    <a:pt x="5375546" y="3008305"/>
                  </a:lnTo>
                  <a:lnTo>
                    <a:pt x="5379000" y="2419192"/>
                  </a:lnTo>
                  <a:lnTo>
                    <a:pt x="5380152" y="2404654"/>
                  </a:lnTo>
                  <a:lnTo>
                    <a:pt x="5381304" y="2289280"/>
                  </a:lnTo>
                  <a:lnTo>
                    <a:pt x="5383606" y="2398432"/>
                  </a:lnTo>
                  <a:lnTo>
                    <a:pt x="5384757" y="2596844"/>
                  </a:lnTo>
                  <a:lnTo>
                    <a:pt x="5385909" y="2531610"/>
                  </a:lnTo>
                  <a:lnTo>
                    <a:pt x="5389363" y="2745188"/>
                  </a:lnTo>
                  <a:lnTo>
                    <a:pt x="5393968" y="2856525"/>
                  </a:lnTo>
                  <a:lnTo>
                    <a:pt x="5396272" y="2849155"/>
                  </a:lnTo>
                  <a:lnTo>
                    <a:pt x="5397422" y="3009042"/>
                  </a:lnTo>
                  <a:lnTo>
                    <a:pt x="5398574" y="3000321"/>
                  </a:lnTo>
                  <a:lnTo>
                    <a:pt x="5402029" y="2991056"/>
                  </a:lnTo>
                  <a:lnTo>
                    <a:pt x="5404331" y="3013633"/>
                  </a:lnTo>
                  <a:lnTo>
                    <a:pt x="5405483" y="3005103"/>
                  </a:lnTo>
                  <a:lnTo>
                    <a:pt x="5406633" y="3007799"/>
                  </a:lnTo>
                  <a:lnTo>
                    <a:pt x="5407785" y="3010963"/>
                  </a:lnTo>
                  <a:lnTo>
                    <a:pt x="5408937" y="2998187"/>
                  </a:lnTo>
                  <a:lnTo>
                    <a:pt x="5410088" y="3003493"/>
                  </a:lnTo>
                  <a:lnTo>
                    <a:pt x="5414694" y="3017341"/>
                  </a:lnTo>
                  <a:lnTo>
                    <a:pt x="5420451" y="2978571"/>
                  </a:lnTo>
                  <a:lnTo>
                    <a:pt x="5423905" y="2998566"/>
                  </a:lnTo>
                  <a:lnTo>
                    <a:pt x="5425056" y="2996121"/>
                  </a:lnTo>
                  <a:lnTo>
                    <a:pt x="5427360" y="2991516"/>
                  </a:lnTo>
                  <a:lnTo>
                    <a:pt x="5433116" y="2947300"/>
                  </a:lnTo>
                  <a:lnTo>
                    <a:pt x="5435419" y="2960228"/>
                  </a:lnTo>
                  <a:lnTo>
                    <a:pt x="5436569" y="2979854"/>
                  </a:lnTo>
                  <a:lnTo>
                    <a:pt x="5437721" y="2975487"/>
                  </a:lnTo>
                  <a:lnTo>
                    <a:pt x="5440023" y="2991485"/>
                  </a:lnTo>
                  <a:lnTo>
                    <a:pt x="5442327" y="2966314"/>
                  </a:lnTo>
                  <a:lnTo>
                    <a:pt x="5444630" y="2990151"/>
                  </a:lnTo>
                  <a:lnTo>
                    <a:pt x="5445782" y="2982682"/>
                  </a:lnTo>
                  <a:lnTo>
                    <a:pt x="5446932" y="2986238"/>
                  </a:lnTo>
                  <a:lnTo>
                    <a:pt x="5448084" y="2996420"/>
                  </a:lnTo>
                  <a:lnTo>
                    <a:pt x="5450387" y="2970943"/>
                  </a:lnTo>
                  <a:lnTo>
                    <a:pt x="5451539" y="2973924"/>
                  </a:lnTo>
                  <a:lnTo>
                    <a:pt x="5454991" y="2991529"/>
                  </a:lnTo>
                  <a:lnTo>
                    <a:pt x="5459598" y="2973659"/>
                  </a:lnTo>
                  <a:lnTo>
                    <a:pt x="5460750" y="2976639"/>
                  </a:lnTo>
                  <a:lnTo>
                    <a:pt x="5463052" y="2997102"/>
                  </a:lnTo>
                  <a:lnTo>
                    <a:pt x="5464202" y="2989320"/>
                  </a:lnTo>
                  <a:lnTo>
                    <a:pt x="5465354" y="2997448"/>
                  </a:lnTo>
                  <a:lnTo>
                    <a:pt x="5468809" y="2969061"/>
                  </a:lnTo>
                  <a:lnTo>
                    <a:pt x="5469961" y="2980179"/>
                  </a:lnTo>
                  <a:lnTo>
                    <a:pt x="5472263" y="2958388"/>
                  </a:lnTo>
                  <a:lnTo>
                    <a:pt x="5473414" y="2960459"/>
                  </a:lnTo>
                  <a:lnTo>
                    <a:pt x="5474566" y="2961766"/>
                  </a:lnTo>
                  <a:lnTo>
                    <a:pt x="5475718" y="2951844"/>
                  </a:lnTo>
                  <a:lnTo>
                    <a:pt x="5476868" y="2956112"/>
                  </a:lnTo>
                  <a:lnTo>
                    <a:pt x="5478020" y="2974431"/>
                  </a:lnTo>
                  <a:lnTo>
                    <a:pt x="5479172" y="2970610"/>
                  </a:lnTo>
                  <a:lnTo>
                    <a:pt x="5482625" y="3004425"/>
                  </a:lnTo>
                  <a:lnTo>
                    <a:pt x="5483777" y="2991610"/>
                  </a:lnTo>
                  <a:lnTo>
                    <a:pt x="5484929" y="2995765"/>
                  </a:lnTo>
                  <a:lnTo>
                    <a:pt x="5486079" y="2993185"/>
                  </a:lnTo>
                  <a:lnTo>
                    <a:pt x="5488383" y="2963352"/>
                  </a:lnTo>
                  <a:lnTo>
                    <a:pt x="5490685" y="2981289"/>
                  </a:lnTo>
                  <a:lnTo>
                    <a:pt x="5497594" y="2933054"/>
                  </a:lnTo>
                  <a:lnTo>
                    <a:pt x="5498745" y="2934876"/>
                  </a:lnTo>
                  <a:lnTo>
                    <a:pt x="5499897" y="2971586"/>
                  </a:lnTo>
                  <a:lnTo>
                    <a:pt x="5501047" y="2967828"/>
                  </a:lnTo>
                  <a:lnTo>
                    <a:pt x="5502199" y="2988749"/>
                  </a:lnTo>
                  <a:lnTo>
                    <a:pt x="5503351" y="2977760"/>
                  </a:lnTo>
                  <a:lnTo>
                    <a:pt x="5504501" y="2980913"/>
                  </a:lnTo>
                  <a:lnTo>
                    <a:pt x="5507956" y="2945363"/>
                  </a:lnTo>
                  <a:lnTo>
                    <a:pt x="5509108" y="2946535"/>
                  </a:lnTo>
                  <a:lnTo>
                    <a:pt x="5511410" y="2937712"/>
                  </a:lnTo>
                  <a:lnTo>
                    <a:pt x="5513712" y="2881692"/>
                  </a:lnTo>
                  <a:lnTo>
                    <a:pt x="5516016" y="2888249"/>
                  </a:lnTo>
                  <a:lnTo>
                    <a:pt x="5518319" y="2912423"/>
                  </a:lnTo>
                  <a:lnTo>
                    <a:pt x="5519469" y="2948543"/>
                  </a:lnTo>
                  <a:lnTo>
                    <a:pt x="5520621" y="2948118"/>
                  </a:lnTo>
                  <a:lnTo>
                    <a:pt x="5521773" y="2955129"/>
                  </a:lnTo>
                  <a:lnTo>
                    <a:pt x="5522923" y="2951266"/>
                  </a:lnTo>
                  <a:lnTo>
                    <a:pt x="5524075" y="2950086"/>
                  </a:lnTo>
                  <a:lnTo>
                    <a:pt x="5525227" y="2951276"/>
                  </a:lnTo>
                  <a:lnTo>
                    <a:pt x="5526378" y="2951793"/>
                  </a:lnTo>
                  <a:lnTo>
                    <a:pt x="5527530" y="2939246"/>
                  </a:lnTo>
                  <a:lnTo>
                    <a:pt x="5528680" y="2945495"/>
                  </a:lnTo>
                  <a:lnTo>
                    <a:pt x="5529832" y="2947228"/>
                  </a:lnTo>
                  <a:lnTo>
                    <a:pt x="5532135" y="2936207"/>
                  </a:lnTo>
                  <a:lnTo>
                    <a:pt x="5533287" y="2936759"/>
                  </a:lnTo>
                  <a:lnTo>
                    <a:pt x="5534439" y="2926451"/>
                  </a:lnTo>
                  <a:lnTo>
                    <a:pt x="5537891" y="2972322"/>
                  </a:lnTo>
                  <a:lnTo>
                    <a:pt x="5539043" y="2959698"/>
                  </a:lnTo>
                  <a:lnTo>
                    <a:pt x="5540195" y="2970912"/>
                  </a:lnTo>
                  <a:lnTo>
                    <a:pt x="5543650" y="2914463"/>
                  </a:lnTo>
                  <a:lnTo>
                    <a:pt x="5547102" y="2941439"/>
                  </a:lnTo>
                  <a:lnTo>
                    <a:pt x="5548254" y="2924501"/>
                  </a:lnTo>
                  <a:lnTo>
                    <a:pt x="5549406" y="2926665"/>
                  </a:lnTo>
                  <a:lnTo>
                    <a:pt x="5552861" y="2923991"/>
                  </a:lnTo>
                  <a:lnTo>
                    <a:pt x="5555163" y="2939650"/>
                  </a:lnTo>
                  <a:lnTo>
                    <a:pt x="5557466" y="2930895"/>
                  </a:lnTo>
                  <a:lnTo>
                    <a:pt x="5559768" y="2908086"/>
                  </a:lnTo>
                  <a:lnTo>
                    <a:pt x="5560920" y="2913012"/>
                  </a:lnTo>
                  <a:lnTo>
                    <a:pt x="5562070" y="2922024"/>
                  </a:lnTo>
                  <a:lnTo>
                    <a:pt x="5563222" y="2914230"/>
                  </a:lnTo>
                  <a:lnTo>
                    <a:pt x="5564374" y="2921567"/>
                  </a:lnTo>
                  <a:lnTo>
                    <a:pt x="5565525" y="2920171"/>
                  </a:lnTo>
                  <a:lnTo>
                    <a:pt x="5566677" y="2923626"/>
                  </a:lnTo>
                  <a:lnTo>
                    <a:pt x="5570131" y="2911573"/>
                  </a:lnTo>
                  <a:lnTo>
                    <a:pt x="5573585" y="2924714"/>
                  </a:lnTo>
                  <a:lnTo>
                    <a:pt x="5574736" y="2917876"/>
                  </a:lnTo>
                  <a:lnTo>
                    <a:pt x="5575888" y="2921366"/>
                  </a:lnTo>
                  <a:lnTo>
                    <a:pt x="5577040" y="2926400"/>
                  </a:lnTo>
                  <a:lnTo>
                    <a:pt x="5579342" y="2915385"/>
                  </a:lnTo>
                  <a:lnTo>
                    <a:pt x="5580493" y="2935468"/>
                  </a:lnTo>
                  <a:lnTo>
                    <a:pt x="5581645" y="2932778"/>
                  </a:lnTo>
                  <a:lnTo>
                    <a:pt x="5583947" y="2915612"/>
                  </a:lnTo>
                  <a:lnTo>
                    <a:pt x="5585099" y="2922252"/>
                  </a:lnTo>
                  <a:lnTo>
                    <a:pt x="5587401" y="2907803"/>
                  </a:lnTo>
                  <a:lnTo>
                    <a:pt x="5589704" y="2925274"/>
                  </a:lnTo>
                  <a:lnTo>
                    <a:pt x="5592008" y="2910501"/>
                  </a:lnTo>
                  <a:lnTo>
                    <a:pt x="5594310" y="2923908"/>
                  </a:lnTo>
                  <a:lnTo>
                    <a:pt x="5595462" y="2921818"/>
                  </a:lnTo>
                  <a:lnTo>
                    <a:pt x="5596612" y="2932963"/>
                  </a:lnTo>
                  <a:lnTo>
                    <a:pt x="5597764" y="2931515"/>
                  </a:lnTo>
                  <a:lnTo>
                    <a:pt x="5598915" y="2930646"/>
                  </a:lnTo>
                  <a:lnTo>
                    <a:pt x="5600067" y="2935384"/>
                  </a:lnTo>
                  <a:lnTo>
                    <a:pt x="5602369" y="2924941"/>
                  </a:lnTo>
                  <a:lnTo>
                    <a:pt x="5603521" y="2930145"/>
                  </a:lnTo>
                  <a:lnTo>
                    <a:pt x="5604673" y="2923256"/>
                  </a:lnTo>
                  <a:lnTo>
                    <a:pt x="5608126" y="2891311"/>
                  </a:lnTo>
                  <a:lnTo>
                    <a:pt x="5609278" y="2883313"/>
                  </a:lnTo>
                  <a:lnTo>
                    <a:pt x="5610430" y="2887284"/>
                  </a:lnTo>
                  <a:lnTo>
                    <a:pt x="5611580" y="2888800"/>
                  </a:lnTo>
                  <a:lnTo>
                    <a:pt x="5615035" y="2905404"/>
                  </a:lnTo>
                  <a:lnTo>
                    <a:pt x="5616187" y="2902736"/>
                  </a:lnTo>
                  <a:lnTo>
                    <a:pt x="5617337" y="2910130"/>
                  </a:lnTo>
                  <a:lnTo>
                    <a:pt x="5619641" y="2894934"/>
                  </a:lnTo>
                  <a:lnTo>
                    <a:pt x="5620791" y="2904840"/>
                  </a:lnTo>
                  <a:lnTo>
                    <a:pt x="5626548" y="2877528"/>
                  </a:lnTo>
                  <a:lnTo>
                    <a:pt x="5627700" y="2880009"/>
                  </a:lnTo>
                  <a:lnTo>
                    <a:pt x="5628852" y="2884984"/>
                  </a:lnTo>
                  <a:lnTo>
                    <a:pt x="5630002" y="2881146"/>
                  </a:lnTo>
                  <a:lnTo>
                    <a:pt x="5632306" y="2893690"/>
                  </a:lnTo>
                  <a:lnTo>
                    <a:pt x="5636911" y="2867549"/>
                  </a:lnTo>
                  <a:lnTo>
                    <a:pt x="5638063" y="2869877"/>
                  </a:lnTo>
                  <a:lnTo>
                    <a:pt x="5641518" y="2888896"/>
                  </a:lnTo>
                  <a:lnTo>
                    <a:pt x="5644970" y="2875254"/>
                  </a:lnTo>
                  <a:lnTo>
                    <a:pt x="5646122" y="2873693"/>
                  </a:lnTo>
                  <a:lnTo>
                    <a:pt x="5648425" y="2885343"/>
                  </a:lnTo>
                  <a:lnTo>
                    <a:pt x="5655333" y="2865991"/>
                  </a:lnTo>
                  <a:lnTo>
                    <a:pt x="5657636" y="2876919"/>
                  </a:lnTo>
                  <a:lnTo>
                    <a:pt x="5658788" y="2873179"/>
                  </a:lnTo>
                  <a:lnTo>
                    <a:pt x="5662242" y="2887892"/>
                  </a:lnTo>
                  <a:lnTo>
                    <a:pt x="5663393" y="2885906"/>
                  </a:lnTo>
                  <a:lnTo>
                    <a:pt x="5664544" y="2889984"/>
                  </a:lnTo>
                  <a:lnTo>
                    <a:pt x="5667999" y="2849948"/>
                  </a:lnTo>
                  <a:lnTo>
                    <a:pt x="5669151" y="2858613"/>
                  </a:lnTo>
                  <a:lnTo>
                    <a:pt x="5670301" y="2853893"/>
                  </a:lnTo>
                  <a:lnTo>
                    <a:pt x="5673756" y="2898737"/>
                  </a:lnTo>
                  <a:lnTo>
                    <a:pt x="5679512" y="2858592"/>
                  </a:lnTo>
                  <a:lnTo>
                    <a:pt x="5680664" y="2864672"/>
                  </a:lnTo>
                  <a:lnTo>
                    <a:pt x="5682967" y="2886204"/>
                  </a:lnTo>
                  <a:lnTo>
                    <a:pt x="5684119" y="2876109"/>
                  </a:lnTo>
                  <a:lnTo>
                    <a:pt x="5685269" y="2878943"/>
                  </a:lnTo>
                  <a:lnTo>
                    <a:pt x="5686421" y="2874321"/>
                  </a:lnTo>
                  <a:lnTo>
                    <a:pt x="5687573" y="2856825"/>
                  </a:lnTo>
                  <a:lnTo>
                    <a:pt x="5689875" y="2877433"/>
                  </a:lnTo>
                  <a:lnTo>
                    <a:pt x="5691026" y="2876085"/>
                  </a:lnTo>
                  <a:lnTo>
                    <a:pt x="5694480" y="2849942"/>
                  </a:lnTo>
                  <a:lnTo>
                    <a:pt x="5695632" y="2843363"/>
                  </a:lnTo>
                  <a:lnTo>
                    <a:pt x="5696784" y="2850287"/>
                  </a:lnTo>
                  <a:lnTo>
                    <a:pt x="5697935" y="2872767"/>
                  </a:lnTo>
                  <a:lnTo>
                    <a:pt x="5699087" y="2869601"/>
                  </a:lnTo>
                  <a:lnTo>
                    <a:pt x="5700237" y="2871485"/>
                  </a:lnTo>
                  <a:lnTo>
                    <a:pt x="5702541" y="2863393"/>
                  </a:lnTo>
                  <a:lnTo>
                    <a:pt x="5703691" y="2788253"/>
                  </a:lnTo>
                  <a:lnTo>
                    <a:pt x="5704843" y="2790602"/>
                  </a:lnTo>
                  <a:lnTo>
                    <a:pt x="5707146" y="2793939"/>
                  </a:lnTo>
                  <a:lnTo>
                    <a:pt x="5708298" y="2783507"/>
                  </a:lnTo>
                  <a:lnTo>
                    <a:pt x="5710600" y="2856893"/>
                  </a:lnTo>
                  <a:lnTo>
                    <a:pt x="5712902" y="2846953"/>
                  </a:lnTo>
                  <a:lnTo>
                    <a:pt x="5714054" y="2854636"/>
                  </a:lnTo>
                  <a:lnTo>
                    <a:pt x="5717509" y="2626841"/>
                  </a:lnTo>
                  <a:lnTo>
                    <a:pt x="5718659" y="2636719"/>
                  </a:lnTo>
                  <a:lnTo>
                    <a:pt x="5720963" y="2502355"/>
                  </a:lnTo>
                  <a:lnTo>
                    <a:pt x="5722114" y="2510014"/>
                  </a:lnTo>
                  <a:lnTo>
                    <a:pt x="5726720" y="2797170"/>
                  </a:lnTo>
                  <a:lnTo>
                    <a:pt x="5730174" y="2722970"/>
                  </a:lnTo>
                  <a:lnTo>
                    <a:pt x="5731325" y="2729503"/>
                  </a:lnTo>
                  <a:lnTo>
                    <a:pt x="5734779" y="2528736"/>
                  </a:lnTo>
                  <a:lnTo>
                    <a:pt x="5741688" y="2836890"/>
                  </a:lnTo>
                  <a:lnTo>
                    <a:pt x="5742838" y="2836917"/>
                  </a:lnTo>
                  <a:lnTo>
                    <a:pt x="5743990" y="2839507"/>
                  </a:lnTo>
                  <a:lnTo>
                    <a:pt x="5746293" y="2819773"/>
                  </a:lnTo>
                  <a:lnTo>
                    <a:pt x="5748596" y="2828966"/>
                  </a:lnTo>
                  <a:lnTo>
                    <a:pt x="5749747" y="2824806"/>
                  </a:lnTo>
                  <a:lnTo>
                    <a:pt x="5750899" y="2827922"/>
                  </a:lnTo>
                  <a:lnTo>
                    <a:pt x="5753201" y="2823456"/>
                  </a:lnTo>
                  <a:lnTo>
                    <a:pt x="5754353" y="2826511"/>
                  </a:lnTo>
                  <a:lnTo>
                    <a:pt x="5755504" y="2819798"/>
                  </a:lnTo>
                  <a:lnTo>
                    <a:pt x="5756656" y="2824806"/>
                  </a:lnTo>
                  <a:lnTo>
                    <a:pt x="5757808" y="2822201"/>
                  </a:lnTo>
                  <a:lnTo>
                    <a:pt x="5760110" y="2789742"/>
                  </a:lnTo>
                  <a:lnTo>
                    <a:pt x="5761260" y="2790259"/>
                  </a:lnTo>
                  <a:lnTo>
                    <a:pt x="5762412" y="2789449"/>
                  </a:lnTo>
                  <a:lnTo>
                    <a:pt x="5763564" y="2791523"/>
                  </a:lnTo>
                  <a:lnTo>
                    <a:pt x="5765867" y="2811847"/>
                  </a:lnTo>
                  <a:lnTo>
                    <a:pt x="5767019" y="2812839"/>
                  </a:lnTo>
                  <a:lnTo>
                    <a:pt x="5768169" y="2828236"/>
                  </a:lnTo>
                  <a:lnTo>
                    <a:pt x="5769321" y="2826236"/>
                  </a:lnTo>
                  <a:lnTo>
                    <a:pt x="5770471" y="2828921"/>
                  </a:lnTo>
                  <a:lnTo>
                    <a:pt x="5771623" y="2828101"/>
                  </a:lnTo>
                  <a:lnTo>
                    <a:pt x="5772775" y="2826460"/>
                  </a:lnTo>
                  <a:lnTo>
                    <a:pt x="5775078" y="2801635"/>
                  </a:lnTo>
                  <a:lnTo>
                    <a:pt x="5776230" y="2805933"/>
                  </a:lnTo>
                  <a:lnTo>
                    <a:pt x="5779683" y="2796197"/>
                  </a:lnTo>
                  <a:lnTo>
                    <a:pt x="5780835" y="2806214"/>
                  </a:lnTo>
                  <a:lnTo>
                    <a:pt x="5781987" y="2802101"/>
                  </a:lnTo>
                  <a:lnTo>
                    <a:pt x="5783137" y="2798115"/>
                  </a:lnTo>
                  <a:lnTo>
                    <a:pt x="5786591" y="2818472"/>
                  </a:lnTo>
                  <a:lnTo>
                    <a:pt x="5787743" y="2818593"/>
                  </a:lnTo>
                  <a:lnTo>
                    <a:pt x="5788894" y="2823700"/>
                  </a:lnTo>
                  <a:lnTo>
                    <a:pt x="5793500" y="2802803"/>
                  </a:lnTo>
                  <a:lnTo>
                    <a:pt x="5795802" y="2822740"/>
                  </a:lnTo>
                  <a:lnTo>
                    <a:pt x="5799257" y="2797251"/>
                  </a:lnTo>
                  <a:lnTo>
                    <a:pt x="5801559" y="2765331"/>
                  </a:lnTo>
                  <a:lnTo>
                    <a:pt x="5802711" y="2767085"/>
                  </a:lnTo>
                  <a:lnTo>
                    <a:pt x="5805014" y="2794889"/>
                  </a:lnTo>
                  <a:lnTo>
                    <a:pt x="5806166" y="2760497"/>
                  </a:lnTo>
                  <a:lnTo>
                    <a:pt x="5807316" y="2761337"/>
                  </a:lnTo>
                  <a:lnTo>
                    <a:pt x="5808468" y="2763518"/>
                  </a:lnTo>
                  <a:lnTo>
                    <a:pt x="5810770" y="2739484"/>
                  </a:lnTo>
                  <a:lnTo>
                    <a:pt x="5813074" y="2787725"/>
                  </a:lnTo>
                  <a:lnTo>
                    <a:pt x="5816527" y="2813643"/>
                  </a:lnTo>
                  <a:lnTo>
                    <a:pt x="5817679" y="2811359"/>
                  </a:lnTo>
                  <a:lnTo>
                    <a:pt x="5819981" y="2794369"/>
                  </a:lnTo>
                  <a:lnTo>
                    <a:pt x="5821133" y="2795338"/>
                  </a:lnTo>
                  <a:lnTo>
                    <a:pt x="5822285" y="2786391"/>
                  </a:lnTo>
                  <a:lnTo>
                    <a:pt x="5824588" y="2806642"/>
                  </a:lnTo>
                  <a:lnTo>
                    <a:pt x="5825738" y="2798334"/>
                  </a:lnTo>
                  <a:lnTo>
                    <a:pt x="5826890" y="2809954"/>
                  </a:lnTo>
                  <a:lnTo>
                    <a:pt x="5830344" y="2790946"/>
                  </a:lnTo>
                  <a:lnTo>
                    <a:pt x="5831495" y="2792209"/>
                  </a:lnTo>
                  <a:lnTo>
                    <a:pt x="5836101" y="2767042"/>
                  </a:lnTo>
                  <a:lnTo>
                    <a:pt x="5837253" y="2766268"/>
                  </a:lnTo>
                  <a:lnTo>
                    <a:pt x="5838404" y="2761799"/>
                  </a:lnTo>
                  <a:lnTo>
                    <a:pt x="5839556" y="2771837"/>
                  </a:lnTo>
                  <a:lnTo>
                    <a:pt x="5843010" y="2750869"/>
                  </a:lnTo>
                  <a:lnTo>
                    <a:pt x="5844160" y="2762202"/>
                  </a:lnTo>
                  <a:lnTo>
                    <a:pt x="5845312" y="2759066"/>
                  </a:lnTo>
                  <a:lnTo>
                    <a:pt x="5846464" y="2760255"/>
                  </a:lnTo>
                  <a:lnTo>
                    <a:pt x="5847615" y="2771145"/>
                  </a:lnTo>
                  <a:lnTo>
                    <a:pt x="5849917" y="2756163"/>
                  </a:lnTo>
                  <a:lnTo>
                    <a:pt x="5853371" y="2764419"/>
                  </a:lnTo>
                  <a:lnTo>
                    <a:pt x="5854523" y="2780659"/>
                  </a:lnTo>
                  <a:lnTo>
                    <a:pt x="5855675" y="2777063"/>
                  </a:lnTo>
                  <a:lnTo>
                    <a:pt x="5856826" y="2776045"/>
                  </a:lnTo>
                  <a:lnTo>
                    <a:pt x="5860280" y="2748296"/>
                  </a:lnTo>
                  <a:lnTo>
                    <a:pt x="5861432" y="2751269"/>
                  </a:lnTo>
                  <a:lnTo>
                    <a:pt x="5863735" y="2773766"/>
                  </a:lnTo>
                  <a:lnTo>
                    <a:pt x="5869491" y="2750509"/>
                  </a:lnTo>
                  <a:lnTo>
                    <a:pt x="5870643" y="2755423"/>
                  </a:lnTo>
                  <a:lnTo>
                    <a:pt x="5871794" y="2753759"/>
                  </a:lnTo>
                  <a:lnTo>
                    <a:pt x="5872946" y="2632326"/>
                  </a:lnTo>
                  <a:lnTo>
                    <a:pt x="5875248" y="1698689"/>
                  </a:lnTo>
                  <a:lnTo>
                    <a:pt x="5877552" y="1687093"/>
                  </a:lnTo>
                  <a:lnTo>
                    <a:pt x="5878702" y="1715605"/>
                  </a:lnTo>
                  <a:lnTo>
                    <a:pt x="5882157" y="2753028"/>
                  </a:lnTo>
                  <a:lnTo>
                    <a:pt x="5885611" y="2777401"/>
                  </a:lnTo>
                  <a:lnTo>
                    <a:pt x="5886762" y="2730312"/>
                  </a:lnTo>
                  <a:lnTo>
                    <a:pt x="5890216" y="1793711"/>
                  </a:lnTo>
                  <a:lnTo>
                    <a:pt x="5891368" y="1790049"/>
                  </a:lnTo>
                  <a:lnTo>
                    <a:pt x="5892520" y="1799621"/>
                  </a:lnTo>
                  <a:lnTo>
                    <a:pt x="5897125" y="2756974"/>
                  </a:lnTo>
                  <a:lnTo>
                    <a:pt x="5898277" y="2758213"/>
                  </a:lnTo>
                  <a:lnTo>
                    <a:pt x="5899427" y="2749608"/>
                  </a:lnTo>
                  <a:lnTo>
                    <a:pt x="5900579" y="2655952"/>
                  </a:lnTo>
                  <a:lnTo>
                    <a:pt x="5902881" y="1829588"/>
                  </a:lnTo>
                  <a:lnTo>
                    <a:pt x="5905184" y="1806671"/>
                  </a:lnTo>
                  <a:lnTo>
                    <a:pt x="5906336" y="1829088"/>
                  </a:lnTo>
                  <a:lnTo>
                    <a:pt x="5909790" y="2727513"/>
                  </a:lnTo>
                  <a:lnTo>
                    <a:pt x="5910942" y="2722131"/>
                  </a:lnTo>
                  <a:lnTo>
                    <a:pt x="5912092" y="2733724"/>
                  </a:lnTo>
                  <a:lnTo>
                    <a:pt x="5913244" y="2733503"/>
                  </a:lnTo>
                  <a:lnTo>
                    <a:pt x="5914395" y="2652720"/>
                  </a:lnTo>
                  <a:lnTo>
                    <a:pt x="5916699" y="1906684"/>
                  </a:lnTo>
                  <a:lnTo>
                    <a:pt x="5919001" y="1895791"/>
                  </a:lnTo>
                  <a:lnTo>
                    <a:pt x="5920153" y="1919468"/>
                  </a:lnTo>
                  <a:lnTo>
                    <a:pt x="5922456" y="2699916"/>
                  </a:lnTo>
                  <a:lnTo>
                    <a:pt x="5923606" y="2719160"/>
                  </a:lnTo>
                  <a:lnTo>
                    <a:pt x="5924758" y="2715016"/>
                  </a:lnTo>
                  <a:lnTo>
                    <a:pt x="5928212" y="2727549"/>
                  </a:lnTo>
                  <a:lnTo>
                    <a:pt x="5931667" y="2742231"/>
                  </a:lnTo>
                  <a:lnTo>
                    <a:pt x="5932817" y="2727717"/>
                  </a:lnTo>
                  <a:lnTo>
                    <a:pt x="5936271" y="2740801"/>
                  </a:lnTo>
                  <a:lnTo>
                    <a:pt x="5939726" y="2708080"/>
                  </a:lnTo>
                  <a:lnTo>
                    <a:pt x="5947787" y="2690977"/>
                  </a:lnTo>
                  <a:lnTo>
                    <a:pt x="5948937" y="2701679"/>
                  </a:lnTo>
                  <a:lnTo>
                    <a:pt x="5950089" y="2696270"/>
                  </a:lnTo>
                  <a:lnTo>
                    <a:pt x="5951239" y="2698365"/>
                  </a:lnTo>
                  <a:lnTo>
                    <a:pt x="5954694" y="2690731"/>
                  </a:lnTo>
                  <a:lnTo>
                    <a:pt x="5956998" y="2665391"/>
                  </a:lnTo>
                  <a:lnTo>
                    <a:pt x="5958148" y="2672555"/>
                  </a:lnTo>
                  <a:lnTo>
                    <a:pt x="5962754" y="2657820"/>
                  </a:lnTo>
                  <a:lnTo>
                    <a:pt x="5971965" y="2416659"/>
                  </a:lnTo>
                  <a:lnTo>
                    <a:pt x="5976570" y="2107181"/>
                  </a:lnTo>
                  <a:lnTo>
                    <a:pt x="5977722" y="2116666"/>
                  </a:lnTo>
                  <a:lnTo>
                    <a:pt x="5988084" y="2580491"/>
                  </a:lnTo>
                  <a:lnTo>
                    <a:pt x="5989236" y="2590639"/>
                  </a:lnTo>
                  <a:lnTo>
                    <a:pt x="5991538" y="2643062"/>
                  </a:lnTo>
                  <a:lnTo>
                    <a:pt x="5994992" y="2590545"/>
                  </a:lnTo>
                  <a:lnTo>
                    <a:pt x="5996144" y="2585359"/>
                  </a:lnTo>
                  <a:lnTo>
                    <a:pt x="5999599" y="2530300"/>
                  </a:lnTo>
                  <a:lnTo>
                    <a:pt x="6007658" y="2681846"/>
                  </a:lnTo>
                  <a:lnTo>
                    <a:pt x="6008810" y="2681976"/>
                  </a:lnTo>
                  <a:lnTo>
                    <a:pt x="6009960" y="2679004"/>
                  </a:lnTo>
                  <a:lnTo>
                    <a:pt x="6012263" y="2690362"/>
                  </a:lnTo>
                  <a:lnTo>
                    <a:pt x="6013415" y="2686773"/>
                  </a:lnTo>
                  <a:lnTo>
                    <a:pt x="6016869" y="2674972"/>
                  </a:lnTo>
                  <a:lnTo>
                    <a:pt x="6018021" y="2673450"/>
                  </a:lnTo>
                  <a:lnTo>
                    <a:pt x="6019171" y="2655762"/>
                  </a:lnTo>
                  <a:lnTo>
                    <a:pt x="6020323" y="2658924"/>
                  </a:lnTo>
                  <a:lnTo>
                    <a:pt x="6023778" y="2644252"/>
                  </a:lnTo>
                  <a:lnTo>
                    <a:pt x="6024928" y="2660422"/>
                  </a:lnTo>
                  <a:lnTo>
                    <a:pt x="6026080" y="2654337"/>
                  </a:lnTo>
                  <a:lnTo>
                    <a:pt x="6030685" y="2681351"/>
                  </a:lnTo>
                  <a:lnTo>
                    <a:pt x="6031837" y="2677580"/>
                  </a:lnTo>
                  <a:lnTo>
                    <a:pt x="6032989" y="2686229"/>
                  </a:lnTo>
                  <a:lnTo>
                    <a:pt x="6036443" y="2666038"/>
                  </a:lnTo>
                  <a:lnTo>
                    <a:pt x="6037594" y="2683851"/>
                  </a:lnTo>
                  <a:lnTo>
                    <a:pt x="6038746" y="2667532"/>
                  </a:lnTo>
                  <a:lnTo>
                    <a:pt x="6039896" y="2672893"/>
                  </a:lnTo>
                  <a:lnTo>
                    <a:pt x="6042200" y="2680577"/>
                  </a:lnTo>
                  <a:lnTo>
                    <a:pt x="6043350" y="2669446"/>
                  </a:lnTo>
                  <a:lnTo>
                    <a:pt x="6044502" y="2688126"/>
                  </a:lnTo>
                  <a:lnTo>
                    <a:pt x="6045654" y="2680517"/>
                  </a:lnTo>
                  <a:lnTo>
                    <a:pt x="6046805" y="2684209"/>
                  </a:lnTo>
                  <a:lnTo>
                    <a:pt x="6050259" y="2664544"/>
                  </a:lnTo>
                  <a:lnTo>
                    <a:pt x="6051411" y="2667526"/>
                  </a:lnTo>
                  <a:lnTo>
                    <a:pt x="6052562" y="2664241"/>
                  </a:lnTo>
                  <a:lnTo>
                    <a:pt x="6053714" y="2675515"/>
                  </a:lnTo>
                  <a:lnTo>
                    <a:pt x="6054865" y="2672883"/>
                  </a:lnTo>
                  <a:lnTo>
                    <a:pt x="6057168" y="2672105"/>
                  </a:lnTo>
                  <a:lnTo>
                    <a:pt x="6058318" y="2676558"/>
                  </a:lnTo>
                  <a:lnTo>
                    <a:pt x="6059470" y="2670628"/>
                  </a:lnTo>
                  <a:lnTo>
                    <a:pt x="6062925" y="2646114"/>
                  </a:lnTo>
                  <a:lnTo>
                    <a:pt x="6064077" y="2641040"/>
                  </a:lnTo>
                  <a:lnTo>
                    <a:pt x="6065227" y="2627396"/>
                  </a:lnTo>
                  <a:lnTo>
                    <a:pt x="6066379" y="2635875"/>
                  </a:lnTo>
                  <a:lnTo>
                    <a:pt x="6068681" y="2626752"/>
                  </a:lnTo>
                  <a:lnTo>
                    <a:pt x="6069833" y="2626578"/>
                  </a:lnTo>
                  <a:lnTo>
                    <a:pt x="6070984" y="2630737"/>
                  </a:lnTo>
                  <a:lnTo>
                    <a:pt x="6072136" y="2629674"/>
                  </a:lnTo>
                  <a:lnTo>
                    <a:pt x="6075590" y="2663281"/>
                  </a:lnTo>
                  <a:lnTo>
                    <a:pt x="6077892" y="2673250"/>
                  </a:lnTo>
                  <a:lnTo>
                    <a:pt x="6079044" y="2657497"/>
                  </a:lnTo>
                  <a:lnTo>
                    <a:pt x="6080195" y="2666602"/>
                  </a:lnTo>
                  <a:lnTo>
                    <a:pt x="6083649" y="2626624"/>
                  </a:lnTo>
                  <a:lnTo>
                    <a:pt x="6084801" y="2628231"/>
                  </a:lnTo>
                  <a:lnTo>
                    <a:pt x="6085952" y="2622040"/>
                  </a:lnTo>
                  <a:lnTo>
                    <a:pt x="6087104" y="2622843"/>
                  </a:lnTo>
                  <a:lnTo>
                    <a:pt x="6090558" y="2645663"/>
                  </a:lnTo>
                  <a:lnTo>
                    <a:pt x="6094012" y="2633591"/>
                  </a:lnTo>
                  <a:lnTo>
                    <a:pt x="6095163" y="2638469"/>
                  </a:lnTo>
                  <a:lnTo>
                    <a:pt x="6096315" y="2634638"/>
                  </a:lnTo>
                  <a:lnTo>
                    <a:pt x="6097467" y="2635974"/>
                  </a:lnTo>
                  <a:lnTo>
                    <a:pt x="6098617" y="2634618"/>
                  </a:lnTo>
                  <a:lnTo>
                    <a:pt x="6100921" y="2625154"/>
                  </a:lnTo>
                  <a:lnTo>
                    <a:pt x="6103223" y="2634902"/>
                  </a:lnTo>
                  <a:lnTo>
                    <a:pt x="6104374" y="2632832"/>
                  </a:lnTo>
                  <a:lnTo>
                    <a:pt x="6105526" y="2633775"/>
                  </a:lnTo>
                  <a:lnTo>
                    <a:pt x="6106678" y="2638129"/>
                  </a:lnTo>
                  <a:lnTo>
                    <a:pt x="6108980" y="2623613"/>
                  </a:lnTo>
                  <a:lnTo>
                    <a:pt x="6110132" y="2626584"/>
                  </a:lnTo>
                  <a:lnTo>
                    <a:pt x="6113585" y="2615712"/>
                  </a:lnTo>
                  <a:lnTo>
                    <a:pt x="6114737" y="2621934"/>
                  </a:lnTo>
                  <a:lnTo>
                    <a:pt x="6115889" y="2613593"/>
                  </a:lnTo>
                  <a:lnTo>
                    <a:pt x="6119343" y="2627672"/>
                  </a:lnTo>
                  <a:lnTo>
                    <a:pt x="6120494" y="2629506"/>
                  </a:lnTo>
                  <a:lnTo>
                    <a:pt x="6121646" y="2626830"/>
                  </a:lnTo>
                  <a:lnTo>
                    <a:pt x="6122796" y="2615444"/>
                  </a:lnTo>
                  <a:lnTo>
                    <a:pt x="6123948" y="2622874"/>
                  </a:lnTo>
                  <a:lnTo>
                    <a:pt x="6126250" y="2597099"/>
                  </a:lnTo>
                  <a:lnTo>
                    <a:pt x="6132007" y="2635848"/>
                  </a:lnTo>
                  <a:lnTo>
                    <a:pt x="6140068" y="2580797"/>
                  </a:lnTo>
                  <a:lnTo>
                    <a:pt x="6141218" y="2600106"/>
                  </a:lnTo>
                  <a:lnTo>
                    <a:pt x="6142370" y="2594547"/>
                  </a:lnTo>
                  <a:lnTo>
                    <a:pt x="6143522" y="2592439"/>
                  </a:lnTo>
                  <a:lnTo>
                    <a:pt x="6144673" y="2581262"/>
                  </a:lnTo>
                  <a:lnTo>
                    <a:pt x="6151581" y="2624257"/>
                  </a:lnTo>
                  <a:lnTo>
                    <a:pt x="6155036" y="2605883"/>
                  </a:lnTo>
                  <a:lnTo>
                    <a:pt x="6156186" y="2607037"/>
                  </a:lnTo>
                  <a:lnTo>
                    <a:pt x="6160792" y="2587353"/>
                  </a:lnTo>
                  <a:lnTo>
                    <a:pt x="6161944" y="2581314"/>
                  </a:lnTo>
                  <a:lnTo>
                    <a:pt x="6164247" y="2590856"/>
                  </a:lnTo>
                  <a:lnTo>
                    <a:pt x="6165397" y="2587568"/>
                  </a:lnTo>
                  <a:lnTo>
                    <a:pt x="6167701" y="2599331"/>
                  </a:lnTo>
                  <a:lnTo>
                    <a:pt x="6168852" y="2593919"/>
                  </a:lnTo>
                  <a:lnTo>
                    <a:pt x="6171156" y="2606233"/>
                  </a:lnTo>
                  <a:lnTo>
                    <a:pt x="6172306" y="2605239"/>
                  </a:lnTo>
                  <a:lnTo>
                    <a:pt x="6173458" y="2609126"/>
                  </a:lnTo>
                  <a:lnTo>
                    <a:pt x="6174608" y="2604433"/>
                  </a:lnTo>
                  <a:lnTo>
                    <a:pt x="6178063" y="2614105"/>
                  </a:lnTo>
                  <a:lnTo>
                    <a:pt x="6179215" y="2607072"/>
                  </a:lnTo>
                  <a:lnTo>
                    <a:pt x="6180367" y="2617886"/>
                  </a:lnTo>
                  <a:lnTo>
                    <a:pt x="6183819" y="2585119"/>
                  </a:lnTo>
                  <a:lnTo>
                    <a:pt x="6184971" y="2582261"/>
                  </a:lnTo>
                  <a:lnTo>
                    <a:pt x="6186123" y="2566171"/>
                  </a:lnTo>
                  <a:lnTo>
                    <a:pt x="6187274" y="2569806"/>
                  </a:lnTo>
                  <a:lnTo>
                    <a:pt x="6190728" y="2586558"/>
                  </a:lnTo>
                  <a:lnTo>
                    <a:pt x="6193031" y="2608395"/>
                  </a:lnTo>
                  <a:lnTo>
                    <a:pt x="6194183" y="2595960"/>
                  </a:lnTo>
                  <a:lnTo>
                    <a:pt x="6197637" y="2533160"/>
                  </a:lnTo>
                  <a:lnTo>
                    <a:pt x="6198789" y="2504155"/>
                  </a:lnTo>
                  <a:lnTo>
                    <a:pt x="6199939" y="2512292"/>
                  </a:lnTo>
                  <a:lnTo>
                    <a:pt x="6203394" y="2544178"/>
                  </a:lnTo>
                  <a:lnTo>
                    <a:pt x="6204546" y="2561512"/>
                  </a:lnTo>
                  <a:lnTo>
                    <a:pt x="6205696" y="2558369"/>
                  </a:lnTo>
                  <a:lnTo>
                    <a:pt x="6206848" y="2568892"/>
                  </a:lnTo>
                  <a:lnTo>
                    <a:pt x="6209150" y="2551276"/>
                  </a:lnTo>
                  <a:lnTo>
                    <a:pt x="6210302" y="2559568"/>
                  </a:lnTo>
                  <a:lnTo>
                    <a:pt x="6211453" y="2553956"/>
                  </a:lnTo>
                  <a:lnTo>
                    <a:pt x="6216059" y="2506495"/>
                  </a:lnTo>
                  <a:lnTo>
                    <a:pt x="6219513" y="2520661"/>
                  </a:lnTo>
                  <a:lnTo>
                    <a:pt x="6224118" y="2563519"/>
                  </a:lnTo>
                  <a:lnTo>
                    <a:pt x="6225270" y="2545458"/>
                  </a:lnTo>
                  <a:lnTo>
                    <a:pt x="6226422" y="2553027"/>
                  </a:lnTo>
                  <a:lnTo>
                    <a:pt x="6227573" y="2557664"/>
                  </a:lnTo>
                  <a:lnTo>
                    <a:pt x="6228725" y="2548043"/>
                  </a:lnTo>
                  <a:lnTo>
                    <a:pt x="6229875" y="2551017"/>
                  </a:lnTo>
                  <a:lnTo>
                    <a:pt x="6231027" y="2555591"/>
                  </a:lnTo>
                  <a:lnTo>
                    <a:pt x="6232179" y="2548814"/>
                  </a:lnTo>
                  <a:lnTo>
                    <a:pt x="6233329" y="2551840"/>
                  </a:lnTo>
                  <a:lnTo>
                    <a:pt x="6234481" y="2548386"/>
                  </a:lnTo>
                  <a:lnTo>
                    <a:pt x="6239086" y="2563983"/>
                  </a:lnTo>
                  <a:lnTo>
                    <a:pt x="6240238" y="2570697"/>
                  </a:lnTo>
                  <a:lnTo>
                    <a:pt x="6241390" y="2560296"/>
                  </a:lnTo>
                  <a:lnTo>
                    <a:pt x="6244844" y="2574883"/>
                  </a:lnTo>
                  <a:lnTo>
                    <a:pt x="6247147" y="2566009"/>
                  </a:lnTo>
                  <a:lnTo>
                    <a:pt x="6250601" y="2530549"/>
                  </a:lnTo>
                  <a:lnTo>
                    <a:pt x="6254054" y="2554646"/>
                  </a:lnTo>
                  <a:lnTo>
                    <a:pt x="6255206" y="2543333"/>
                  </a:lnTo>
                  <a:lnTo>
                    <a:pt x="6256358" y="2551794"/>
                  </a:lnTo>
                  <a:lnTo>
                    <a:pt x="6257508" y="2549150"/>
                  </a:lnTo>
                  <a:lnTo>
                    <a:pt x="6258660" y="2547480"/>
                  </a:lnTo>
                  <a:lnTo>
                    <a:pt x="6259812" y="2542697"/>
                  </a:lnTo>
                  <a:lnTo>
                    <a:pt x="6260963" y="2546478"/>
                  </a:lnTo>
                  <a:lnTo>
                    <a:pt x="6262115" y="2540611"/>
                  </a:lnTo>
                  <a:lnTo>
                    <a:pt x="6263265" y="2542004"/>
                  </a:lnTo>
                  <a:lnTo>
                    <a:pt x="6266719" y="2528636"/>
                  </a:lnTo>
                  <a:lnTo>
                    <a:pt x="6271326" y="2552887"/>
                  </a:lnTo>
                  <a:lnTo>
                    <a:pt x="6272476" y="2557203"/>
                  </a:lnTo>
                  <a:lnTo>
                    <a:pt x="6279385" y="2531093"/>
                  </a:lnTo>
                  <a:lnTo>
                    <a:pt x="6281687" y="2527275"/>
                  </a:lnTo>
                  <a:lnTo>
                    <a:pt x="6282839" y="2535382"/>
                  </a:lnTo>
                  <a:lnTo>
                    <a:pt x="6283991" y="2523623"/>
                  </a:lnTo>
                  <a:lnTo>
                    <a:pt x="6285142" y="2525875"/>
                  </a:lnTo>
                  <a:lnTo>
                    <a:pt x="6286294" y="2519959"/>
                  </a:lnTo>
                  <a:lnTo>
                    <a:pt x="6289748" y="2527810"/>
                  </a:lnTo>
                  <a:lnTo>
                    <a:pt x="6290898" y="2523770"/>
                  </a:lnTo>
                  <a:lnTo>
                    <a:pt x="6292050" y="2533480"/>
                  </a:lnTo>
                  <a:lnTo>
                    <a:pt x="6295505" y="2515660"/>
                  </a:lnTo>
                  <a:lnTo>
                    <a:pt x="6296657" y="2520745"/>
                  </a:lnTo>
                  <a:lnTo>
                    <a:pt x="6300110" y="2497904"/>
                  </a:lnTo>
                  <a:lnTo>
                    <a:pt x="6301261" y="2501029"/>
                  </a:lnTo>
                  <a:lnTo>
                    <a:pt x="6302413" y="2492080"/>
                  </a:lnTo>
                  <a:lnTo>
                    <a:pt x="6304716" y="2504988"/>
                  </a:lnTo>
                  <a:lnTo>
                    <a:pt x="6307018" y="2516907"/>
                  </a:lnTo>
                  <a:lnTo>
                    <a:pt x="6309321" y="2516587"/>
                  </a:lnTo>
                  <a:lnTo>
                    <a:pt x="6315079" y="2528812"/>
                  </a:lnTo>
                  <a:lnTo>
                    <a:pt x="6316229" y="2527570"/>
                  </a:lnTo>
                  <a:lnTo>
                    <a:pt x="6318532" y="2509683"/>
                  </a:lnTo>
                  <a:lnTo>
                    <a:pt x="6321986" y="2498774"/>
                  </a:lnTo>
                  <a:lnTo>
                    <a:pt x="6323138" y="2504410"/>
                  </a:lnTo>
                  <a:lnTo>
                    <a:pt x="6324290" y="2502610"/>
                  </a:lnTo>
                  <a:lnTo>
                    <a:pt x="6327743" y="2491373"/>
                  </a:lnTo>
                  <a:lnTo>
                    <a:pt x="6331197" y="2512772"/>
                  </a:lnTo>
                  <a:lnTo>
                    <a:pt x="6332349" y="2510858"/>
                  </a:lnTo>
                  <a:lnTo>
                    <a:pt x="6333501" y="2516541"/>
                  </a:lnTo>
                  <a:lnTo>
                    <a:pt x="6336954" y="2493468"/>
                  </a:lnTo>
                  <a:lnTo>
                    <a:pt x="6339258" y="2492377"/>
                  </a:lnTo>
                  <a:lnTo>
                    <a:pt x="6340408" y="2484185"/>
                  </a:lnTo>
                  <a:lnTo>
                    <a:pt x="6343863" y="2508826"/>
                  </a:lnTo>
                  <a:lnTo>
                    <a:pt x="6346165" y="2533182"/>
                  </a:lnTo>
                  <a:lnTo>
                    <a:pt x="6347317" y="2530327"/>
                  </a:lnTo>
                  <a:lnTo>
                    <a:pt x="6348469" y="2534000"/>
                  </a:lnTo>
                  <a:lnTo>
                    <a:pt x="6350771" y="2496699"/>
                  </a:lnTo>
                  <a:lnTo>
                    <a:pt x="6351923" y="2498017"/>
                  </a:lnTo>
                  <a:lnTo>
                    <a:pt x="6353074" y="2495137"/>
                  </a:lnTo>
                  <a:lnTo>
                    <a:pt x="6359983" y="2453948"/>
                  </a:lnTo>
                  <a:lnTo>
                    <a:pt x="6362285" y="2485189"/>
                  </a:lnTo>
                  <a:lnTo>
                    <a:pt x="6363437" y="2478205"/>
                  </a:lnTo>
                  <a:lnTo>
                    <a:pt x="6366891" y="2485352"/>
                  </a:lnTo>
                  <a:lnTo>
                    <a:pt x="6368042" y="2471276"/>
                  </a:lnTo>
                  <a:lnTo>
                    <a:pt x="6369194" y="2488391"/>
                  </a:lnTo>
                  <a:lnTo>
                    <a:pt x="6370344" y="2487043"/>
                  </a:lnTo>
                  <a:lnTo>
                    <a:pt x="6371496" y="2489343"/>
                  </a:lnTo>
                  <a:lnTo>
                    <a:pt x="6377253" y="2417605"/>
                  </a:lnTo>
                  <a:lnTo>
                    <a:pt x="6378405" y="2420023"/>
                  </a:lnTo>
                  <a:lnTo>
                    <a:pt x="6379557" y="2441239"/>
                  </a:lnTo>
                  <a:lnTo>
                    <a:pt x="6380707" y="2439405"/>
                  </a:lnTo>
                  <a:lnTo>
                    <a:pt x="6381859" y="2431422"/>
                  </a:lnTo>
                  <a:lnTo>
                    <a:pt x="6383009" y="2454815"/>
                  </a:lnTo>
                  <a:lnTo>
                    <a:pt x="6384161" y="2453455"/>
                  </a:lnTo>
                  <a:lnTo>
                    <a:pt x="6385313" y="2446095"/>
                  </a:lnTo>
                  <a:lnTo>
                    <a:pt x="6386464" y="2449356"/>
                  </a:lnTo>
                  <a:lnTo>
                    <a:pt x="6387616" y="2454704"/>
                  </a:lnTo>
                  <a:lnTo>
                    <a:pt x="6388768" y="2446195"/>
                  </a:lnTo>
                  <a:lnTo>
                    <a:pt x="6389918" y="2446425"/>
                  </a:lnTo>
                  <a:lnTo>
                    <a:pt x="6391070" y="2448067"/>
                  </a:lnTo>
                  <a:lnTo>
                    <a:pt x="6393373" y="2443624"/>
                  </a:lnTo>
                  <a:lnTo>
                    <a:pt x="6394525" y="2442707"/>
                  </a:lnTo>
                  <a:lnTo>
                    <a:pt x="6396827" y="2436315"/>
                  </a:lnTo>
                  <a:lnTo>
                    <a:pt x="6397977" y="2439172"/>
                  </a:lnTo>
                  <a:lnTo>
                    <a:pt x="6399129" y="2433135"/>
                  </a:lnTo>
                  <a:lnTo>
                    <a:pt x="6402584" y="2443686"/>
                  </a:lnTo>
                  <a:lnTo>
                    <a:pt x="6404886" y="2434967"/>
                  </a:lnTo>
                  <a:lnTo>
                    <a:pt x="6407188" y="2443148"/>
                  </a:lnTo>
                  <a:lnTo>
                    <a:pt x="6409492" y="2431635"/>
                  </a:lnTo>
                  <a:lnTo>
                    <a:pt x="6410643" y="2438116"/>
                  </a:lnTo>
                  <a:lnTo>
                    <a:pt x="6412947" y="2427261"/>
                  </a:lnTo>
                  <a:lnTo>
                    <a:pt x="6414097" y="2425790"/>
                  </a:lnTo>
                  <a:lnTo>
                    <a:pt x="6415249" y="2427897"/>
                  </a:lnTo>
                  <a:lnTo>
                    <a:pt x="6416400" y="2423831"/>
                  </a:lnTo>
                  <a:lnTo>
                    <a:pt x="6417552" y="2432005"/>
                  </a:lnTo>
                  <a:lnTo>
                    <a:pt x="6424460" y="2387480"/>
                  </a:lnTo>
                  <a:lnTo>
                    <a:pt x="6425611" y="2388448"/>
                  </a:lnTo>
                  <a:lnTo>
                    <a:pt x="6426763" y="2389974"/>
                  </a:lnTo>
                  <a:lnTo>
                    <a:pt x="6430217" y="2417121"/>
                  </a:lnTo>
                  <a:lnTo>
                    <a:pt x="6431369" y="2421408"/>
                  </a:lnTo>
                  <a:lnTo>
                    <a:pt x="6432519" y="2415078"/>
                  </a:lnTo>
                  <a:lnTo>
                    <a:pt x="6433671" y="2415671"/>
                  </a:lnTo>
                  <a:lnTo>
                    <a:pt x="6434822" y="2429399"/>
                  </a:lnTo>
                  <a:lnTo>
                    <a:pt x="6435974" y="2426880"/>
                  </a:lnTo>
                  <a:lnTo>
                    <a:pt x="6437126" y="2419137"/>
                  </a:lnTo>
                  <a:lnTo>
                    <a:pt x="6438276" y="2426585"/>
                  </a:lnTo>
                  <a:lnTo>
                    <a:pt x="6440580" y="2391737"/>
                  </a:lnTo>
                  <a:lnTo>
                    <a:pt x="6441731" y="2397201"/>
                  </a:lnTo>
                  <a:lnTo>
                    <a:pt x="6442883" y="2396981"/>
                  </a:lnTo>
                  <a:lnTo>
                    <a:pt x="6444033" y="2394622"/>
                  </a:lnTo>
                  <a:lnTo>
                    <a:pt x="6446337" y="2412857"/>
                  </a:lnTo>
                  <a:lnTo>
                    <a:pt x="6447487" y="2407016"/>
                  </a:lnTo>
                  <a:lnTo>
                    <a:pt x="6450942" y="2380652"/>
                  </a:lnTo>
                  <a:lnTo>
                    <a:pt x="6453244" y="2381996"/>
                  </a:lnTo>
                  <a:lnTo>
                    <a:pt x="6456698" y="2410055"/>
                  </a:lnTo>
                  <a:lnTo>
                    <a:pt x="6460153" y="2405801"/>
                  </a:lnTo>
                  <a:lnTo>
                    <a:pt x="6464759" y="2417338"/>
                  </a:lnTo>
                  <a:lnTo>
                    <a:pt x="6467061" y="2413665"/>
                  </a:lnTo>
                  <a:lnTo>
                    <a:pt x="6472818" y="2433553"/>
                  </a:lnTo>
                  <a:lnTo>
                    <a:pt x="6477425" y="2398007"/>
                  </a:lnTo>
                  <a:lnTo>
                    <a:pt x="6478575" y="2395333"/>
                  </a:lnTo>
                  <a:lnTo>
                    <a:pt x="6480877" y="2026147"/>
                  </a:lnTo>
                  <a:lnTo>
                    <a:pt x="6483181" y="2033638"/>
                  </a:lnTo>
                  <a:lnTo>
                    <a:pt x="6484332" y="2031846"/>
                  </a:lnTo>
                  <a:lnTo>
                    <a:pt x="6486636" y="2408959"/>
                  </a:lnTo>
                  <a:lnTo>
                    <a:pt x="6487786" y="2411157"/>
                  </a:lnTo>
                  <a:lnTo>
                    <a:pt x="6488938" y="2417806"/>
                  </a:lnTo>
                  <a:lnTo>
                    <a:pt x="6490088" y="2416412"/>
                  </a:lnTo>
                  <a:lnTo>
                    <a:pt x="6492392" y="2404174"/>
                  </a:lnTo>
                  <a:lnTo>
                    <a:pt x="6495847" y="2361145"/>
                  </a:lnTo>
                  <a:lnTo>
                    <a:pt x="6498149" y="2357267"/>
                  </a:lnTo>
                  <a:lnTo>
                    <a:pt x="6500452" y="2384178"/>
                  </a:lnTo>
                  <a:lnTo>
                    <a:pt x="6501604" y="2386281"/>
                  </a:lnTo>
                  <a:lnTo>
                    <a:pt x="6502754" y="2381897"/>
                  </a:lnTo>
                  <a:lnTo>
                    <a:pt x="6503906" y="2389793"/>
                  </a:lnTo>
                  <a:lnTo>
                    <a:pt x="6506208" y="2374601"/>
                  </a:lnTo>
                  <a:lnTo>
                    <a:pt x="6507360" y="2376444"/>
                  </a:lnTo>
                  <a:lnTo>
                    <a:pt x="6508511" y="2377012"/>
                  </a:lnTo>
                  <a:lnTo>
                    <a:pt x="6509663" y="2370484"/>
                  </a:lnTo>
                  <a:lnTo>
                    <a:pt x="6513117" y="2392185"/>
                  </a:lnTo>
                  <a:lnTo>
                    <a:pt x="6515419" y="2385377"/>
                  </a:lnTo>
                  <a:lnTo>
                    <a:pt x="6517722" y="2371383"/>
                  </a:lnTo>
                  <a:lnTo>
                    <a:pt x="6522328" y="2386256"/>
                  </a:lnTo>
                  <a:lnTo>
                    <a:pt x="6523479" y="2384048"/>
                  </a:lnTo>
                  <a:lnTo>
                    <a:pt x="6526933" y="2349671"/>
                  </a:lnTo>
                  <a:lnTo>
                    <a:pt x="6529237" y="2335105"/>
                  </a:lnTo>
                  <a:lnTo>
                    <a:pt x="6530387" y="2341969"/>
                  </a:lnTo>
                  <a:lnTo>
                    <a:pt x="6531539" y="2336937"/>
                  </a:lnTo>
                  <a:lnTo>
                    <a:pt x="6537296" y="2157112"/>
                  </a:lnTo>
                  <a:lnTo>
                    <a:pt x="6543053" y="2356561"/>
                  </a:lnTo>
                  <a:lnTo>
                    <a:pt x="6546507" y="2334705"/>
                  </a:lnTo>
                  <a:lnTo>
                    <a:pt x="6548809" y="2333528"/>
                  </a:lnTo>
                  <a:lnTo>
                    <a:pt x="6549961" y="2337184"/>
                  </a:lnTo>
                  <a:lnTo>
                    <a:pt x="6552264" y="2324891"/>
                  </a:lnTo>
                  <a:lnTo>
                    <a:pt x="6554566" y="2335769"/>
                  </a:lnTo>
                  <a:lnTo>
                    <a:pt x="6558021" y="2366070"/>
                  </a:lnTo>
                  <a:lnTo>
                    <a:pt x="6561475" y="2339264"/>
                  </a:lnTo>
                  <a:lnTo>
                    <a:pt x="6564929" y="2353170"/>
                  </a:lnTo>
                  <a:lnTo>
                    <a:pt x="6566081" y="2351925"/>
                  </a:lnTo>
                  <a:lnTo>
                    <a:pt x="6567232" y="2354550"/>
                  </a:lnTo>
                  <a:lnTo>
                    <a:pt x="6572988" y="2326829"/>
                  </a:lnTo>
                  <a:lnTo>
                    <a:pt x="6575292" y="2330018"/>
                  </a:lnTo>
                  <a:lnTo>
                    <a:pt x="6577595" y="2337363"/>
                  </a:lnTo>
                  <a:lnTo>
                    <a:pt x="6582200" y="2312751"/>
                  </a:lnTo>
                  <a:lnTo>
                    <a:pt x="6583352" y="2314112"/>
                  </a:lnTo>
                  <a:lnTo>
                    <a:pt x="6586806" y="2331479"/>
                  </a:lnTo>
                  <a:lnTo>
                    <a:pt x="6587956" y="2324239"/>
                  </a:lnTo>
                  <a:lnTo>
                    <a:pt x="6589108" y="2324987"/>
                  </a:lnTo>
                  <a:lnTo>
                    <a:pt x="6590260" y="2325514"/>
                  </a:lnTo>
                  <a:lnTo>
                    <a:pt x="6591411" y="2335230"/>
                  </a:lnTo>
                  <a:lnTo>
                    <a:pt x="6592563" y="2333070"/>
                  </a:lnTo>
                  <a:lnTo>
                    <a:pt x="6594865" y="2334366"/>
                  </a:lnTo>
                  <a:lnTo>
                    <a:pt x="6597167" y="2309090"/>
                  </a:lnTo>
                  <a:lnTo>
                    <a:pt x="6598319" y="2311606"/>
                  </a:lnTo>
                  <a:lnTo>
                    <a:pt x="6601774" y="2326791"/>
                  </a:lnTo>
                  <a:lnTo>
                    <a:pt x="6602926" y="2341885"/>
                  </a:lnTo>
                  <a:lnTo>
                    <a:pt x="6604076" y="2339252"/>
                  </a:lnTo>
                  <a:lnTo>
                    <a:pt x="6605228" y="2346789"/>
                  </a:lnTo>
                  <a:lnTo>
                    <a:pt x="6608682" y="2336921"/>
                  </a:lnTo>
                  <a:lnTo>
                    <a:pt x="6609833" y="2340204"/>
                  </a:lnTo>
                  <a:lnTo>
                    <a:pt x="6610985" y="2330198"/>
                  </a:lnTo>
                  <a:lnTo>
                    <a:pt x="6612137" y="2333095"/>
                  </a:lnTo>
                  <a:lnTo>
                    <a:pt x="6614439" y="2320909"/>
                  </a:lnTo>
                  <a:lnTo>
                    <a:pt x="6617894" y="2310833"/>
                  </a:lnTo>
                  <a:lnTo>
                    <a:pt x="6619044" y="2311366"/>
                  </a:lnTo>
                  <a:lnTo>
                    <a:pt x="6622498" y="2304616"/>
                  </a:lnTo>
                  <a:lnTo>
                    <a:pt x="6623650" y="2308746"/>
                  </a:lnTo>
                  <a:lnTo>
                    <a:pt x="6625953" y="2303367"/>
                  </a:lnTo>
                  <a:lnTo>
                    <a:pt x="6627105" y="2309897"/>
                  </a:lnTo>
                  <a:lnTo>
                    <a:pt x="6628255" y="2304662"/>
                  </a:lnTo>
                  <a:lnTo>
                    <a:pt x="6629407" y="2309736"/>
                  </a:lnTo>
                  <a:lnTo>
                    <a:pt x="6630559" y="2306635"/>
                  </a:lnTo>
                  <a:lnTo>
                    <a:pt x="6631709" y="2322895"/>
                  </a:lnTo>
                  <a:lnTo>
                    <a:pt x="6632861" y="2307763"/>
                  </a:lnTo>
                  <a:lnTo>
                    <a:pt x="6634012" y="2308164"/>
                  </a:lnTo>
                  <a:lnTo>
                    <a:pt x="6635164" y="2302858"/>
                  </a:lnTo>
                  <a:lnTo>
                    <a:pt x="6636316" y="2306887"/>
                  </a:lnTo>
                  <a:lnTo>
                    <a:pt x="6637466" y="2297558"/>
                  </a:lnTo>
                  <a:lnTo>
                    <a:pt x="6638618" y="2309475"/>
                  </a:lnTo>
                  <a:lnTo>
                    <a:pt x="6639770" y="2307471"/>
                  </a:lnTo>
                  <a:lnTo>
                    <a:pt x="6640921" y="2306303"/>
                  </a:lnTo>
                  <a:lnTo>
                    <a:pt x="6646677" y="2287759"/>
                  </a:lnTo>
                  <a:lnTo>
                    <a:pt x="6648981" y="2294760"/>
                  </a:lnTo>
                  <a:lnTo>
                    <a:pt x="6650132" y="2291551"/>
                  </a:lnTo>
                  <a:lnTo>
                    <a:pt x="6651284" y="2284239"/>
                  </a:lnTo>
                  <a:lnTo>
                    <a:pt x="6652434" y="2288287"/>
                  </a:lnTo>
                  <a:lnTo>
                    <a:pt x="6653586" y="2286442"/>
                  </a:lnTo>
                  <a:lnTo>
                    <a:pt x="6658191" y="2269023"/>
                  </a:lnTo>
                  <a:lnTo>
                    <a:pt x="6659343" y="2271617"/>
                  </a:lnTo>
                  <a:lnTo>
                    <a:pt x="6660495" y="2267933"/>
                  </a:lnTo>
                  <a:lnTo>
                    <a:pt x="6663949" y="2288766"/>
                  </a:lnTo>
                  <a:lnTo>
                    <a:pt x="6668554" y="2265511"/>
                  </a:lnTo>
                  <a:lnTo>
                    <a:pt x="6670856" y="2260164"/>
                  </a:lnTo>
                  <a:lnTo>
                    <a:pt x="6674311" y="2277402"/>
                  </a:lnTo>
                  <a:lnTo>
                    <a:pt x="6676613" y="2272081"/>
                  </a:lnTo>
                  <a:lnTo>
                    <a:pt x="6680067" y="2243893"/>
                  </a:lnTo>
                  <a:lnTo>
                    <a:pt x="6681219" y="2245630"/>
                  </a:lnTo>
                  <a:lnTo>
                    <a:pt x="6683522" y="2257159"/>
                  </a:lnTo>
                  <a:lnTo>
                    <a:pt x="6684674" y="2255438"/>
                  </a:lnTo>
                  <a:lnTo>
                    <a:pt x="6685824" y="2258992"/>
                  </a:lnTo>
                  <a:lnTo>
                    <a:pt x="6686976" y="2253087"/>
                  </a:lnTo>
                  <a:lnTo>
                    <a:pt x="6690430" y="2261432"/>
                  </a:lnTo>
                  <a:lnTo>
                    <a:pt x="6691582" y="2258865"/>
                  </a:lnTo>
                  <a:lnTo>
                    <a:pt x="6692733" y="2261774"/>
                  </a:lnTo>
                  <a:lnTo>
                    <a:pt x="6693885" y="2246216"/>
                  </a:lnTo>
                  <a:lnTo>
                    <a:pt x="6695035" y="2251593"/>
                  </a:lnTo>
                  <a:lnTo>
                    <a:pt x="6696187" y="2248967"/>
                  </a:lnTo>
                  <a:lnTo>
                    <a:pt x="6699642" y="2263479"/>
                  </a:lnTo>
                  <a:lnTo>
                    <a:pt x="6705398" y="2235721"/>
                  </a:lnTo>
                  <a:lnTo>
                    <a:pt x="6708853" y="2229513"/>
                  </a:lnTo>
                  <a:lnTo>
                    <a:pt x="6712307" y="2240402"/>
                  </a:lnTo>
                  <a:lnTo>
                    <a:pt x="6713457" y="2237460"/>
                  </a:lnTo>
                  <a:lnTo>
                    <a:pt x="6714609" y="2248775"/>
                  </a:lnTo>
                  <a:lnTo>
                    <a:pt x="6715761" y="2242045"/>
                  </a:lnTo>
                  <a:lnTo>
                    <a:pt x="6716912" y="2243309"/>
                  </a:lnTo>
                  <a:lnTo>
                    <a:pt x="6718064" y="2241092"/>
                  </a:lnTo>
                  <a:lnTo>
                    <a:pt x="6719216" y="2245893"/>
                  </a:lnTo>
                  <a:lnTo>
                    <a:pt x="6720366" y="2245563"/>
                  </a:lnTo>
                  <a:lnTo>
                    <a:pt x="6721518" y="2247094"/>
                  </a:lnTo>
                  <a:lnTo>
                    <a:pt x="6723821" y="2258507"/>
                  </a:lnTo>
                  <a:lnTo>
                    <a:pt x="6724973" y="2255424"/>
                  </a:lnTo>
                  <a:lnTo>
                    <a:pt x="6728427" y="2238508"/>
                  </a:lnTo>
                  <a:lnTo>
                    <a:pt x="6729577" y="2233388"/>
                  </a:lnTo>
                  <a:lnTo>
                    <a:pt x="6730729" y="2234557"/>
                  </a:lnTo>
                  <a:lnTo>
                    <a:pt x="6733032" y="2242676"/>
                  </a:lnTo>
                  <a:lnTo>
                    <a:pt x="6735334" y="2228798"/>
                  </a:lnTo>
                  <a:lnTo>
                    <a:pt x="6737638" y="2230687"/>
                  </a:lnTo>
                  <a:lnTo>
                    <a:pt x="6741091" y="2245442"/>
                  </a:lnTo>
                  <a:lnTo>
                    <a:pt x="6742243" y="2241942"/>
                  </a:lnTo>
                  <a:lnTo>
                    <a:pt x="6743395" y="2241590"/>
                  </a:lnTo>
                  <a:lnTo>
                    <a:pt x="6749152" y="2193651"/>
                  </a:lnTo>
                  <a:lnTo>
                    <a:pt x="6751454" y="2208409"/>
                  </a:lnTo>
                  <a:lnTo>
                    <a:pt x="6752606" y="2198085"/>
                  </a:lnTo>
                  <a:lnTo>
                    <a:pt x="6754908" y="2211821"/>
                  </a:lnTo>
                  <a:lnTo>
                    <a:pt x="6756060" y="2202861"/>
                  </a:lnTo>
                  <a:lnTo>
                    <a:pt x="6759513" y="2224633"/>
                  </a:lnTo>
                  <a:lnTo>
                    <a:pt x="6760665" y="2218479"/>
                  </a:lnTo>
                  <a:lnTo>
                    <a:pt x="6765271" y="2204688"/>
                  </a:lnTo>
                  <a:lnTo>
                    <a:pt x="6769876" y="2238350"/>
                  </a:lnTo>
                  <a:lnTo>
                    <a:pt x="6773330" y="2231084"/>
                  </a:lnTo>
                  <a:lnTo>
                    <a:pt x="6774482" y="2233512"/>
                  </a:lnTo>
                  <a:lnTo>
                    <a:pt x="6775633" y="2232947"/>
                  </a:lnTo>
                  <a:lnTo>
                    <a:pt x="6776785" y="2225184"/>
                  </a:lnTo>
                  <a:lnTo>
                    <a:pt x="6777935" y="2228987"/>
                  </a:lnTo>
                  <a:lnTo>
                    <a:pt x="6780239" y="2222164"/>
                  </a:lnTo>
                  <a:lnTo>
                    <a:pt x="6781390" y="2146541"/>
                  </a:lnTo>
                  <a:lnTo>
                    <a:pt x="6782542" y="2155604"/>
                  </a:lnTo>
                  <a:lnTo>
                    <a:pt x="6785996" y="2125115"/>
                  </a:lnTo>
                  <a:lnTo>
                    <a:pt x="6787146" y="2195078"/>
                  </a:lnTo>
                  <a:lnTo>
                    <a:pt x="6788298" y="2193203"/>
                  </a:lnTo>
                  <a:lnTo>
                    <a:pt x="6790601" y="2194826"/>
                  </a:lnTo>
                  <a:lnTo>
                    <a:pt x="6791753" y="2206975"/>
                  </a:lnTo>
                  <a:lnTo>
                    <a:pt x="6792903" y="2202520"/>
                  </a:lnTo>
                  <a:lnTo>
                    <a:pt x="6796357" y="2164924"/>
                  </a:lnTo>
                  <a:lnTo>
                    <a:pt x="6797509" y="2165796"/>
                  </a:lnTo>
                  <a:lnTo>
                    <a:pt x="6798661" y="2160510"/>
                  </a:lnTo>
                  <a:lnTo>
                    <a:pt x="6800964" y="2174113"/>
                  </a:lnTo>
                  <a:lnTo>
                    <a:pt x="6803266" y="2185451"/>
                  </a:lnTo>
                  <a:lnTo>
                    <a:pt x="6804418" y="2183701"/>
                  </a:lnTo>
                  <a:lnTo>
                    <a:pt x="6809023" y="2151399"/>
                  </a:lnTo>
                  <a:lnTo>
                    <a:pt x="6810175" y="2150724"/>
                  </a:lnTo>
                  <a:lnTo>
                    <a:pt x="6813629" y="2122392"/>
                  </a:lnTo>
                  <a:lnTo>
                    <a:pt x="6817084" y="2060815"/>
                  </a:lnTo>
                  <a:lnTo>
                    <a:pt x="6825143" y="1754238"/>
                  </a:lnTo>
                  <a:lnTo>
                    <a:pt x="6827445" y="1709051"/>
                  </a:lnTo>
                  <a:lnTo>
                    <a:pt x="6829748" y="1839188"/>
                  </a:lnTo>
                  <a:lnTo>
                    <a:pt x="6834354" y="2176667"/>
                  </a:lnTo>
                  <a:lnTo>
                    <a:pt x="6835506" y="2207572"/>
                  </a:lnTo>
                  <a:lnTo>
                    <a:pt x="6836656" y="2207418"/>
                  </a:lnTo>
                  <a:lnTo>
                    <a:pt x="6837808" y="2186223"/>
                  </a:lnTo>
                  <a:lnTo>
                    <a:pt x="6838959" y="2199199"/>
                  </a:lnTo>
                  <a:lnTo>
                    <a:pt x="6844717" y="1719755"/>
                  </a:lnTo>
                  <a:lnTo>
                    <a:pt x="6845867" y="1736473"/>
                  </a:lnTo>
                  <a:lnTo>
                    <a:pt x="6855078" y="2043568"/>
                  </a:lnTo>
                  <a:lnTo>
                    <a:pt x="6857381" y="2063275"/>
                  </a:lnTo>
                  <a:lnTo>
                    <a:pt x="6858533" y="2057126"/>
                  </a:lnTo>
                  <a:lnTo>
                    <a:pt x="6859685" y="2069612"/>
                  </a:lnTo>
                  <a:lnTo>
                    <a:pt x="6860835" y="2061102"/>
                  </a:lnTo>
                  <a:lnTo>
                    <a:pt x="6863139" y="1995150"/>
                  </a:lnTo>
                  <a:lnTo>
                    <a:pt x="6865442" y="1783728"/>
                  </a:lnTo>
                  <a:lnTo>
                    <a:pt x="6866592" y="1774131"/>
                  </a:lnTo>
                  <a:lnTo>
                    <a:pt x="6868896" y="1812406"/>
                  </a:lnTo>
                  <a:lnTo>
                    <a:pt x="6871198" y="2010297"/>
                  </a:lnTo>
                  <a:lnTo>
                    <a:pt x="6872350" y="2030339"/>
                  </a:lnTo>
                  <a:lnTo>
                    <a:pt x="6873501" y="2029278"/>
                  </a:lnTo>
                  <a:lnTo>
                    <a:pt x="6874653" y="2025576"/>
                  </a:lnTo>
                  <a:lnTo>
                    <a:pt x="6875803" y="2042672"/>
                  </a:lnTo>
                  <a:lnTo>
                    <a:pt x="6881561" y="1930148"/>
                  </a:lnTo>
                  <a:lnTo>
                    <a:pt x="6882712" y="1892449"/>
                  </a:lnTo>
                  <a:lnTo>
                    <a:pt x="6885014" y="1460882"/>
                  </a:lnTo>
                  <a:lnTo>
                    <a:pt x="6888469" y="1431975"/>
                  </a:lnTo>
                  <a:lnTo>
                    <a:pt x="6890773" y="1788213"/>
                  </a:lnTo>
                  <a:lnTo>
                    <a:pt x="6893075" y="1842375"/>
                  </a:lnTo>
                  <a:lnTo>
                    <a:pt x="6897680" y="1989761"/>
                  </a:lnTo>
                  <a:lnTo>
                    <a:pt x="6899984" y="2009008"/>
                  </a:lnTo>
                  <a:lnTo>
                    <a:pt x="6901134" y="2051131"/>
                  </a:lnTo>
                  <a:lnTo>
                    <a:pt x="6902286" y="2041505"/>
                  </a:lnTo>
                  <a:lnTo>
                    <a:pt x="6905740" y="2037597"/>
                  </a:lnTo>
                  <a:lnTo>
                    <a:pt x="6906891" y="2040582"/>
                  </a:lnTo>
                  <a:lnTo>
                    <a:pt x="6908043" y="2036417"/>
                  </a:lnTo>
                  <a:lnTo>
                    <a:pt x="6917254" y="1913458"/>
                  </a:lnTo>
                  <a:lnTo>
                    <a:pt x="6918404" y="1918340"/>
                  </a:lnTo>
                  <a:lnTo>
                    <a:pt x="6919556" y="1941463"/>
                  </a:lnTo>
                  <a:lnTo>
                    <a:pt x="6920708" y="1940710"/>
                  </a:lnTo>
                  <a:lnTo>
                    <a:pt x="6921859" y="1942080"/>
                  </a:lnTo>
                  <a:lnTo>
                    <a:pt x="6924163" y="1934094"/>
                  </a:lnTo>
                  <a:lnTo>
                    <a:pt x="6926465" y="1902666"/>
                  </a:lnTo>
                  <a:lnTo>
                    <a:pt x="6929919" y="1942488"/>
                  </a:lnTo>
                  <a:lnTo>
                    <a:pt x="6933374" y="2006291"/>
                  </a:lnTo>
                  <a:lnTo>
                    <a:pt x="6935676" y="2022719"/>
                  </a:lnTo>
                  <a:lnTo>
                    <a:pt x="6936826" y="2039427"/>
                  </a:lnTo>
                  <a:lnTo>
                    <a:pt x="6937978" y="2036790"/>
                  </a:lnTo>
                  <a:lnTo>
                    <a:pt x="6939130" y="2042068"/>
                  </a:lnTo>
                  <a:lnTo>
                    <a:pt x="6940281" y="2041722"/>
                  </a:lnTo>
                  <a:lnTo>
                    <a:pt x="6941433" y="2036092"/>
                  </a:lnTo>
                  <a:lnTo>
                    <a:pt x="6942585" y="2017815"/>
                  </a:lnTo>
                  <a:lnTo>
                    <a:pt x="6943735" y="2023322"/>
                  </a:lnTo>
                  <a:lnTo>
                    <a:pt x="6944887" y="2022862"/>
                  </a:lnTo>
                  <a:lnTo>
                    <a:pt x="6947190" y="2017685"/>
                  </a:lnTo>
                  <a:lnTo>
                    <a:pt x="6948342" y="2046753"/>
                  </a:lnTo>
                  <a:lnTo>
                    <a:pt x="6949492" y="2043671"/>
                  </a:lnTo>
                  <a:lnTo>
                    <a:pt x="6950644" y="2044710"/>
                  </a:lnTo>
                  <a:lnTo>
                    <a:pt x="6952946" y="2053055"/>
                  </a:lnTo>
                  <a:lnTo>
                    <a:pt x="6954098" y="2049691"/>
                  </a:lnTo>
                  <a:lnTo>
                    <a:pt x="6957553" y="2064126"/>
                  </a:lnTo>
                  <a:lnTo>
                    <a:pt x="6958703" y="2062379"/>
                  </a:lnTo>
                  <a:lnTo>
                    <a:pt x="6959855" y="2059239"/>
                  </a:lnTo>
                  <a:lnTo>
                    <a:pt x="6963309" y="2034671"/>
                  </a:lnTo>
                  <a:lnTo>
                    <a:pt x="6964460" y="2031719"/>
                  </a:lnTo>
                  <a:lnTo>
                    <a:pt x="6967914" y="2059006"/>
                  </a:lnTo>
                  <a:lnTo>
                    <a:pt x="6971369" y="2037714"/>
                  </a:lnTo>
                  <a:lnTo>
                    <a:pt x="6973671" y="2037375"/>
                  </a:lnTo>
                  <a:lnTo>
                    <a:pt x="6974823" y="2046079"/>
                  </a:lnTo>
                  <a:lnTo>
                    <a:pt x="6975975" y="2042685"/>
                  </a:lnTo>
                  <a:lnTo>
                    <a:pt x="6977125" y="2048036"/>
                  </a:lnTo>
                  <a:lnTo>
                    <a:pt x="6979429" y="1975700"/>
                  </a:lnTo>
                  <a:lnTo>
                    <a:pt x="6982882" y="1979050"/>
                  </a:lnTo>
                  <a:lnTo>
                    <a:pt x="6985186" y="2042679"/>
                  </a:lnTo>
                  <a:lnTo>
                    <a:pt x="6988640" y="2030155"/>
                  </a:lnTo>
                  <a:lnTo>
                    <a:pt x="6989791" y="2030688"/>
                  </a:lnTo>
                  <a:lnTo>
                    <a:pt x="6992093" y="2023566"/>
                  </a:lnTo>
                  <a:lnTo>
                    <a:pt x="6993245" y="2017807"/>
                  </a:lnTo>
                  <a:lnTo>
                    <a:pt x="6994397" y="2020223"/>
                  </a:lnTo>
                  <a:lnTo>
                    <a:pt x="6996700" y="2012672"/>
                  </a:lnTo>
                  <a:lnTo>
                    <a:pt x="6997851" y="2019525"/>
                  </a:lnTo>
                  <a:lnTo>
                    <a:pt x="7000154" y="2006765"/>
                  </a:lnTo>
                  <a:lnTo>
                    <a:pt x="7001304" y="2010903"/>
                  </a:lnTo>
                  <a:lnTo>
                    <a:pt x="7002456" y="2009138"/>
                  </a:lnTo>
                  <a:lnTo>
                    <a:pt x="7003608" y="2008070"/>
                  </a:lnTo>
                  <a:lnTo>
                    <a:pt x="7004759" y="2023094"/>
                  </a:lnTo>
                  <a:lnTo>
                    <a:pt x="7007063" y="2008610"/>
                  </a:lnTo>
                  <a:lnTo>
                    <a:pt x="7008213" y="2015322"/>
                  </a:lnTo>
                  <a:lnTo>
                    <a:pt x="7009365" y="2013243"/>
                  </a:lnTo>
                  <a:lnTo>
                    <a:pt x="7010515" y="2005266"/>
                  </a:lnTo>
                  <a:lnTo>
                    <a:pt x="7011667" y="2020941"/>
                  </a:lnTo>
                  <a:lnTo>
                    <a:pt x="7012819" y="2016483"/>
                  </a:lnTo>
                  <a:lnTo>
                    <a:pt x="7013970" y="2017100"/>
                  </a:lnTo>
                  <a:lnTo>
                    <a:pt x="7019726" y="1977672"/>
                  </a:lnTo>
                  <a:lnTo>
                    <a:pt x="7024333" y="2007342"/>
                  </a:lnTo>
                  <a:lnTo>
                    <a:pt x="7026635" y="2002459"/>
                  </a:lnTo>
                  <a:lnTo>
                    <a:pt x="7030090" y="1994785"/>
                  </a:lnTo>
                  <a:lnTo>
                    <a:pt x="7031242" y="1998223"/>
                  </a:lnTo>
                  <a:lnTo>
                    <a:pt x="7036998" y="1965204"/>
                  </a:lnTo>
                  <a:lnTo>
                    <a:pt x="7038149" y="1966840"/>
                  </a:lnTo>
                  <a:lnTo>
                    <a:pt x="7039301" y="1974029"/>
                  </a:lnTo>
                  <a:lnTo>
                    <a:pt x="7041603" y="1965421"/>
                  </a:lnTo>
                  <a:lnTo>
                    <a:pt x="7043907" y="1976121"/>
                  </a:lnTo>
                  <a:lnTo>
                    <a:pt x="7045057" y="1970235"/>
                  </a:lnTo>
                  <a:lnTo>
                    <a:pt x="7047360" y="1973608"/>
                  </a:lnTo>
                  <a:lnTo>
                    <a:pt x="7048512" y="1972525"/>
                  </a:lnTo>
                  <a:lnTo>
                    <a:pt x="7050814" y="1980833"/>
                  </a:lnTo>
                  <a:lnTo>
                    <a:pt x="7051966" y="1980252"/>
                  </a:lnTo>
                  <a:lnTo>
                    <a:pt x="7053118" y="1976482"/>
                  </a:lnTo>
                  <a:lnTo>
                    <a:pt x="7055421" y="1956731"/>
                  </a:lnTo>
                  <a:lnTo>
                    <a:pt x="7056571" y="1957808"/>
                  </a:lnTo>
                  <a:lnTo>
                    <a:pt x="7057723" y="1952125"/>
                  </a:lnTo>
                  <a:lnTo>
                    <a:pt x="7058875" y="1959716"/>
                  </a:lnTo>
                  <a:lnTo>
                    <a:pt x="7060025" y="1956682"/>
                  </a:lnTo>
                  <a:lnTo>
                    <a:pt x="7061177" y="1962109"/>
                  </a:lnTo>
                  <a:lnTo>
                    <a:pt x="7062328" y="1956537"/>
                  </a:lnTo>
                  <a:lnTo>
                    <a:pt x="7063480" y="1965949"/>
                  </a:lnTo>
                  <a:lnTo>
                    <a:pt x="7064632" y="1960966"/>
                  </a:lnTo>
                  <a:lnTo>
                    <a:pt x="7065782" y="1969167"/>
                  </a:lnTo>
                  <a:lnTo>
                    <a:pt x="7066934" y="1965162"/>
                  </a:lnTo>
                  <a:lnTo>
                    <a:pt x="7071539" y="1941939"/>
                  </a:lnTo>
                  <a:lnTo>
                    <a:pt x="7072691" y="1931060"/>
                  </a:lnTo>
                  <a:lnTo>
                    <a:pt x="7076145" y="1816051"/>
                  </a:lnTo>
                  <a:lnTo>
                    <a:pt x="7077297" y="1819174"/>
                  </a:lnTo>
                  <a:lnTo>
                    <a:pt x="7078448" y="1817751"/>
                  </a:lnTo>
                  <a:lnTo>
                    <a:pt x="7084204" y="1935312"/>
                  </a:lnTo>
                  <a:lnTo>
                    <a:pt x="7086508" y="1939084"/>
                  </a:lnTo>
                  <a:lnTo>
                    <a:pt x="7087659" y="1931157"/>
                  </a:lnTo>
                  <a:lnTo>
                    <a:pt x="7088811" y="1932626"/>
                  </a:lnTo>
                  <a:lnTo>
                    <a:pt x="7091113" y="1941214"/>
                  </a:lnTo>
                  <a:lnTo>
                    <a:pt x="7093415" y="1928392"/>
                  </a:lnTo>
                  <a:lnTo>
                    <a:pt x="7094567" y="1932643"/>
                  </a:lnTo>
                  <a:lnTo>
                    <a:pt x="7098022" y="1912908"/>
                  </a:lnTo>
                  <a:lnTo>
                    <a:pt x="7099172" y="1872832"/>
                  </a:lnTo>
                  <a:lnTo>
                    <a:pt x="7101476" y="1731760"/>
                  </a:lnTo>
                  <a:lnTo>
                    <a:pt x="7103778" y="1685855"/>
                  </a:lnTo>
                  <a:lnTo>
                    <a:pt x="7104930" y="1717222"/>
                  </a:lnTo>
                  <a:lnTo>
                    <a:pt x="7107233" y="1841977"/>
                  </a:lnTo>
                  <a:lnTo>
                    <a:pt x="7109535" y="1906211"/>
                  </a:lnTo>
                  <a:lnTo>
                    <a:pt x="7110687" y="1902654"/>
                  </a:lnTo>
                  <a:lnTo>
                    <a:pt x="7111838" y="1901505"/>
                  </a:lnTo>
                  <a:lnTo>
                    <a:pt x="7112990" y="1903873"/>
                  </a:lnTo>
                  <a:lnTo>
                    <a:pt x="7115292" y="1900956"/>
                  </a:lnTo>
                  <a:lnTo>
                    <a:pt x="7117594" y="1912857"/>
                  </a:lnTo>
                  <a:lnTo>
                    <a:pt x="7118746" y="1904887"/>
                  </a:lnTo>
                  <a:lnTo>
                    <a:pt x="7122201" y="961267"/>
                  </a:lnTo>
                  <a:lnTo>
                    <a:pt x="7124503" y="962319"/>
                  </a:lnTo>
                  <a:lnTo>
                    <a:pt x="7126805" y="1147515"/>
                  </a:lnTo>
                  <a:lnTo>
                    <a:pt x="7127957" y="1890953"/>
                  </a:lnTo>
                  <a:lnTo>
                    <a:pt x="7129109" y="1884341"/>
                  </a:lnTo>
                  <a:lnTo>
                    <a:pt x="7130260" y="1877911"/>
                  </a:lnTo>
                  <a:lnTo>
                    <a:pt x="7131412" y="1879479"/>
                  </a:lnTo>
                  <a:lnTo>
                    <a:pt x="7132564" y="1879243"/>
                  </a:lnTo>
                  <a:lnTo>
                    <a:pt x="7136017" y="1890607"/>
                  </a:lnTo>
                  <a:lnTo>
                    <a:pt x="7137169" y="1887545"/>
                  </a:lnTo>
                  <a:lnTo>
                    <a:pt x="7138321" y="1878249"/>
                  </a:lnTo>
                  <a:lnTo>
                    <a:pt x="7140623" y="1888679"/>
                  </a:lnTo>
                  <a:lnTo>
                    <a:pt x="7141775" y="1877272"/>
                  </a:lnTo>
                  <a:lnTo>
                    <a:pt x="7142925" y="1877857"/>
                  </a:lnTo>
                  <a:lnTo>
                    <a:pt x="7148682" y="1864715"/>
                  </a:lnTo>
                  <a:lnTo>
                    <a:pt x="7149834" y="1864094"/>
                  </a:lnTo>
                  <a:lnTo>
                    <a:pt x="7150986" y="1856876"/>
                  </a:lnTo>
                  <a:lnTo>
                    <a:pt x="7152136" y="1859314"/>
                  </a:lnTo>
                  <a:lnTo>
                    <a:pt x="7153288" y="1871868"/>
                  </a:lnTo>
                  <a:lnTo>
                    <a:pt x="7155591" y="1864696"/>
                  </a:lnTo>
                  <a:lnTo>
                    <a:pt x="7156743" y="1865262"/>
                  </a:lnTo>
                  <a:lnTo>
                    <a:pt x="7157893" y="1859450"/>
                  </a:lnTo>
                  <a:lnTo>
                    <a:pt x="7159045" y="1840625"/>
                  </a:lnTo>
                  <a:lnTo>
                    <a:pt x="7160197" y="1845626"/>
                  </a:lnTo>
                  <a:lnTo>
                    <a:pt x="7164802" y="1876030"/>
                  </a:lnTo>
                  <a:lnTo>
                    <a:pt x="7167104" y="1870813"/>
                  </a:lnTo>
                  <a:lnTo>
                    <a:pt x="7168256" y="1867817"/>
                  </a:lnTo>
                  <a:lnTo>
                    <a:pt x="7169408" y="1868731"/>
                  </a:lnTo>
                  <a:lnTo>
                    <a:pt x="7170559" y="1868694"/>
                  </a:lnTo>
                  <a:lnTo>
                    <a:pt x="7172861" y="1861752"/>
                  </a:lnTo>
                  <a:lnTo>
                    <a:pt x="7176315" y="1873711"/>
                  </a:lnTo>
                  <a:lnTo>
                    <a:pt x="7178619" y="1875373"/>
                  </a:lnTo>
                  <a:lnTo>
                    <a:pt x="7182072" y="1853901"/>
                  </a:lnTo>
                  <a:lnTo>
                    <a:pt x="7184376" y="1851756"/>
                  </a:lnTo>
                  <a:lnTo>
                    <a:pt x="7185526" y="1850429"/>
                  </a:lnTo>
                  <a:lnTo>
                    <a:pt x="7186678" y="1854370"/>
                  </a:lnTo>
                  <a:lnTo>
                    <a:pt x="7190133" y="1844407"/>
                  </a:lnTo>
                  <a:lnTo>
                    <a:pt x="7191283" y="1847515"/>
                  </a:lnTo>
                  <a:lnTo>
                    <a:pt x="7193587" y="1832944"/>
                  </a:lnTo>
                  <a:lnTo>
                    <a:pt x="7194738" y="1834302"/>
                  </a:lnTo>
                  <a:lnTo>
                    <a:pt x="7195890" y="1841184"/>
                  </a:lnTo>
                  <a:lnTo>
                    <a:pt x="7197042" y="1837239"/>
                  </a:lnTo>
                  <a:lnTo>
                    <a:pt x="7198192" y="1839831"/>
                  </a:lnTo>
                  <a:lnTo>
                    <a:pt x="7199344" y="1850007"/>
                  </a:lnTo>
                  <a:lnTo>
                    <a:pt x="7205101" y="1816178"/>
                  </a:lnTo>
                  <a:lnTo>
                    <a:pt x="7206253" y="1826804"/>
                  </a:lnTo>
                  <a:lnTo>
                    <a:pt x="7207403" y="1821131"/>
                  </a:lnTo>
                  <a:lnTo>
                    <a:pt x="7208555" y="1828612"/>
                  </a:lnTo>
                  <a:lnTo>
                    <a:pt x="7209705" y="1826708"/>
                  </a:lnTo>
                  <a:lnTo>
                    <a:pt x="7210857" y="1826271"/>
                  </a:lnTo>
                  <a:lnTo>
                    <a:pt x="7212009" y="1818041"/>
                  </a:lnTo>
                  <a:lnTo>
                    <a:pt x="7214312" y="1783217"/>
                  </a:lnTo>
                  <a:lnTo>
                    <a:pt x="7215462" y="1787013"/>
                  </a:lnTo>
                  <a:lnTo>
                    <a:pt x="7216614" y="1784992"/>
                  </a:lnTo>
                  <a:lnTo>
                    <a:pt x="7217766" y="1783990"/>
                  </a:lnTo>
                  <a:lnTo>
                    <a:pt x="7220069" y="1808303"/>
                  </a:lnTo>
                  <a:lnTo>
                    <a:pt x="7222371" y="1797617"/>
                  </a:lnTo>
                  <a:lnTo>
                    <a:pt x="7223523" y="1800092"/>
                  </a:lnTo>
                  <a:lnTo>
                    <a:pt x="7225825" y="1788575"/>
                  </a:lnTo>
                  <a:lnTo>
                    <a:pt x="7226977" y="1789056"/>
                  </a:lnTo>
                  <a:lnTo>
                    <a:pt x="7228128" y="1794122"/>
                  </a:lnTo>
                  <a:lnTo>
                    <a:pt x="7229280" y="1790388"/>
                  </a:lnTo>
                  <a:lnTo>
                    <a:pt x="7230432" y="1791736"/>
                  </a:lnTo>
                  <a:lnTo>
                    <a:pt x="7232734" y="1807992"/>
                  </a:lnTo>
                  <a:lnTo>
                    <a:pt x="7235036" y="1795868"/>
                  </a:lnTo>
                  <a:lnTo>
                    <a:pt x="7237339" y="1799703"/>
                  </a:lnTo>
                  <a:lnTo>
                    <a:pt x="7238491" y="1785390"/>
                  </a:lnTo>
                  <a:lnTo>
                    <a:pt x="7239643" y="1786328"/>
                  </a:lnTo>
                  <a:lnTo>
                    <a:pt x="7243096" y="1769855"/>
                  </a:lnTo>
                  <a:lnTo>
                    <a:pt x="7247702" y="1785381"/>
                  </a:lnTo>
                  <a:lnTo>
                    <a:pt x="7250004" y="1777980"/>
                  </a:lnTo>
                  <a:lnTo>
                    <a:pt x="7251156" y="1779100"/>
                  </a:lnTo>
                  <a:lnTo>
                    <a:pt x="7252307" y="1777155"/>
                  </a:lnTo>
                  <a:lnTo>
                    <a:pt x="7253459" y="1769472"/>
                  </a:lnTo>
                  <a:lnTo>
                    <a:pt x="7254611" y="1772342"/>
                  </a:lnTo>
                  <a:lnTo>
                    <a:pt x="7258065" y="1763983"/>
                  </a:lnTo>
                  <a:lnTo>
                    <a:pt x="7259215" y="1773292"/>
                  </a:lnTo>
                  <a:lnTo>
                    <a:pt x="7260367" y="1768494"/>
                  </a:lnTo>
                  <a:lnTo>
                    <a:pt x="7261518" y="1767396"/>
                  </a:lnTo>
                  <a:lnTo>
                    <a:pt x="7262670" y="1763437"/>
                  </a:lnTo>
                  <a:lnTo>
                    <a:pt x="7263822" y="1766586"/>
                  </a:lnTo>
                  <a:lnTo>
                    <a:pt x="7266124" y="1657361"/>
                  </a:lnTo>
                  <a:lnTo>
                    <a:pt x="7268426" y="1673478"/>
                  </a:lnTo>
                  <a:lnTo>
                    <a:pt x="7269578" y="1669094"/>
                  </a:lnTo>
                  <a:lnTo>
                    <a:pt x="7271881" y="1766047"/>
                  </a:lnTo>
                  <a:lnTo>
                    <a:pt x="7274183" y="1757761"/>
                  </a:lnTo>
                  <a:lnTo>
                    <a:pt x="7277638" y="1774546"/>
                  </a:lnTo>
                  <a:lnTo>
                    <a:pt x="7278790" y="1775482"/>
                  </a:lnTo>
                  <a:lnTo>
                    <a:pt x="7283394" y="1736783"/>
                  </a:lnTo>
                  <a:lnTo>
                    <a:pt x="7285698" y="1729424"/>
                  </a:lnTo>
                  <a:lnTo>
                    <a:pt x="7286849" y="1732967"/>
                  </a:lnTo>
                  <a:lnTo>
                    <a:pt x="7288001" y="1729421"/>
                  </a:lnTo>
                  <a:lnTo>
                    <a:pt x="7289151" y="1736277"/>
                  </a:lnTo>
                  <a:lnTo>
                    <a:pt x="7290303" y="1734756"/>
                  </a:lnTo>
                  <a:lnTo>
                    <a:pt x="7291455" y="1733583"/>
                  </a:lnTo>
                  <a:lnTo>
                    <a:pt x="7292605" y="1736739"/>
                  </a:lnTo>
                  <a:lnTo>
                    <a:pt x="7293757" y="1731973"/>
                  </a:lnTo>
                  <a:lnTo>
                    <a:pt x="7294909" y="1740021"/>
                  </a:lnTo>
                  <a:lnTo>
                    <a:pt x="7296060" y="1737799"/>
                  </a:lnTo>
                  <a:lnTo>
                    <a:pt x="7297212" y="1736885"/>
                  </a:lnTo>
                  <a:lnTo>
                    <a:pt x="7298362" y="1732301"/>
                  </a:lnTo>
                  <a:lnTo>
                    <a:pt x="7299514" y="1734197"/>
                  </a:lnTo>
                  <a:lnTo>
                    <a:pt x="7300666" y="1735315"/>
                  </a:lnTo>
                  <a:lnTo>
                    <a:pt x="7301817" y="1730418"/>
                  </a:lnTo>
                  <a:lnTo>
                    <a:pt x="7305271" y="1786120"/>
                  </a:lnTo>
                </a:path>
              </a:pathLst>
            </a:custGeom>
            <a:ln w="23793">
              <a:solidFill>
                <a:srgbClr val="0000FF"/>
              </a:solidFill>
            </a:ln>
          </p:spPr>
          <p:txBody>
            <a:bodyPr wrap="square" lIns="0" tIns="0" rIns="0" bIns="0" rtlCol="0"/>
            <a:lstStyle/>
            <a:p>
              <a:endParaRPr/>
            </a:p>
          </p:txBody>
        </p:sp>
        <p:sp>
          <p:nvSpPr>
            <p:cNvPr id="863" name="object 11"/>
            <p:cNvSpPr/>
            <p:nvPr/>
          </p:nvSpPr>
          <p:spPr>
            <a:xfrm>
              <a:off x="1829096" y="1334929"/>
              <a:ext cx="672531" cy="2931762"/>
            </a:xfrm>
            <a:custGeom>
              <a:avLst/>
              <a:gdLst/>
              <a:ahLst/>
              <a:cxnLst/>
              <a:rect l="l" t="t" r="r" b="b"/>
              <a:pathLst>
                <a:path w="756919" h="3334385">
                  <a:moveTo>
                    <a:pt x="0" y="2040813"/>
                  </a:moveTo>
                  <a:lnTo>
                    <a:pt x="6220" y="2057274"/>
                  </a:lnTo>
                  <a:lnTo>
                    <a:pt x="12410" y="2042633"/>
                  </a:lnTo>
                  <a:lnTo>
                    <a:pt x="18569" y="2067618"/>
                  </a:lnTo>
                  <a:lnTo>
                    <a:pt x="24698" y="1996946"/>
                  </a:lnTo>
                  <a:lnTo>
                    <a:pt x="30797" y="1969499"/>
                  </a:lnTo>
                  <a:lnTo>
                    <a:pt x="36866" y="2041954"/>
                  </a:lnTo>
                  <a:lnTo>
                    <a:pt x="42906" y="2182083"/>
                  </a:lnTo>
                  <a:lnTo>
                    <a:pt x="48917" y="2188800"/>
                  </a:lnTo>
                  <a:lnTo>
                    <a:pt x="54899" y="2213177"/>
                  </a:lnTo>
                  <a:lnTo>
                    <a:pt x="60853" y="2156099"/>
                  </a:lnTo>
                  <a:lnTo>
                    <a:pt x="66778" y="2241311"/>
                  </a:lnTo>
                  <a:lnTo>
                    <a:pt x="72676" y="2187495"/>
                  </a:lnTo>
                  <a:lnTo>
                    <a:pt x="78545" y="2208580"/>
                  </a:lnTo>
                  <a:lnTo>
                    <a:pt x="84386" y="2198103"/>
                  </a:lnTo>
                  <a:lnTo>
                    <a:pt x="95988" y="2222414"/>
                  </a:lnTo>
                  <a:lnTo>
                    <a:pt x="107484" y="2287865"/>
                  </a:lnTo>
                  <a:lnTo>
                    <a:pt x="113193" y="2366711"/>
                  </a:lnTo>
                  <a:lnTo>
                    <a:pt x="118876" y="2350268"/>
                  </a:lnTo>
                  <a:lnTo>
                    <a:pt x="124531" y="2316384"/>
                  </a:lnTo>
                  <a:lnTo>
                    <a:pt x="130162" y="2355286"/>
                  </a:lnTo>
                  <a:lnTo>
                    <a:pt x="135768" y="2353468"/>
                  </a:lnTo>
                  <a:lnTo>
                    <a:pt x="141349" y="2306881"/>
                  </a:lnTo>
                  <a:lnTo>
                    <a:pt x="146904" y="2222972"/>
                  </a:lnTo>
                  <a:lnTo>
                    <a:pt x="157941" y="2333439"/>
                  </a:lnTo>
                  <a:lnTo>
                    <a:pt x="163425" y="2303656"/>
                  </a:lnTo>
                  <a:lnTo>
                    <a:pt x="168884" y="2375911"/>
                  </a:lnTo>
                  <a:lnTo>
                    <a:pt x="174318" y="2392686"/>
                  </a:lnTo>
                  <a:lnTo>
                    <a:pt x="179729" y="2384944"/>
                  </a:lnTo>
                  <a:lnTo>
                    <a:pt x="185116" y="2393501"/>
                  </a:lnTo>
                  <a:lnTo>
                    <a:pt x="190481" y="2353113"/>
                  </a:lnTo>
                  <a:lnTo>
                    <a:pt x="201141" y="2309683"/>
                  </a:lnTo>
                  <a:lnTo>
                    <a:pt x="206437" y="2310960"/>
                  </a:lnTo>
                  <a:lnTo>
                    <a:pt x="211712" y="2342951"/>
                  </a:lnTo>
                  <a:lnTo>
                    <a:pt x="222192" y="2424878"/>
                  </a:lnTo>
                  <a:lnTo>
                    <a:pt x="227400" y="2316419"/>
                  </a:lnTo>
                  <a:lnTo>
                    <a:pt x="232587" y="2425984"/>
                  </a:lnTo>
                  <a:lnTo>
                    <a:pt x="237750" y="2357946"/>
                  </a:lnTo>
                  <a:lnTo>
                    <a:pt x="242895" y="2388421"/>
                  </a:lnTo>
                  <a:lnTo>
                    <a:pt x="248017" y="2397874"/>
                  </a:lnTo>
                  <a:lnTo>
                    <a:pt x="253118" y="2328107"/>
                  </a:lnTo>
                  <a:lnTo>
                    <a:pt x="258199" y="2360988"/>
                  </a:lnTo>
                  <a:lnTo>
                    <a:pt x="263257" y="2437269"/>
                  </a:lnTo>
                  <a:lnTo>
                    <a:pt x="268297" y="2397959"/>
                  </a:lnTo>
                  <a:lnTo>
                    <a:pt x="273316" y="2303537"/>
                  </a:lnTo>
                  <a:lnTo>
                    <a:pt x="278316" y="2361350"/>
                  </a:lnTo>
                  <a:lnTo>
                    <a:pt x="283295" y="2336872"/>
                  </a:lnTo>
                  <a:lnTo>
                    <a:pt x="288254" y="2352166"/>
                  </a:lnTo>
                  <a:lnTo>
                    <a:pt x="293193" y="2338210"/>
                  </a:lnTo>
                  <a:lnTo>
                    <a:pt x="298114" y="2430399"/>
                  </a:lnTo>
                  <a:lnTo>
                    <a:pt x="303015" y="2421800"/>
                  </a:lnTo>
                  <a:lnTo>
                    <a:pt x="307896" y="2342118"/>
                  </a:lnTo>
                  <a:lnTo>
                    <a:pt x="312759" y="2204820"/>
                  </a:lnTo>
                  <a:lnTo>
                    <a:pt x="327234" y="2664322"/>
                  </a:lnTo>
                  <a:lnTo>
                    <a:pt x="332021" y="2694337"/>
                  </a:lnTo>
                  <a:lnTo>
                    <a:pt x="336791" y="2685776"/>
                  </a:lnTo>
                  <a:lnTo>
                    <a:pt x="341543" y="2558659"/>
                  </a:lnTo>
                  <a:lnTo>
                    <a:pt x="346276" y="2305913"/>
                  </a:lnTo>
                  <a:lnTo>
                    <a:pt x="350992" y="2423593"/>
                  </a:lnTo>
                  <a:lnTo>
                    <a:pt x="355689" y="2593957"/>
                  </a:lnTo>
                  <a:lnTo>
                    <a:pt x="360370" y="2668928"/>
                  </a:lnTo>
                  <a:lnTo>
                    <a:pt x="378916" y="2746596"/>
                  </a:lnTo>
                  <a:lnTo>
                    <a:pt x="383510" y="2704962"/>
                  </a:lnTo>
                  <a:lnTo>
                    <a:pt x="388087" y="2389886"/>
                  </a:lnTo>
                  <a:lnTo>
                    <a:pt x="392648" y="1873620"/>
                  </a:lnTo>
                  <a:lnTo>
                    <a:pt x="397192" y="2070398"/>
                  </a:lnTo>
                  <a:lnTo>
                    <a:pt x="401719" y="2504092"/>
                  </a:lnTo>
                  <a:lnTo>
                    <a:pt x="406230" y="2307624"/>
                  </a:lnTo>
                  <a:lnTo>
                    <a:pt x="410724" y="2478705"/>
                  </a:lnTo>
                  <a:lnTo>
                    <a:pt x="415204" y="2866465"/>
                  </a:lnTo>
                  <a:lnTo>
                    <a:pt x="419665" y="2901414"/>
                  </a:lnTo>
                  <a:lnTo>
                    <a:pt x="428542" y="1844858"/>
                  </a:lnTo>
                  <a:lnTo>
                    <a:pt x="432958" y="2199234"/>
                  </a:lnTo>
                  <a:lnTo>
                    <a:pt x="437358" y="2828220"/>
                  </a:lnTo>
                  <a:lnTo>
                    <a:pt x="441740" y="2828181"/>
                  </a:lnTo>
                  <a:lnTo>
                    <a:pt x="446110" y="2936180"/>
                  </a:lnTo>
                  <a:lnTo>
                    <a:pt x="450463" y="2956558"/>
                  </a:lnTo>
                  <a:lnTo>
                    <a:pt x="454801" y="3031230"/>
                  </a:lnTo>
                  <a:lnTo>
                    <a:pt x="459125" y="3006519"/>
                  </a:lnTo>
                  <a:lnTo>
                    <a:pt x="463433" y="3055511"/>
                  </a:lnTo>
                  <a:lnTo>
                    <a:pt x="467727" y="3008833"/>
                  </a:lnTo>
                  <a:lnTo>
                    <a:pt x="472005" y="3096773"/>
                  </a:lnTo>
                  <a:lnTo>
                    <a:pt x="476270" y="3032394"/>
                  </a:lnTo>
                  <a:lnTo>
                    <a:pt x="480519" y="3010957"/>
                  </a:lnTo>
                  <a:lnTo>
                    <a:pt x="484754" y="2916658"/>
                  </a:lnTo>
                  <a:lnTo>
                    <a:pt x="488975" y="3047874"/>
                  </a:lnTo>
                  <a:lnTo>
                    <a:pt x="493181" y="2992566"/>
                  </a:lnTo>
                  <a:lnTo>
                    <a:pt x="497374" y="2904560"/>
                  </a:lnTo>
                  <a:lnTo>
                    <a:pt x="501553" y="3058369"/>
                  </a:lnTo>
                  <a:lnTo>
                    <a:pt x="505717" y="3117395"/>
                  </a:lnTo>
                  <a:lnTo>
                    <a:pt x="509868" y="3084609"/>
                  </a:lnTo>
                  <a:lnTo>
                    <a:pt x="514004" y="3099523"/>
                  </a:lnTo>
                  <a:lnTo>
                    <a:pt x="518127" y="3175897"/>
                  </a:lnTo>
                  <a:lnTo>
                    <a:pt x="522236" y="3036921"/>
                  </a:lnTo>
                  <a:lnTo>
                    <a:pt x="526333" y="3058372"/>
                  </a:lnTo>
                  <a:lnTo>
                    <a:pt x="530416" y="3124452"/>
                  </a:lnTo>
                  <a:lnTo>
                    <a:pt x="534485" y="3042064"/>
                  </a:lnTo>
                  <a:lnTo>
                    <a:pt x="538542" y="3107346"/>
                  </a:lnTo>
                  <a:lnTo>
                    <a:pt x="542583" y="3091590"/>
                  </a:lnTo>
                  <a:lnTo>
                    <a:pt x="546614" y="3052049"/>
                  </a:lnTo>
                  <a:lnTo>
                    <a:pt x="550631" y="3053594"/>
                  </a:lnTo>
                  <a:lnTo>
                    <a:pt x="554635" y="3045078"/>
                  </a:lnTo>
                  <a:lnTo>
                    <a:pt x="558625" y="3075870"/>
                  </a:lnTo>
                  <a:lnTo>
                    <a:pt x="562605" y="3019696"/>
                  </a:lnTo>
                  <a:lnTo>
                    <a:pt x="566570" y="2929091"/>
                  </a:lnTo>
                  <a:lnTo>
                    <a:pt x="574464" y="3139188"/>
                  </a:lnTo>
                  <a:lnTo>
                    <a:pt x="578393" y="3094046"/>
                  </a:lnTo>
                  <a:lnTo>
                    <a:pt x="582309" y="3100763"/>
                  </a:lnTo>
                  <a:lnTo>
                    <a:pt x="586213" y="3155510"/>
                  </a:lnTo>
                  <a:lnTo>
                    <a:pt x="590105" y="3170104"/>
                  </a:lnTo>
                  <a:lnTo>
                    <a:pt x="593983" y="3234884"/>
                  </a:lnTo>
                  <a:lnTo>
                    <a:pt x="597852" y="3164417"/>
                  </a:lnTo>
                  <a:lnTo>
                    <a:pt x="601707" y="3189320"/>
                  </a:lnTo>
                  <a:lnTo>
                    <a:pt x="605551" y="3106559"/>
                  </a:lnTo>
                  <a:lnTo>
                    <a:pt x="613202" y="3216775"/>
                  </a:lnTo>
                  <a:lnTo>
                    <a:pt x="617010" y="3177745"/>
                  </a:lnTo>
                  <a:lnTo>
                    <a:pt x="624593" y="3224674"/>
                  </a:lnTo>
                  <a:lnTo>
                    <a:pt x="628367" y="3213606"/>
                  </a:lnTo>
                  <a:lnTo>
                    <a:pt x="632129" y="3187041"/>
                  </a:lnTo>
                  <a:lnTo>
                    <a:pt x="635880" y="3231580"/>
                  </a:lnTo>
                  <a:lnTo>
                    <a:pt x="639620" y="3197976"/>
                  </a:lnTo>
                  <a:lnTo>
                    <a:pt x="643349" y="3099008"/>
                  </a:lnTo>
                  <a:lnTo>
                    <a:pt x="647066" y="3224312"/>
                  </a:lnTo>
                  <a:lnTo>
                    <a:pt x="650773" y="3219515"/>
                  </a:lnTo>
                  <a:lnTo>
                    <a:pt x="654469" y="3183070"/>
                  </a:lnTo>
                  <a:lnTo>
                    <a:pt x="658153" y="3291637"/>
                  </a:lnTo>
                  <a:lnTo>
                    <a:pt x="661826" y="3251085"/>
                  </a:lnTo>
                  <a:lnTo>
                    <a:pt x="665490" y="3278337"/>
                  </a:lnTo>
                  <a:lnTo>
                    <a:pt x="669143" y="3251274"/>
                  </a:lnTo>
                  <a:lnTo>
                    <a:pt x="672785" y="3301616"/>
                  </a:lnTo>
                  <a:lnTo>
                    <a:pt x="676415" y="3277037"/>
                  </a:lnTo>
                  <a:lnTo>
                    <a:pt x="680036" y="3215335"/>
                  </a:lnTo>
                  <a:lnTo>
                    <a:pt x="683646" y="3307386"/>
                  </a:lnTo>
                  <a:lnTo>
                    <a:pt x="690834" y="3321762"/>
                  </a:lnTo>
                  <a:lnTo>
                    <a:pt x="694414" y="3290591"/>
                  </a:lnTo>
                  <a:lnTo>
                    <a:pt x="697982" y="3240965"/>
                  </a:lnTo>
                  <a:lnTo>
                    <a:pt x="701540" y="3305404"/>
                  </a:lnTo>
                  <a:lnTo>
                    <a:pt x="705089" y="3259926"/>
                  </a:lnTo>
                  <a:lnTo>
                    <a:pt x="708628" y="3258994"/>
                  </a:lnTo>
                  <a:lnTo>
                    <a:pt x="712155" y="3278369"/>
                  </a:lnTo>
                  <a:lnTo>
                    <a:pt x="715673" y="3217706"/>
                  </a:lnTo>
                  <a:lnTo>
                    <a:pt x="722680" y="2447467"/>
                  </a:lnTo>
                  <a:lnTo>
                    <a:pt x="726169" y="482744"/>
                  </a:lnTo>
                  <a:lnTo>
                    <a:pt x="729649" y="11640"/>
                  </a:lnTo>
                  <a:lnTo>
                    <a:pt x="733118" y="485058"/>
                  </a:lnTo>
                  <a:lnTo>
                    <a:pt x="736578" y="3253994"/>
                  </a:lnTo>
                  <a:lnTo>
                    <a:pt x="740028" y="3334135"/>
                  </a:lnTo>
                  <a:lnTo>
                    <a:pt x="743468" y="3331664"/>
                  </a:lnTo>
                  <a:lnTo>
                    <a:pt x="750321" y="3200723"/>
                  </a:lnTo>
                  <a:lnTo>
                    <a:pt x="753734" y="425639"/>
                  </a:lnTo>
                  <a:lnTo>
                    <a:pt x="756808" y="0"/>
                  </a:lnTo>
                </a:path>
              </a:pathLst>
            </a:custGeom>
            <a:ln w="23800">
              <a:solidFill>
                <a:srgbClr val="FF0000"/>
              </a:solidFill>
            </a:ln>
          </p:spPr>
          <p:txBody>
            <a:bodyPr wrap="square" lIns="0" tIns="0" rIns="0" bIns="0" rtlCol="0"/>
            <a:lstStyle/>
            <a:p>
              <a:endParaRPr/>
            </a:p>
          </p:txBody>
        </p:sp>
        <p:sp>
          <p:nvSpPr>
            <p:cNvPr id="864" name="object 12"/>
            <p:cNvSpPr/>
            <p:nvPr/>
          </p:nvSpPr>
          <p:spPr>
            <a:xfrm>
              <a:off x="2502112" y="1334929"/>
              <a:ext cx="3652092" cy="3668750"/>
            </a:xfrm>
            <a:custGeom>
              <a:avLst/>
              <a:gdLst/>
              <a:ahLst/>
              <a:cxnLst/>
              <a:rect l="l" t="t" r="r" b="b"/>
              <a:pathLst>
                <a:path w="4110354" h="4172585">
                  <a:moveTo>
                    <a:pt x="0" y="0"/>
                  </a:moveTo>
                  <a:lnTo>
                    <a:pt x="3066" y="427702"/>
                  </a:lnTo>
                  <a:lnTo>
                    <a:pt x="6450" y="3263122"/>
                  </a:lnTo>
                  <a:lnTo>
                    <a:pt x="9825" y="3244581"/>
                  </a:lnTo>
                  <a:lnTo>
                    <a:pt x="13192" y="3309897"/>
                  </a:lnTo>
                  <a:lnTo>
                    <a:pt x="16548" y="544099"/>
                  </a:lnTo>
                  <a:lnTo>
                    <a:pt x="19898" y="72922"/>
                  </a:lnTo>
                  <a:lnTo>
                    <a:pt x="23237" y="546074"/>
                  </a:lnTo>
                  <a:lnTo>
                    <a:pt x="26567" y="3298809"/>
                  </a:lnTo>
                  <a:lnTo>
                    <a:pt x="33201" y="3435771"/>
                  </a:lnTo>
                  <a:lnTo>
                    <a:pt x="36505" y="3423454"/>
                  </a:lnTo>
                  <a:lnTo>
                    <a:pt x="43087" y="3375895"/>
                  </a:lnTo>
                  <a:lnTo>
                    <a:pt x="46365" y="3456590"/>
                  </a:lnTo>
                  <a:lnTo>
                    <a:pt x="49634" y="3382271"/>
                  </a:lnTo>
                  <a:lnTo>
                    <a:pt x="52895" y="3419710"/>
                  </a:lnTo>
                  <a:lnTo>
                    <a:pt x="56148" y="3390121"/>
                  </a:lnTo>
                  <a:lnTo>
                    <a:pt x="59391" y="3316130"/>
                  </a:lnTo>
                  <a:lnTo>
                    <a:pt x="62626" y="3374878"/>
                  </a:lnTo>
                  <a:lnTo>
                    <a:pt x="65854" y="3357097"/>
                  </a:lnTo>
                  <a:lnTo>
                    <a:pt x="69073" y="3430976"/>
                  </a:lnTo>
                  <a:lnTo>
                    <a:pt x="72283" y="3457526"/>
                  </a:lnTo>
                  <a:lnTo>
                    <a:pt x="78679" y="3374166"/>
                  </a:lnTo>
                  <a:lnTo>
                    <a:pt x="81866" y="3380650"/>
                  </a:lnTo>
                  <a:lnTo>
                    <a:pt x="85042" y="3375115"/>
                  </a:lnTo>
                  <a:lnTo>
                    <a:pt x="91373" y="3339270"/>
                  </a:lnTo>
                  <a:lnTo>
                    <a:pt x="94528" y="3376839"/>
                  </a:lnTo>
                  <a:lnTo>
                    <a:pt x="97673" y="3460596"/>
                  </a:lnTo>
                  <a:lnTo>
                    <a:pt x="100811" y="3414621"/>
                  </a:lnTo>
                  <a:lnTo>
                    <a:pt x="103941" y="3425817"/>
                  </a:lnTo>
                  <a:lnTo>
                    <a:pt x="107063" y="3416507"/>
                  </a:lnTo>
                  <a:lnTo>
                    <a:pt x="110178" y="3464098"/>
                  </a:lnTo>
                  <a:lnTo>
                    <a:pt x="113283" y="3452547"/>
                  </a:lnTo>
                  <a:lnTo>
                    <a:pt x="116382" y="3477924"/>
                  </a:lnTo>
                  <a:lnTo>
                    <a:pt x="122556" y="3378287"/>
                  </a:lnTo>
                  <a:lnTo>
                    <a:pt x="125633" y="3440139"/>
                  </a:lnTo>
                  <a:lnTo>
                    <a:pt x="128702" y="3376775"/>
                  </a:lnTo>
                  <a:lnTo>
                    <a:pt x="134816" y="1682219"/>
                  </a:lnTo>
                  <a:lnTo>
                    <a:pt x="137861" y="1724536"/>
                  </a:lnTo>
                  <a:lnTo>
                    <a:pt x="143930" y="3494502"/>
                  </a:lnTo>
                  <a:lnTo>
                    <a:pt x="146954" y="3431189"/>
                  </a:lnTo>
                  <a:lnTo>
                    <a:pt x="155981" y="3533499"/>
                  </a:lnTo>
                  <a:lnTo>
                    <a:pt x="158976" y="3562242"/>
                  </a:lnTo>
                  <a:lnTo>
                    <a:pt x="161963" y="3514321"/>
                  </a:lnTo>
                  <a:lnTo>
                    <a:pt x="164943" y="3519191"/>
                  </a:lnTo>
                  <a:lnTo>
                    <a:pt x="167917" y="3507719"/>
                  </a:lnTo>
                  <a:lnTo>
                    <a:pt x="170883" y="3469681"/>
                  </a:lnTo>
                  <a:lnTo>
                    <a:pt x="173842" y="3468630"/>
                  </a:lnTo>
                  <a:lnTo>
                    <a:pt x="176795" y="3537651"/>
                  </a:lnTo>
                  <a:lnTo>
                    <a:pt x="179740" y="3535602"/>
                  </a:lnTo>
                  <a:lnTo>
                    <a:pt x="182677" y="3508949"/>
                  </a:lnTo>
                  <a:lnTo>
                    <a:pt x="185609" y="3522904"/>
                  </a:lnTo>
                  <a:lnTo>
                    <a:pt x="188534" y="3560479"/>
                  </a:lnTo>
                  <a:lnTo>
                    <a:pt x="191450" y="3572015"/>
                  </a:lnTo>
                  <a:lnTo>
                    <a:pt x="194362" y="3564254"/>
                  </a:lnTo>
                  <a:lnTo>
                    <a:pt x="197266" y="3546171"/>
                  </a:lnTo>
                  <a:lnTo>
                    <a:pt x="200163" y="3582618"/>
                  </a:lnTo>
                  <a:lnTo>
                    <a:pt x="203052" y="3528136"/>
                  </a:lnTo>
                  <a:lnTo>
                    <a:pt x="205937" y="3607158"/>
                  </a:lnTo>
                  <a:lnTo>
                    <a:pt x="208814" y="3600490"/>
                  </a:lnTo>
                  <a:lnTo>
                    <a:pt x="211684" y="3573891"/>
                  </a:lnTo>
                  <a:lnTo>
                    <a:pt x="214548" y="3521275"/>
                  </a:lnTo>
                  <a:lnTo>
                    <a:pt x="217406" y="3528947"/>
                  </a:lnTo>
                  <a:lnTo>
                    <a:pt x="220258" y="3583076"/>
                  </a:lnTo>
                  <a:lnTo>
                    <a:pt x="223101" y="3534526"/>
                  </a:lnTo>
                  <a:lnTo>
                    <a:pt x="225940" y="3584573"/>
                  </a:lnTo>
                  <a:lnTo>
                    <a:pt x="228771" y="3602418"/>
                  </a:lnTo>
                  <a:lnTo>
                    <a:pt x="234415" y="3554797"/>
                  </a:lnTo>
                  <a:lnTo>
                    <a:pt x="237226" y="3592169"/>
                  </a:lnTo>
                  <a:lnTo>
                    <a:pt x="240032" y="3461578"/>
                  </a:lnTo>
                  <a:lnTo>
                    <a:pt x="242832" y="3482870"/>
                  </a:lnTo>
                  <a:lnTo>
                    <a:pt x="245625" y="3429636"/>
                  </a:lnTo>
                  <a:lnTo>
                    <a:pt x="248413" y="3525289"/>
                  </a:lnTo>
                  <a:lnTo>
                    <a:pt x="253968" y="3378195"/>
                  </a:lnTo>
                  <a:lnTo>
                    <a:pt x="262256" y="3614189"/>
                  </a:lnTo>
                  <a:lnTo>
                    <a:pt x="265006" y="3609359"/>
                  </a:lnTo>
                  <a:lnTo>
                    <a:pt x="267751" y="3582131"/>
                  </a:lnTo>
                  <a:lnTo>
                    <a:pt x="270488" y="3656015"/>
                  </a:lnTo>
                  <a:lnTo>
                    <a:pt x="273220" y="3675029"/>
                  </a:lnTo>
                  <a:lnTo>
                    <a:pt x="275946" y="3645997"/>
                  </a:lnTo>
                  <a:lnTo>
                    <a:pt x="278668" y="3644692"/>
                  </a:lnTo>
                  <a:lnTo>
                    <a:pt x="284090" y="2836195"/>
                  </a:lnTo>
                  <a:lnTo>
                    <a:pt x="289489" y="3710763"/>
                  </a:lnTo>
                  <a:lnTo>
                    <a:pt x="292180" y="3710954"/>
                  </a:lnTo>
                  <a:lnTo>
                    <a:pt x="297545" y="3658072"/>
                  </a:lnTo>
                  <a:lnTo>
                    <a:pt x="300219" y="3657484"/>
                  </a:lnTo>
                  <a:lnTo>
                    <a:pt x="302886" y="3691158"/>
                  </a:lnTo>
                  <a:lnTo>
                    <a:pt x="305549" y="3634841"/>
                  </a:lnTo>
                  <a:lnTo>
                    <a:pt x="308205" y="3647269"/>
                  </a:lnTo>
                  <a:lnTo>
                    <a:pt x="313502" y="3734186"/>
                  </a:lnTo>
                  <a:lnTo>
                    <a:pt x="316142" y="3705804"/>
                  </a:lnTo>
                  <a:lnTo>
                    <a:pt x="321404" y="3582529"/>
                  </a:lnTo>
                  <a:lnTo>
                    <a:pt x="329257" y="3672210"/>
                  </a:lnTo>
                  <a:lnTo>
                    <a:pt x="331864" y="3597292"/>
                  </a:lnTo>
                  <a:lnTo>
                    <a:pt x="334464" y="3591465"/>
                  </a:lnTo>
                  <a:lnTo>
                    <a:pt x="342236" y="3668288"/>
                  </a:lnTo>
                  <a:lnTo>
                    <a:pt x="347390" y="3594913"/>
                  </a:lnTo>
                  <a:lnTo>
                    <a:pt x="352522" y="3702072"/>
                  </a:lnTo>
                  <a:lnTo>
                    <a:pt x="355081" y="3658478"/>
                  </a:lnTo>
                  <a:lnTo>
                    <a:pt x="357634" y="3657942"/>
                  </a:lnTo>
                  <a:lnTo>
                    <a:pt x="360182" y="3587754"/>
                  </a:lnTo>
                  <a:lnTo>
                    <a:pt x="362724" y="3575818"/>
                  </a:lnTo>
                  <a:lnTo>
                    <a:pt x="367794" y="3677207"/>
                  </a:lnTo>
                  <a:lnTo>
                    <a:pt x="372845" y="3626192"/>
                  </a:lnTo>
                  <a:lnTo>
                    <a:pt x="375361" y="3725825"/>
                  </a:lnTo>
                  <a:lnTo>
                    <a:pt x="377873" y="3701765"/>
                  </a:lnTo>
                  <a:lnTo>
                    <a:pt x="380380" y="3731841"/>
                  </a:lnTo>
                  <a:lnTo>
                    <a:pt x="382882" y="3733803"/>
                  </a:lnTo>
                  <a:lnTo>
                    <a:pt x="385380" y="3810063"/>
                  </a:lnTo>
                  <a:lnTo>
                    <a:pt x="387871" y="3742772"/>
                  </a:lnTo>
                  <a:lnTo>
                    <a:pt x="390359" y="3751414"/>
                  </a:lnTo>
                  <a:lnTo>
                    <a:pt x="392841" y="3771080"/>
                  </a:lnTo>
                  <a:lnTo>
                    <a:pt x="395318" y="3768964"/>
                  </a:lnTo>
                  <a:lnTo>
                    <a:pt x="397790" y="3654329"/>
                  </a:lnTo>
                  <a:lnTo>
                    <a:pt x="402720" y="3746160"/>
                  </a:lnTo>
                  <a:lnTo>
                    <a:pt x="405178" y="3770163"/>
                  </a:lnTo>
                  <a:lnTo>
                    <a:pt x="407631" y="3767389"/>
                  </a:lnTo>
                  <a:lnTo>
                    <a:pt x="412521" y="3732683"/>
                  </a:lnTo>
                  <a:lnTo>
                    <a:pt x="414960" y="3732702"/>
                  </a:lnTo>
                  <a:lnTo>
                    <a:pt x="417394" y="3768216"/>
                  </a:lnTo>
                  <a:lnTo>
                    <a:pt x="419822" y="3750718"/>
                  </a:lnTo>
                  <a:lnTo>
                    <a:pt x="422247" y="3661336"/>
                  </a:lnTo>
                  <a:lnTo>
                    <a:pt x="424666" y="3649393"/>
                  </a:lnTo>
                  <a:lnTo>
                    <a:pt x="429492" y="3791740"/>
                  </a:lnTo>
                  <a:lnTo>
                    <a:pt x="431897" y="3794376"/>
                  </a:lnTo>
                  <a:lnTo>
                    <a:pt x="434298" y="3809308"/>
                  </a:lnTo>
                  <a:lnTo>
                    <a:pt x="436694" y="3752480"/>
                  </a:lnTo>
                  <a:lnTo>
                    <a:pt x="439085" y="3784919"/>
                  </a:lnTo>
                  <a:lnTo>
                    <a:pt x="441473" y="3753668"/>
                  </a:lnTo>
                  <a:lnTo>
                    <a:pt x="443855" y="3765875"/>
                  </a:lnTo>
                  <a:lnTo>
                    <a:pt x="446234" y="3703759"/>
                  </a:lnTo>
                  <a:lnTo>
                    <a:pt x="450976" y="3866858"/>
                  </a:lnTo>
                  <a:lnTo>
                    <a:pt x="453341" y="3784974"/>
                  </a:lnTo>
                  <a:lnTo>
                    <a:pt x="458057" y="3825573"/>
                  </a:lnTo>
                  <a:lnTo>
                    <a:pt x="460407" y="3742662"/>
                  </a:lnTo>
                  <a:lnTo>
                    <a:pt x="465095" y="3854381"/>
                  </a:lnTo>
                  <a:lnTo>
                    <a:pt x="467434" y="3797282"/>
                  </a:lnTo>
                  <a:lnTo>
                    <a:pt x="469767" y="3791548"/>
                  </a:lnTo>
                  <a:lnTo>
                    <a:pt x="474421" y="3691136"/>
                  </a:lnTo>
                  <a:lnTo>
                    <a:pt x="476742" y="3713812"/>
                  </a:lnTo>
                  <a:lnTo>
                    <a:pt x="479057" y="3791545"/>
                  </a:lnTo>
                  <a:lnTo>
                    <a:pt x="481369" y="3786620"/>
                  </a:lnTo>
                  <a:lnTo>
                    <a:pt x="485980" y="3831793"/>
                  </a:lnTo>
                  <a:lnTo>
                    <a:pt x="488279" y="3804852"/>
                  </a:lnTo>
                  <a:lnTo>
                    <a:pt x="490574" y="3846880"/>
                  </a:lnTo>
                  <a:lnTo>
                    <a:pt x="495152" y="3752526"/>
                  </a:lnTo>
                  <a:lnTo>
                    <a:pt x="501986" y="3870354"/>
                  </a:lnTo>
                  <a:lnTo>
                    <a:pt x="504255" y="3848528"/>
                  </a:lnTo>
                  <a:lnTo>
                    <a:pt x="506521" y="3845201"/>
                  </a:lnTo>
                  <a:lnTo>
                    <a:pt x="508784" y="3832550"/>
                  </a:lnTo>
                  <a:lnTo>
                    <a:pt x="511040" y="3759197"/>
                  </a:lnTo>
                  <a:lnTo>
                    <a:pt x="513293" y="3784422"/>
                  </a:lnTo>
                  <a:lnTo>
                    <a:pt x="515543" y="3709521"/>
                  </a:lnTo>
                  <a:lnTo>
                    <a:pt x="517788" y="3772739"/>
                  </a:lnTo>
                  <a:lnTo>
                    <a:pt x="520030" y="3759402"/>
                  </a:lnTo>
                  <a:lnTo>
                    <a:pt x="522266" y="3792376"/>
                  </a:lnTo>
                  <a:lnTo>
                    <a:pt x="524500" y="3752236"/>
                  </a:lnTo>
                  <a:lnTo>
                    <a:pt x="526730" y="3797677"/>
                  </a:lnTo>
                  <a:lnTo>
                    <a:pt x="528954" y="3794617"/>
                  </a:lnTo>
                  <a:lnTo>
                    <a:pt x="533393" y="3823470"/>
                  </a:lnTo>
                  <a:lnTo>
                    <a:pt x="535606" y="3787025"/>
                  </a:lnTo>
                  <a:lnTo>
                    <a:pt x="540022" y="3838877"/>
                  </a:lnTo>
                  <a:lnTo>
                    <a:pt x="542223" y="3828096"/>
                  </a:lnTo>
                  <a:lnTo>
                    <a:pt x="544420" y="3673132"/>
                  </a:lnTo>
                  <a:lnTo>
                    <a:pt x="548805" y="3850803"/>
                  </a:lnTo>
                  <a:lnTo>
                    <a:pt x="550991" y="3764409"/>
                  </a:lnTo>
                  <a:lnTo>
                    <a:pt x="555353" y="3831887"/>
                  </a:lnTo>
                  <a:lnTo>
                    <a:pt x="559698" y="3795861"/>
                  </a:lnTo>
                  <a:lnTo>
                    <a:pt x="561865" y="3787789"/>
                  </a:lnTo>
                  <a:lnTo>
                    <a:pt x="564030" y="3843342"/>
                  </a:lnTo>
                  <a:lnTo>
                    <a:pt x="566189" y="3815268"/>
                  </a:lnTo>
                  <a:lnTo>
                    <a:pt x="568346" y="3856022"/>
                  </a:lnTo>
                  <a:lnTo>
                    <a:pt x="572646" y="3800359"/>
                  </a:lnTo>
                  <a:lnTo>
                    <a:pt x="574791" y="3860108"/>
                  </a:lnTo>
                  <a:lnTo>
                    <a:pt x="576931" y="3752572"/>
                  </a:lnTo>
                  <a:lnTo>
                    <a:pt x="579069" y="3742121"/>
                  </a:lnTo>
                  <a:lnTo>
                    <a:pt x="581203" y="3783331"/>
                  </a:lnTo>
                  <a:lnTo>
                    <a:pt x="583334" y="3788222"/>
                  </a:lnTo>
                  <a:lnTo>
                    <a:pt x="585460" y="3840629"/>
                  </a:lnTo>
                  <a:lnTo>
                    <a:pt x="589702" y="3707740"/>
                  </a:lnTo>
                  <a:lnTo>
                    <a:pt x="593930" y="3755858"/>
                  </a:lnTo>
                  <a:lnTo>
                    <a:pt x="596039" y="3729939"/>
                  </a:lnTo>
                  <a:lnTo>
                    <a:pt x="598145" y="3817119"/>
                  </a:lnTo>
                  <a:lnTo>
                    <a:pt x="602343" y="3685833"/>
                  </a:lnTo>
                  <a:lnTo>
                    <a:pt x="604438" y="3672897"/>
                  </a:lnTo>
                  <a:lnTo>
                    <a:pt x="606529" y="3623556"/>
                  </a:lnTo>
                  <a:lnTo>
                    <a:pt x="608616" y="3080792"/>
                  </a:lnTo>
                  <a:lnTo>
                    <a:pt x="612781" y="722568"/>
                  </a:lnTo>
                  <a:lnTo>
                    <a:pt x="614858" y="1329214"/>
                  </a:lnTo>
                  <a:lnTo>
                    <a:pt x="619001" y="3718624"/>
                  </a:lnTo>
                  <a:lnTo>
                    <a:pt x="621069" y="3822678"/>
                  </a:lnTo>
                  <a:lnTo>
                    <a:pt x="623131" y="3736236"/>
                  </a:lnTo>
                  <a:lnTo>
                    <a:pt x="627247" y="3853735"/>
                  </a:lnTo>
                  <a:lnTo>
                    <a:pt x="629301" y="3850817"/>
                  </a:lnTo>
                  <a:lnTo>
                    <a:pt x="631351" y="3743541"/>
                  </a:lnTo>
                  <a:lnTo>
                    <a:pt x="633398" y="3762561"/>
                  </a:lnTo>
                  <a:lnTo>
                    <a:pt x="635440" y="3843369"/>
                  </a:lnTo>
                  <a:lnTo>
                    <a:pt x="637480" y="3793694"/>
                  </a:lnTo>
                  <a:lnTo>
                    <a:pt x="641549" y="3845530"/>
                  </a:lnTo>
                  <a:lnTo>
                    <a:pt x="643578" y="3818215"/>
                  </a:lnTo>
                  <a:lnTo>
                    <a:pt x="645605" y="3921962"/>
                  </a:lnTo>
                  <a:lnTo>
                    <a:pt x="651664" y="3793888"/>
                  </a:lnTo>
                  <a:lnTo>
                    <a:pt x="653678" y="3867215"/>
                  </a:lnTo>
                  <a:lnTo>
                    <a:pt x="655688" y="3866241"/>
                  </a:lnTo>
                  <a:lnTo>
                    <a:pt x="659698" y="3898892"/>
                  </a:lnTo>
                  <a:lnTo>
                    <a:pt x="661699" y="3923243"/>
                  </a:lnTo>
                  <a:lnTo>
                    <a:pt x="665690" y="3877268"/>
                  </a:lnTo>
                  <a:lnTo>
                    <a:pt x="669669" y="3940942"/>
                  </a:lnTo>
                  <a:lnTo>
                    <a:pt x="673635" y="3925450"/>
                  </a:lnTo>
                  <a:lnTo>
                    <a:pt x="677587" y="3934910"/>
                  </a:lnTo>
                  <a:lnTo>
                    <a:pt x="679560" y="3926752"/>
                  </a:lnTo>
                  <a:lnTo>
                    <a:pt x="681529" y="3849805"/>
                  </a:lnTo>
                  <a:lnTo>
                    <a:pt x="685458" y="3883980"/>
                  </a:lnTo>
                  <a:lnTo>
                    <a:pt x="687417" y="3900808"/>
                  </a:lnTo>
                  <a:lnTo>
                    <a:pt x="689374" y="3838463"/>
                  </a:lnTo>
                  <a:lnTo>
                    <a:pt x="691327" y="3652770"/>
                  </a:lnTo>
                  <a:lnTo>
                    <a:pt x="693277" y="3293305"/>
                  </a:lnTo>
                  <a:lnTo>
                    <a:pt x="697168" y="3799396"/>
                  </a:lnTo>
                  <a:lnTo>
                    <a:pt x="699110" y="3751717"/>
                  </a:lnTo>
                  <a:lnTo>
                    <a:pt x="702983" y="3799342"/>
                  </a:lnTo>
                  <a:lnTo>
                    <a:pt x="704916" y="3807766"/>
                  </a:lnTo>
                  <a:lnTo>
                    <a:pt x="706845" y="3759795"/>
                  </a:lnTo>
                  <a:lnTo>
                    <a:pt x="708770" y="3758797"/>
                  </a:lnTo>
                  <a:lnTo>
                    <a:pt x="710695" y="3799958"/>
                  </a:lnTo>
                  <a:lnTo>
                    <a:pt x="712615" y="3773166"/>
                  </a:lnTo>
                  <a:lnTo>
                    <a:pt x="714532" y="3793874"/>
                  </a:lnTo>
                  <a:lnTo>
                    <a:pt x="716447" y="3766860"/>
                  </a:lnTo>
                  <a:lnTo>
                    <a:pt x="718357" y="3703634"/>
                  </a:lnTo>
                  <a:lnTo>
                    <a:pt x="722172" y="3834287"/>
                  </a:lnTo>
                  <a:lnTo>
                    <a:pt x="724074" y="3792549"/>
                  </a:lnTo>
                  <a:lnTo>
                    <a:pt x="725975" y="3812624"/>
                  </a:lnTo>
                  <a:lnTo>
                    <a:pt x="727871" y="3750201"/>
                  </a:lnTo>
                  <a:lnTo>
                    <a:pt x="729766" y="3859218"/>
                  </a:lnTo>
                  <a:lnTo>
                    <a:pt x="731657" y="3832266"/>
                  </a:lnTo>
                  <a:lnTo>
                    <a:pt x="733546" y="3836955"/>
                  </a:lnTo>
                  <a:lnTo>
                    <a:pt x="735431" y="3831982"/>
                  </a:lnTo>
                  <a:lnTo>
                    <a:pt x="737313" y="3857293"/>
                  </a:lnTo>
                  <a:lnTo>
                    <a:pt x="739193" y="3856335"/>
                  </a:lnTo>
                  <a:lnTo>
                    <a:pt x="741070" y="3890529"/>
                  </a:lnTo>
                  <a:lnTo>
                    <a:pt x="742944" y="3869434"/>
                  </a:lnTo>
                  <a:lnTo>
                    <a:pt x="744816" y="3885671"/>
                  </a:lnTo>
                  <a:lnTo>
                    <a:pt x="746684" y="3950202"/>
                  </a:lnTo>
                  <a:lnTo>
                    <a:pt x="748550" y="3876654"/>
                  </a:lnTo>
                  <a:lnTo>
                    <a:pt x="752273" y="3909632"/>
                  </a:lnTo>
                  <a:lnTo>
                    <a:pt x="754131" y="3883084"/>
                  </a:lnTo>
                  <a:lnTo>
                    <a:pt x="755986" y="3965931"/>
                  </a:lnTo>
                  <a:lnTo>
                    <a:pt x="759686" y="3834932"/>
                  </a:lnTo>
                  <a:lnTo>
                    <a:pt x="763377" y="3942559"/>
                  </a:lnTo>
                  <a:lnTo>
                    <a:pt x="767056" y="3873912"/>
                  </a:lnTo>
                  <a:lnTo>
                    <a:pt x="768891" y="3938682"/>
                  </a:lnTo>
                  <a:lnTo>
                    <a:pt x="770723" y="3937832"/>
                  </a:lnTo>
                  <a:lnTo>
                    <a:pt x="772554" y="3928639"/>
                  </a:lnTo>
                  <a:lnTo>
                    <a:pt x="774382" y="3931153"/>
                  </a:lnTo>
                  <a:lnTo>
                    <a:pt x="778029" y="3866980"/>
                  </a:lnTo>
                  <a:lnTo>
                    <a:pt x="779849" y="3896948"/>
                  </a:lnTo>
                  <a:lnTo>
                    <a:pt x="783479" y="3854774"/>
                  </a:lnTo>
                  <a:lnTo>
                    <a:pt x="785291" y="3852084"/>
                  </a:lnTo>
                  <a:lnTo>
                    <a:pt x="787100" y="3841503"/>
                  </a:lnTo>
                  <a:lnTo>
                    <a:pt x="788906" y="3889152"/>
                  </a:lnTo>
                  <a:lnTo>
                    <a:pt x="790710" y="3850477"/>
                  </a:lnTo>
                  <a:lnTo>
                    <a:pt x="792511" y="3854925"/>
                  </a:lnTo>
                  <a:lnTo>
                    <a:pt x="794309" y="3904413"/>
                  </a:lnTo>
                  <a:lnTo>
                    <a:pt x="797898" y="3840777"/>
                  </a:lnTo>
                  <a:lnTo>
                    <a:pt x="799690" y="3846780"/>
                  </a:lnTo>
                  <a:lnTo>
                    <a:pt x="801478" y="3898318"/>
                  </a:lnTo>
                  <a:lnTo>
                    <a:pt x="805046" y="3777220"/>
                  </a:lnTo>
                  <a:lnTo>
                    <a:pt x="806827" y="3776270"/>
                  </a:lnTo>
                  <a:lnTo>
                    <a:pt x="808604" y="3797161"/>
                  </a:lnTo>
                  <a:lnTo>
                    <a:pt x="810380" y="3890040"/>
                  </a:lnTo>
                  <a:lnTo>
                    <a:pt x="813923" y="3835681"/>
                  </a:lnTo>
                  <a:lnTo>
                    <a:pt x="815690" y="3895013"/>
                  </a:lnTo>
                  <a:lnTo>
                    <a:pt x="817456" y="3894015"/>
                  </a:lnTo>
                  <a:lnTo>
                    <a:pt x="819219" y="3873994"/>
                  </a:lnTo>
                  <a:lnTo>
                    <a:pt x="820981" y="3886641"/>
                  </a:lnTo>
                  <a:lnTo>
                    <a:pt x="824494" y="3866733"/>
                  </a:lnTo>
                  <a:lnTo>
                    <a:pt x="826246" y="3871436"/>
                  </a:lnTo>
                  <a:lnTo>
                    <a:pt x="827997" y="3825143"/>
                  </a:lnTo>
                  <a:lnTo>
                    <a:pt x="829744" y="3853293"/>
                  </a:lnTo>
                  <a:lnTo>
                    <a:pt x="831490" y="3852228"/>
                  </a:lnTo>
                  <a:lnTo>
                    <a:pt x="833234" y="3841608"/>
                  </a:lnTo>
                  <a:lnTo>
                    <a:pt x="836713" y="3885109"/>
                  </a:lnTo>
                  <a:lnTo>
                    <a:pt x="838449" y="3871946"/>
                  </a:lnTo>
                  <a:lnTo>
                    <a:pt x="840182" y="3881339"/>
                  </a:lnTo>
                  <a:lnTo>
                    <a:pt x="841913" y="3959802"/>
                  </a:lnTo>
                  <a:lnTo>
                    <a:pt x="843643" y="3886965"/>
                  </a:lnTo>
                  <a:lnTo>
                    <a:pt x="847092" y="3932327"/>
                  </a:lnTo>
                  <a:lnTo>
                    <a:pt x="848814" y="3873260"/>
                  </a:lnTo>
                  <a:lnTo>
                    <a:pt x="850532" y="3910406"/>
                  </a:lnTo>
                  <a:lnTo>
                    <a:pt x="852249" y="3901237"/>
                  </a:lnTo>
                  <a:lnTo>
                    <a:pt x="855677" y="3958178"/>
                  </a:lnTo>
                  <a:lnTo>
                    <a:pt x="857386" y="3889842"/>
                  </a:lnTo>
                  <a:lnTo>
                    <a:pt x="859093" y="3919540"/>
                  </a:lnTo>
                  <a:lnTo>
                    <a:pt x="860799" y="3906217"/>
                  </a:lnTo>
                  <a:lnTo>
                    <a:pt x="862501" y="3849475"/>
                  </a:lnTo>
                  <a:lnTo>
                    <a:pt x="864202" y="3955390"/>
                  </a:lnTo>
                  <a:lnTo>
                    <a:pt x="867595" y="3891127"/>
                  </a:lnTo>
                  <a:lnTo>
                    <a:pt x="869289" y="3953168"/>
                  </a:lnTo>
                  <a:lnTo>
                    <a:pt x="876039" y="3858925"/>
                  </a:lnTo>
                  <a:lnTo>
                    <a:pt x="877721" y="3863942"/>
                  </a:lnTo>
                  <a:lnTo>
                    <a:pt x="881079" y="3881033"/>
                  </a:lnTo>
                  <a:lnTo>
                    <a:pt x="884427" y="3802602"/>
                  </a:lnTo>
                  <a:lnTo>
                    <a:pt x="886098" y="3811991"/>
                  </a:lnTo>
                  <a:lnTo>
                    <a:pt x="889433" y="3929995"/>
                  </a:lnTo>
                  <a:lnTo>
                    <a:pt x="892759" y="3838374"/>
                  </a:lnTo>
                  <a:lnTo>
                    <a:pt x="894419" y="3906190"/>
                  </a:lnTo>
                  <a:lnTo>
                    <a:pt x="896077" y="3901590"/>
                  </a:lnTo>
                  <a:lnTo>
                    <a:pt x="899385" y="3861061"/>
                  </a:lnTo>
                  <a:lnTo>
                    <a:pt x="902684" y="3890028"/>
                  </a:lnTo>
                  <a:lnTo>
                    <a:pt x="904331" y="3885869"/>
                  </a:lnTo>
                  <a:lnTo>
                    <a:pt x="905975" y="3923204"/>
                  </a:lnTo>
                  <a:lnTo>
                    <a:pt x="907617" y="3921741"/>
                  </a:lnTo>
                  <a:lnTo>
                    <a:pt x="912532" y="3954207"/>
                  </a:lnTo>
                  <a:lnTo>
                    <a:pt x="914164" y="3925116"/>
                  </a:lnTo>
                  <a:lnTo>
                    <a:pt x="915797" y="3971060"/>
                  </a:lnTo>
                  <a:lnTo>
                    <a:pt x="917425" y="3878660"/>
                  </a:lnTo>
                  <a:lnTo>
                    <a:pt x="919053" y="3913215"/>
                  </a:lnTo>
                  <a:lnTo>
                    <a:pt x="920678" y="3888643"/>
                  </a:lnTo>
                  <a:lnTo>
                    <a:pt x="923921" y="4013929"/>
                  </a:lnTo>
                  <a:lnTo>
                    <a:pt x="925541" y="3969891"/>
                  </a:lnTo>
                  <a:lnTo>
                    <a:pt x="927157" y="3981287"/>
                  </a:lnTo>
                  <a:lnTo>
                    <a:pt x="928772" y="3936576"/>
                  </a:lnTo>
                  <a:lnTo>
                    <a:pt x="930384" y="3952587"/>
                  </a:lnTo>
                  <a:lnTo>
                    <a:pt x="931995" y="3939697"/>
                  </a:lnTo>
                  <a:lnTo>
                    <a:pt x="935210" y="3947669"/>
                  </a:lnTo>
                  <a:lnTo>
                    <a:pt x="936814" y="3989711"/>
                  </a:lnTo>
                  <a:lnTo>
                    <a:pt x="938416" y="3920363"/>
                  </a:lnTo>
                  <a:lnTo>
                    <a:pt x="941614" y="4033943"/>
                  </a:lnTo>
                  <a:lnTo>
                    <a:pt x="943210" y="3997178"/>
                  </a:lnTo>
                  <a:lnTo>
                    <a:pt x="944803" y="4023388"/>
                  </a:lnTo>
                  <a:lnTo>
                    <a:pt x="946396" y="3953720"/>
                  </a:lnTo>
                  <a:lnTo>
                    <a:pt x="947986" y="3956099"/>
                  </a:lnTo>
                  <a:lnTo>
                    <a:pt x="949573" y="3961826"/>
                  </a:lnTo>
                  <a:lnTo>
                    <a:pt x="951160" y="3946923"/>
                  </a:lnTo>
                  <a:lnTo>
                    <a:pt x="954325" y="4020730"/>
                  </a:lnTo>
                  <a:lnTo>
                    <a:pt x="955904" y="4015686"/>
                  </a:lnTo>
                  <a:lnTo>
                    <a:pt x="959058" y="3963907"/>
                  </a:lnTo>
                  <a:lnTo>
                    <a:pt x="960633" y="3963138"/>
                  </a:lnTo>
                  <a:lnTo>
                    <a:pt x="962203" y="3971347"/>
                  </a:lnTo>
                  <a:lnTo>
                    <a:pt x="965342" y="3918507"/>
                  </a:lnTo>
                  <a:lnTo>
                    <a:pt x="966908" y="4014439"/>
                  </a:lnTo>
                  <a:lnTo>
                    <a:pt x="970034" y="3925656"/>
                  </a:lnTo>
                  <a:lnTo>
                    <a:pt x="971594" y="3838441"/>
                  </a:lnTo>
                  <a:lnTo>
                    <a:pt x="974707" y="3989031"/>
                  </a:lnTo>
                  <a:lnTo>
                    <a:pt x="976262" y="3986672"/>
                  </a:lnTo>
                  <a:lnTo>
                    <a:pt x="979364" y="3988601"/>
                  </a:lnTo>
                  <a:lnTo>
                    <a:pt x="982460" y="4015562"/>
                  </a:lnTo>
                  <a:lnTo>
                    <a:pt x="984004" y="3929199"/>
                  </a:lnTo>
                  <a:lnTo>
                    <a:pt x="988626" y="3963590"/>
                  </a:lnTo>
                  <a:lnTo>
                    <a:pt x="990164" y="3950557"/>
                  </a:lnTo>
                  <a:lnTo>
                    <a:pt x="993232" y="4007459"/>
                  </a:lnTo>
                  <a:lnTo>
                    <a:pt x="996292" y="3983140"/>
                  </a:lnTo>
                  <a:lnTo>
                    <a:pt x="997820" y="3954421"/>
                  </a:lnTo>
                  <a:lnTo>
                    <a:pt x="999346" y="4042218"/>
                  </a:lnTo>
                  <a:lnTo>
                    <a:pt x="1000869" y="4016268"/>
                  </a:lnTo>
                  <a:lnTo>
                    <a:pt x="1002391" y="4032722"/>
                  </a:lnTo>
                  <a:lnTo>
                    <a:pt x="1003911" y="4009523"/>
                  </a:lnTo>
                  <a:lnTo>
                    <a:pt x="1005430" y="4017402"/>
                  </a:lnTo>
                  <a:lnTo>
                    <a:pt x="1006947" y="3938790"/>
                  </a:lnTo>
                  <a:lnTo>
                    <a:pt x="1008460" y="3939610"/>
                  </a:lnTo>
                  <a:lnTo>
                    <a:pt x="1009974" y="4013041"/>
                  </a:lnTo>
                  <a:lnTo>
                    <a:pt x="1012994" y="3924355"/>
                  </a:lnTo>
                  <a:lnTo>
                    <a:pt x="1016005" y="4057482"/>
                  </a:lnTo>
                  <a:lnTo>
                    <a:pt x="1017510" y="4070120"/>
                  </a:lnTo>
                  <a:lnTo>
                    <a:pt x="1020512" y="3966727"/>
                  </a:lnTo>
                  <a:lnTo>
                    <a:pt x="1022010" y="3943761"/>
                  </a:lnTo>
                  <a:lnTo>
                    <a:pt x="1026494" y="4045482"/>
                  </a:lnTo>
                  <a:lnTo>
                    <a:pt x="1029474" y="3993755"/>
                  </a:lnTo>
                  <a:lnTo>
                    <a:pt x="1030962" y="4004144"/>
                  </a:lnTo>
                  <a:lnTo>
                    <a:pt x="1032447" y="3992558"/>
                  </a:lnTo>
                  <a:lnTo>
                    <a:pt x="1033931" y="4057362"/>
                  </a:lnTo>
                  <a:lnTo>
                    <a:pt x="1035413" y="4047853"/>
                  </a:lnTo>
                  <a:lnTo>
                    <a:pt x="1036894" y="3992859"/>
                  </a:lnTo>
                  <a:lnTo>
                    <a:pt x="1038372" y="4010010"/>
                  </a:lnTo>
                  <a:lnTo>
                    <a:pt x="1041324" y="3947525"/>
                  </a:lnTo>
                  <a:lnTo>
                    <a:pt x="1042798" y="4011351"/>
                  </a:lnTo>
                  <a:lnTo>
                    <a:pt x="1044270" y="3968941"/>
                  </a:lnTo>
                  <a:lnTo>
                    <a:pt x="1045740" y="3995129"/>
                  </a:lnTo>
                  <a:lnTo>
                    <a:pt x="1047207" y="3992786"/>
                  </a:lnTo>
                  <a:lnTo>
                    <a:pt x="1050140" y="3954656"/>
                  </a:lnTo>
                  <a:lnTo>
                    <a:pt x="1053064" y="3976718"/>
                  </a:lnTo>
                  <a:lnTo>
                    <a:pt x="1055981" y="3968551"/>
                  </a:lnTo>
                  <a:lnTo>
                    <a:pt x="1057437" y="3938251"/>
                  </a:lnTo>
                  <a:lnTo>
                    <a:pt x="1058892" y="4015770"/>
                  </a:lnTo>
                  <a:lnTo>
                    <a:pt x="1060344" y="4003334"/>
                  </a:lnTo>
                  <a:lnTo>
                    <a:pt x="1061796" y="3947440"/>
                  </a:lnTo>
                  <a:lnTo>
                    <a:pt x="1064693" y="3977774"/>
                  </a:lnTo>
                  <a:lnTo>
                    <a:pt x="1066139" y="3970573"/>
                  </a:lnTo>
                  <a:lnTo>
                    <a:pt x="1067583" y="3978574"/>
                  </a:lnTo>
                  <a:lnTo>
                    <a:pt x="1069027" y="4030873"/>
                  </a:lnTo>
                  <a:lnTo>
                    <a:pt x="1073344" y="3941851"/>
                  </a:lnTo>
                  <a:lnTo>
                    <a:pt x="1074780" y="4003505"/>
                  </a:lnTo>
                  <a:lnTo>
                    <a:pt x="1076215" y="3979049"/>
                  </a:lnTo>
                  <a:lnTo>
                    <a:pt x="1079079" y="4030110"/>
                  </a:lnTo>
                  <a:lnTo>
                    <a:pt x="1080509" y="4036730"/>
                  </a:lnTo>
                  <a:lnTo>
                    <a:pt x="1083363" y="3942137"/>
                  </a:lnTo>
                  <a:lnTo>
                    <a:pt x="1084787" y="4013995"/>
                  </a:lnTo>
                  <a:lnTo>
                    <a:pt x="1086210" y="4013164"/>
                  </a:lnTo>
                  <a:lnTo>
                    <a:pt x="1087632" y="3988052"/>
                  </a:lnTo>
                  <a:lnTo>
                    <a:pt x="1089052" y="4034121"/>
                  </a:lnTo>
                  <a:lnTo>
                    <a:pt x="1090469" y="4016636"/>
                  </a:lnTo>
                  <a:lnTo>
                    <a:pt x="1091886" y="4040978"/>
                  </a:lnTo>
                  <a:lnTo>
                    <a:pt x="1093301" y="4015984"/>
                  </a:lnTo>
                  <a:lnTo>
                    <a:pt x="1096125" y="4087957"/>
                  </a:lnTo>
                  <a:lnTo>
                    <a:pt x="1097536" y="4076165"/>
                  </a:lnTo>
                  <a:lnTo>
                    <a:pt x="1101757" y="3961320"/>
                  </a:lnTo>
                  <a:lnTo>
                    <a:pt x="1103161" y="3973777"/>
                  </a:lnTo>
                  <a:lnTo>
                    <a:pt x="1105963" y="3987822"/>
                  </a:lnTo>
                  <a:lnTo>
                    <a:pt x="1107363" y="3931773"/>
                  </a:lnTo>
                  <a:lnTo>
                    <a:pt x="1110156" y="3974822"/>
                  </a:lnTo>
                  <a:lnTo>
                    <a:pt x="1111550" y="3978444"/>
                  </a:lnTo>
                  <a:lnTo>
                    <a:pt x="1112943" y="3972339"/>
                  </a:lnTo>
                  <a:lnTo>
                    <a:pt x="1114335" y="3948904"/>
                  </a:lnTo>
                  <a:lnTo>
                    <a:pt x="1115723" y="3949886"/>
                  </a:lnTo>
                  <a:lnTo>
                    <a:pt x="1117112" y="3940725"/>
                  </a:lnTo>
                  <a:lnTo>
                    <a:pt x="1118499" y="4003959"/>
                  </a:lnTo>
                  <a:lnTo>
                    <a:pt x="1120576" y="3968599"/>
                  </a:lnTo>
                  <a:lnTo>
                    <a:pt x="1122650" y="4044949"/>
                  </a:lnTo>
                  <a:lnTo>
                    <a:pt x="1124030" y="4009919"/>
                  </a:lnTo>
                  <a:lnTo>
                    <a:pt x="1125409" y="3928163"/>
                  </a:lnTo>
                  <a:lnTo>
                    <a:pt x="1128162" y="3987958"/>
                  </a:lnTo>
                  <a:lnTo>
                    <a:pt x="1129536" y="3963003"/>
                  </a:lnTo>
                  <a:lnTo>
                    <a:pt x="1132281" y="4015401"/>
                  </a:lnTo>
                  <a:lnTo>
                    <a:pt x="1133651" y="3954993"/>
                  </a:lnTo>
                  <a:lnTo>
                    <a:pt x="1135018" y="4025967"/>
                  </a:lnTo>
                  <a:lnTo>
                    <a:pt x="1137751" y="3968610"/>
                  </a:lnTo>
                  <a:lnTo>
                    <a:pt x="1139115" y="3996766"/>
                  </a:lnTo>
                  <a:lnTo>
                    <a:pt x="1140477" y="3915129"/>
                  </a:lnTo>
                  <a:lnTo>
                    <a:pt x="1141838" y="3933120"/>
                  </a:lnTo>
                  <a:lnTo>
                    <a:pt x="1144556" y="4068236"/>
                  </a:lnTo>
                  <a:lnTo>
                    <a:pt x="1145911" y="3991537"/>
                  </a:lnTo>
                  <a:lnTo>
                    <a:pt x="1147267" y="4030543"/>
                  </a:lnTo>
                  <a:lnTo>
                    <a:pt x="1148620" y="4028459"/>
                  </a:lnTo>
                  <a:lnTo>
                    <a:pt x="1149972" y="3958221"/>
                  </a:lnTo>
                  <a:lnTo>
                    <a:pt x="1151324" y="3967347"/>
                  </a:lnTo>
                  <a:lnTo>
                    <a:pt x="1152673" y="3989462"/>
                  </a:lnTo>
                  <a:lnTo>
                    <a:pt x="1155365" y="3920181"/>
                  </a:lnTo>
                  <a:lnTo>
                    <a:pt x="1158055" y="4007906"/>
                  </a:lnTo>
                  <a:lnTo>
                    <a:pt x="1160067" y="3995338"/>
                  </a:lnTo>
                  <a:lnTo>
                    <a:pt x="1162076" y="3938524"/>
                  </a:lnTo>
                  <a:lnTo>
                    <a:pt x="1163413" y="3992155"/>
                  </a:lnTo>
                  <a:lnTo>
                    <a:pt x="1164749" y="3974981"/>
                  </a:lnTo>
                  <a:lnTo>
                    <a:pt x="1166084" y="4056835"/>
                  </a:lnTo>
                  <a:lnTo>
                    <a:pt x="1168748" y="3992212"/>
                  </a:lnTo>
                  <a:lnTo>
                    <a:pt x="1170079" y="3994036"/>
                  </a:lnTo>
                  <a:lnTo>
                    <a:pt x="1171407" y="4019399"/>
                  </a:lnTo>
                  <a:lnTo>
                    <a:pt x="1175387" y="3931933"/>
                  </a:lnTo>
                  <a:lnTo>
                    <a:pt x="1176710" y="3961579"/>
                  </a:lnTo>
                  <a:lnTo>
                    <a:pt x="1178032" y="4077488"/>
                  </a:lnTo>
                  <a:lnTo>
                    <a:pt x="1179352" y="3997511"/>
                  </a:lnTo>
                  <a:lnTo>
                    <a:pt x="1180671" y="4015526"/>
                  </a:lnTo>
                  <a:lnTo>
                    <a:pt x="1182648" y="4035076"/>
                  </a:lnTo>
                  <a:lnTo>
                    <a:pt x="1184620" y="4073042"/>
                  </a:lnTo>
                  <a:lnTo>
                    <a:pt x="1185934" y="4042862"/>
                  </a:lnTo>
                  <a:lnTo>
                    <a:pt x="1188557" y="4098530"/>
                  </a:lnTo>
                  <a:lnTo>
                    <a:pt x="1191175" y="4035393"/>
                  </a:lnTo>
                  <a:lnTo>
                    <a:pt x="1192481" y="4088243"/>
                  </a:lnTo>
                  <a:lnTo>
                    <a:pt x="1193787" y="4023991"/>
                  </a:lnTo>
                  <a:lnTo>
                    <a:pt x="1195091" y="4048529"/>
                  </a:lnTo>
                  <a:lnTo>
                    <a:pt x="1196394" y="4126753"/>
                  </a:lnTo>
                  <a:lnTo>
                    <a:pt x="1197695" y="4070223"/>
                  </a:lnTo>
                  <a:lnTo>
                    <a:pt x="1199644" y="3904553"/>
                  </a:lnTo>
                  <a:lnTo>
                    <a:pt x="1201591" y="4119875"/>
                  </a:lnTo>
                  <a:lnTo>
                    <a:pt x="1202887" y="4117530"/>
                  </a:lnTo>
                  <a:lnTo>
                    <a:pt x="1204180" y="4045333"/>
                  </a:lnTo>
                  <a:lnTo>
                    <a:pt x="1205473" y="4064249"/>
                  </a:lnTo>
                  <a:lnTo>
                    <a:pt x="1206765" y="4041531"/>
                  </a:lnTo>
                  <a:lnTo>
                    <a:pt x="1208057" y="4048697"/>
                  </a:lnTo>
                  <a:lnTo>
                    <a:pt x="1209345" y="4057777"/>
                  </a:lnTo>
                  <a:lnTo>
                    <a:pt x="1211920" y="4038744"/>
                  </a:lnTo>
                  <a:lnTo>
                    <a:pt x="1213204" y="4073150"/>
                  </a:lnTo>
                  <a:lnTo>
                    <a:pt x="1215130" y="4010901"/>
                  </a:lnTo>
                  <a:lnTo>
                    <a:pt x="1219611" y="4103929"/>
                  </a:lnTo>
                  <a:lnTo>
                    <a:pt x="1220889" y="4100944"/>
                  </a:lnTo>
                  <a:lnTo>
                    <a:pt x="1224713" y="4055168"/>
                  </a:lnTo>
                  <a:lnTo>
                    <a:pt x="1225984" y="4051003"/>
                  </a:lnTo>
                  <a:lnTo>
                    <a:pt x="1227890" y="4121473"/>
                  </a:lnTo>
                  <a:lnTo>
                    <a:pt x="1229792" y="4042835"/>
                  </a:lnTo>
                  <a:lnTo>
                    <a:pt x="1231060" y="4076460"/>
                  </a:lnTo>
                  <a:lnTo>
                    <a:pt x="1233589" y="4017183"/>
                  </a:lnTo>
                  <a:lnTo>
                    <a:pt x="1234852" y="4126756"/>
                  </a:lnTo>
                  <a:lnTo>
                    <a:pt x="1236114" y="4009240"/>
                  </a:lnTo>
                  <a:lnTo>
                    <a:pt x="1237375" y="4064003"/>
                  </a:lnTo>
                  <a:lnTo>
                    <a:pt x="1238633" y="3982329"/>
                  </a:lnTo>
                  <a:lnTo>
                    <a:pt x="1242404" y="4083025"/>
                  </a:lnTo>
                  <a:lnTo>
                    <a:pt x="1244911" y="4072604"/>
                  </a:lnTo>
                  <a:lnTo>
                    <a:pt x="1246163" y="4092780"/>
                  </a:lnTo>
                  <a:lnTo>
                    <a:pt x="1247413" y="4069917"/>
                  </a:lnTo>
                  <a:lnTo>
                    <a:pt x="1249911" y="3973611"/>
                  </a:lnTo>
                  <a:lnTo>
                    <a:pt x="1251780" y="4073140"/>
                  </a:lnTo>
                  <a:lnTo>
                    <a:pt x="1253646" y="4070341"/>
                  </a:lnTo>
                  <a:lnTo>
                    <a:pt x="1254890" y="4020551"/>
                  </a:lnTo>
                  <a:lnTo>
                    <a:pt x="1256131" y="4102627"/>
                  </a:lnTo>
                  <a:lnTo>
                    <a:pt x="1258611" y="4034340"/>
                  </a:lnTo>
                  <a:lnTo>
                    <a:pt x="1259848" y="4074648"/>
                  </a:lnTo>
                  <a:lnTo>
                    <a:pt x="1264788" y="4021469"/>
                  </a:lnTo>
                  <a:lnTo>
                    <a:pt x="1266019" y="4043582"/>
                  </a:lnTo>
                  <a:lnTo>
                    <a:pt x="1267251" y="4010481"/>
                  </a:lnTo>
                  <a:lnTo>
                    <a:pt x="1269708" y="4078009"/>
                  </a:lnTo>
                  <a:lnTo>
                    <a:pt x="1271549" y="4004468"/>
                  </a:lnTo>
                  <a:lnTo>
                    <a:pt x="1273385" y="4112415"/>
                  </a:lnTo>
                  <a:lnTo>
                    <a:pt x="1275832" y="4023374"/>
                  </a:lnTo>
                  <a:lnTo>
                    <a:pt x="1277052" y="4067597"/>
                  </a:lnTo>
                  <a:lnTo>
                    <a:pt x="1280100" y="4025613"/>
                  </a:lnTo>
                  <a:lnTo>
                    <a:pt x="1284353" y="4076744"/>
                  </a:lnTo>
                  <a:lnTo>
                    <a:pt x="1285567" y="4070187"/>
                  </a:lnTo>
                  <a:lnTo>
                    <a:pt x="1286777" y="4086390"/>
                  </a:lnTo>
                  <a:lnTo>
                    <a:pt x="1290405" y="4054225"/>
                  </a:lnTo>
                  <a:lnTo>
                    <a:pt x="1291612" y="4069866"/>
                  </a:lnTo>
                  <a:lnTo>
                    <a:pt x="1295225" y="4043806"/>
                  </a:lnTo>
                  <a:lnTo>
                    <a:pt x="1297028" y="4080553"/>
                  </a:lnTo>
                  <a:lnTo>
                    <a:pt x="1298829" y="3944506"/>
                  </a:lnTo>
                  <a:lnTo>
                    <a:pt x="1300027" y="3987142"/>
                  </a:lnTo>
                  <a:lnTo>
                    <a:pt x="1302421" y="4029954"/>
                  </a:lnTo>
                  <a:lnTo>
                    <a:pt x="1303616" y="4032441"/>
                  </a:lnTo>
                  <a:lnTo>
                    <a:pt x="1305407" y="4074181"/>
                  </a:lnTo>
                  <a:lnTo>
                    <a:pt x="1307196" y="4042354"/>
                  </a:lnTo>
                  <a:lnTo>
                    <a:pt x="1308386" y="4053400"/>
                  </a:lnTo>
                  <a:lnTo>
                    <a:pt x="1309576" y="3992962"/>
                  </a:lnTo>
                  <a:lnTo>
                    <a:pt x="1310764" y="4081648"/>
                  </a:lnTo>
                  <a:lnTo>
                    <a:pt x="1314322" y="4062597"/>
                  </a:lnTo>
                  <a:lnTo>
                    <a:pt x="1315507" y="4062623"/>
                  </a:lnTo>
                  <a:lnTo>
                    <a:pt x="1316689" y="4115170"/>
                  </a:lnTo>
                  <a:lnTo>
                    <a:pt x="1319640" y="4003185"/>
                  </a:lnTo>
                  <a:lnTo>
                    <a:pt x="1321410" y="4098297"/>
                  </a:lnTo>
                  <a:lnTo>
                    <a:pt x="1322585" y="4032773"/>
                  </a:lnTo>
                  <a:lnTo>
                    <a:pt x="1323763" y="4064211"/>
                  </a:lnTo>
                  <a:lnTo>
                    <a:pt x="1324937" y="4063625"/>
                  </a:lnTo>
                  <a:lnTo>
                    <a:pt x="1326698" y="4069065"/>
                  </a:lnTo>
                  <a:lnTo>
                    <a:pt x="1328455" y="4052294"/>
                  </a:lnTo>
                  <a:lnTo>
                    <a:pt x="1330795" y="4087788"/>
                  </a:lnTo>
                  <a:lnTo>
                    <a:pt x="1331965" y="4117555"/>
                  </a:lnTo>
                  <a:lnTo>
                    <a:pt x="1335462" y="3995830"/>
                  </a:lnTo>
                  <a:lnTo>
                    <a:pt x="1336627" y="4075438"/>
                  </a:lnTo>
                  <a:lnTo>
                    <a:pt x="1337790" y="3994058"/>
                  </a:lnTo>
                  <a:lnTo>
                    <a:pt x="1338951" y="4013428"/>
                  </a:lnTo>
                  <a:lnTo>
                    <a:pt x="1340692" y="4069922"/>
                  </a:lnTo>
                  <a:lnTo>
                    <a:pt x="1342431" y="4025774"/>
                  </a:lnTo>
                  <a:lnTo>
                    <a:pt x="1344745" y="4062908"/>
                  </a:lnTo>
                  <a:lnTo>
                    <a:pt x="1346477" y="4050546"/>
                  </a:lnTo>
                  <a:lnTo>
                    <a:pt x="1348208" y="4060772"/>
                  </a:lnTo>
                  <a:lnTo>
                    <a:pt x="1349360" y="4024708"/>
                  </a:lnTo>
                  <a:lnTo>
                    <a:pt x="1350511" y="4040559"/>
                  </a:lnTo>
                  <a:lnTo>
                    <a:pt x="1351661" y="4076293"/>
                  </a:lnTo>
                  <a:lnTo>
                    <a:pt x="1353384" y="4067668"/>
                  </a:lnTo>
                  <a:lnTo>
                    <a:pt x="1356250" y="4140060"/>
                  </a:lnTo>
                  <a:lnTo>
                    <a:pt x="1357396" y="4130036"/>
                  </a:lnTo>
                  <a:lnTo>
                    <a:pt x="1360823" y="4043845"/>
                  </a:lnTo>
                  <a:lnTo>
                    <a:pt x="1361964" y="4096522"/>
                  </a:lnTo>
                  <a:lnTo>
                    <a:pt x="1363103" y="4070613"/>
                  </a:lnTo>
                  <a:lnTo>
                    <a:pt x="1366516" y="4060607"/>
                  </a:lnTo>
                  <a:lnTo>
                    <a:pt x="1367651" y="4003131"/>
                  </a:lnTo>
                  <a:lnTo>
                    <a:pt x="1368785" y="4099534"/>
                  </a:lnTo>
                  <a:lnTo>
                    <a:pt x="1370486" y="4067337"/>
                  </a:lnTo>
                  <a:lnTo>
                    <a:pt x="1372183" y="4070777"/>
                  </a:lnTo>
                  <a:lnTo>
                    <a:pt x="1374442" y="4039569"/>
                  </a:lnTo>
                  <a:lnTo>
                    <a:pt x="1377824" y="4126903"/>
                  </a:lnTo>
                  <a:lnTo>
                    <a:pt x="1378949" y="4013892"/>
                  </a:lnTo>
                  <a:lnTo>
                    <a:pt x="1380074" y="4077502"/>
                  </a:lnTo>
                  <a:lnTo>
                    <a:pt x="1383441" y="4026349"/>
                  </a:lnTo>
                  <a:lnTo>
                    <a:pt x="1384559" y="4047389"/>
                  </a:lnTo>
                  <a:lnTo>
                    <a:pt x="1385680" y="4040619"/>
                  </a:lnTo>
                  <a:lnTo>
                    <a:pt x="1387357" y="4025802"/>
                  </a:lnTo>
                  <a:lnTo>
                    <a:pt x="1389031" y="4054661"/>
                  </a:lnTo>
                  <a:lnTo>
                    <a:pt x="1390146" y="4044461"/>
                  </a:lnTo>
                  <a:lnTo>
                    <a:pt x="1391260" y="4021179"/>
                  </a:lnTo>
                  <a:lnTo>
                    <a:pt x="1394596" y="4040142"/>
                  </a:lnTo>
                  <a:lnTo>
                    <a:pt x="1396815" y="4117335"/>
                  </a:lnTo>
                  <a:lnTo>
                    <a:pt x="1398477" y="4067654"/>
                  </a:lnTo>
                  <a:lnTo>
                    <a:pt x="1400137" y="4089366"/>
                  </a:lnTo>
                  <a:lnTo>
                    <a:pt x="1404552" y="4006379"/>
                  </a:lnTo>
                  <a:lnTo>
                    <a:pt x="1406753" y="4132670"/>
                  </a:lnTo>
                  <a:lnTo>
                    <a:pt x="1410049" y="4029334"/>
                  </a:lnTo>
                  <a:lnTo>
                    <a:pt x="1411145" y="4056588"/>
                  </a:lnTo>
                  <a:lnTo>
                    <a:pt x="1412789" y="4070507"/>
                  </a:lnTo>
                  <a:lnTo>
                    <a:pt x="1414428" y="4057846"/>
                  </a:lnTo>
                  <a:lnTo>
                    <a:pt x="1415522" y="4172087"/>
                  </a:lnTo>
                  <a:lnTo>
                    <a:pt x="1418249" y="3996939"/>
                  </a:lnTo>
                  <a:lnTo>
                    <a:pt x="1419882" y="4089681"/>
                  </a:lnTo>
                  <a:lnTo>
                    <a:pt x="1420971" y="4020005"/>
                  </a:lnTo>
                  <a:lnTo>
                    <a:pt x="1422600" y="4042223"/>
                  </a:lnTo>
                  <a:lnTo>
                    <a:pt x="1424228" y="4025761"/>
                  </a:lnTo>
                  <a:lnTo>
                    <a:pt x="1426937" y="4116126"/>
                  </a:lnTo>
                  <a:lnTo>
                    <a:pt x="1428560" y="4106091"/>
                  </a:lnTo>
                  <a:lnTo>
                    <a:pt x="1429639" y="4116640"/>
                  </a:lnTo>
                  <a:lnTo>
                    <a:pt x="1432337" y="4067516"/>
                  </a:lnTo>
                  <a:lnTo>
                    <a:pt x="1433952" y="4061790"/>
                  </a:lnTo>
                  <a:lnTo>
                    <a:pt x="1436640" y="4117320"/>
                  </a:lnTo>
                  <a:lnTo>
                    <a:pt x="1440927" y="4039782"/>
                  </a:lnTo>
                  <a:lnTo>
                    <a:pt x="1442531" y="4071205"/>
                  </a:lnTo>
                  <a:lnTo>
                    <a:pt x="1443599" y="4131681"/>
                  </a:lnTo>
                  <a:lnTo>
                    <a:pt x="1446800" y="4046112"/>
                  </a:lnTo>
                  <a:lnTo>
                    <a:pt x="1447865" y="4085642"/>
                  </a:lnTo>
                  <a:lnTo>
                    <a:pt x="1449459" y="4006403"/>
                  </a:lnTo>
                  <a:lnTo>
                    <a:pt x="1451052" y="4098149"/>
                  </a:lnTo>
                  <a:lnTo>
                    <a:pt x="1452114" y="4057931"/>
                  </a:lnTo>
                  <a:lnTo>
                    <a:pt x="1453704" y="4106895"/>
                  </a:lnTo>
                  <a:lnTo>
                    <a:pt x="1456349" y="3995589"/>
                  </a:lnTo>
                  <a:lnTo>
                    <a:pt x="1460570" y="4072771"/>
                  </a:lnTo>
                  <a:lnTo>
                    <a:pt x="1462148" y="4020641"/>
                  </a:lnTo>
                  <a:lnTo>
                    <a:pt x="1464776" y="4076717"/>
                  </a:lnTo>
                  <a:lnTo>
                    <a:pt x="1466350" y="4073083"/>
                  </a:lnTo>
                  <a:lnTo>
                    <a:pt x="1468968" y="4021977"/>
                  </a:lnTo>
                  <a:lnTo>
                    <a:pt x="1470538" y="4062103"/>
                  </a:lnTo>
                  <a:lnTo>
                    <a:pt x="1472104" y="4050283"/>
                  </a:lnTo>
                  <a:lnTo>
                    <a:pt x="1474711" y="3809308"/>
                  </a:lnTo>
                  <a:lnTo>
                    <a:pt x="1477312" y="2146348"/>
                  </a:lnTo>
                  <a:lnTo>
                    <a:pt x="1480426" y="4024641"/>
                  </a:lnTo>
                  <a:lnTo>
                    <a:pt x="1481980" y="4016942"/>
                  </a:lnTo>
                  <a:lnTo>
                    <a:pt x="1483532" y="4009420"/>
                  </a:lnTo>
                  <a:lnTo>
                    <a:pt x="1484566" y="4034644"/>
                  </a:lnTo>
                  <a:lnTo>
                    <a:pt x="1486115" y="4032180"/>
                  </a:lnTo>
                  <a:lnTo>
                    <a:pt x="1487662" y="4028050"/>
                  </a:lnTo>
                  <a:lnTo>
                    <a:pt x="1488692" y="4029836"/>
                  </a:lnTo>
                  <a:lnTo>
                    <a:pt x="1490237" y="4028963"/>
                  </a:lnTo>
                  <a:lnTo>
                    <a:pt x="1491778" y="4133236"/>
                  </a:lnTo>
                  <a:lnTo>
                    <a:pt x="1494856" y="4035376"/>
                  </a:lnTo>
                  <a:lnTo>
                    <a:pt x="1497416" y="4077530"/>
                  </a:lnTo>
                  <a:lnTo>
                    <a:pt x="1501500" y="4019915"/>
                  </a:lnTo>
                  <a:lnTo>
                    <a:pt x="1504555" y="4073275"/>
                  </a:lnTo>
                  <a:lnTo>
                    <a:pt x="1506079" y="4026839"/>
                  </a:lnTo>
                  <a:lnTo>
                    <a:pt x="1507095" y="4043284"/>
                  </a:lnTo>
                  <a:lnTo>
                    <a:pt x="1510135" y="4087561"/>
                  </a:lnTo>
                  <a:lnTo>
                    <a:pt x="1511654" y="4019139"/>
                  </a:lnTo>
                  <a:lnTo>
                    <a:pt x="1513169" y="4044239"/>
                  </a:lnTo>
                  <a:lnTo>
                    <a:pt x="1514178" y="4118066"/>
                  </a:lnTo>
                  <a:lnTo>
                    <a:pt x="1515692" y="4069067"/>
                  </a:lnTo>
                  <a:lnTo>
                    <a:pt x="1517203" y="4076631"/>
                  </a:lnTo>
                  <a:lnTo>
                    <a:pt x="1518712" y="4053454"/>
                  </a:lnTo>
                  <a:lnTo>
                    <a:pt x="1521222" y="4113206"/>
                  </a:lnTo>
                  <a:lnTo>
                    <a:pt x="1524229" y="4016263"/>
                  </a:lnTo>
                  <a:lnTo>
                    <a:pt x="1525730" y="4071216"/>
                  </a:lnTo>
                  <a:lnTo>
                    <a:pt x="1527229" y="4027598"/>
                  </a:lnTo>
                  <a:lnTo>
                    <a:pt x="1529722" y="4090290"/>
                  </a:lnTo>
                  <a:lnTo>
                    <a:pt x="1531217" y="4136279"/>
                  </a:lnTo>
                  <a:lnTo>
                    <a:pt x="1532708" y="4135230"/>
                  </a:lnTo>
                  <a:lnTo>
                    <a:pt x="1536680" y="4028457"/>
                  </a:lnTo>
                  <a:lnTo>
                    <a:pt x="1538165" y="4074212"/>
                  </a:lnTo>
                  <a:lnTo>
                    <a:pt x="1539649" y="4044321"/>
                  </a:lnTo>
                  <a:lnTo>
                    <a:pt x="1541131" y="4053703"/>
                  </a:lnTo>
                  <a:lnTo>
                    <a:pt x="1544090" y="4128106"/>
                  </a:lnTo>
                  <a:lnTo>
                    <a:pt x="1545567" y="4060199"/>
                  </a:lnTo>
                  <a:lnTo>
                    <a:pt x="1547043" y="4075177"/>
                  </a:lnTo>
                  <a:lnTo>
                    <a:pt x="1548025" y="4072499"/>
                  </a:lnTo>
                  <a:lnTo>
                    <a:pt x="1549498" y="4063877"/>
                  </a:lnTo>
                  <a:lnTo>
                    <a:pt x="1550967" y="4084541"/>
                  </a:lnTo>
                  <a:lnTo>
                    <a:pt x="1552436" y="4052978"/>
                  </a:lnTo>
                  <a:lnTo>
                    <a:pt x="1553904" y="4112792"/>
                  </a:lnTo>
                  <a:lnTo>
                    <a:pt x="1555369" y="4079315"/>
                  </a:lnTo>
                  <a:lnTo>
                    <a:pt x="1557808" y="3286999"/>
                  </a:lnTo>
                  <a:lnTo>
                    <a:pt x="1560727" y="4060394"/>
                  </a:lnTo>
                  <a:lnTo>
                    <a:pt x="1562184" y="4071492"/>
                  </a:lnTo>
                  <a:lnTo>
                    <a:pt x="1563640" y="4006787"/>
                  </a:lnTo>
                  <a:lnTo>
                    <a:pt x="1565094" y="4068550"/>
                  </a:lnTo>
                  <a:lnTo>
                    <a:pt x="1566546" y="4048592"/>
                  </a:lnTo>
                  <a:lnTo>
                    <a:pt x="1567998" y="4092411"/>
                  </a:lnTo>
                  <a:lnTo>
                    <a:pt x="1569446" y="4065727"/>
                  </a:lnTo>
                  <a:lnTo>
                    <a:pt x="1570894" y="4104575"/>
                  </a:lnTo>
                  <a:lnTo>
                    <a:pt x="1572339" y="4042749"/>
                  </a:lnTo>
                  <a:lnTo>
                    <a:pt x="1575224" y="4058856"/>
                  </a:lnTo>
                  <a:lnTo>
                    <a:pt x="1576185" y="3998411"/>
                  </a:lnTo>
                  <a:lnTo>
                    <a:pt x="1579062" y="4111363"/>
                  </a:lnTo>
                  <a:lnTo>
                    <a:pt x="1580498" y="4089345"/>
                  </a:lnTo>
                  <a:lnTo>
                    <a:pt x="1583365" y="4116973"/>
                  </a:lnTo>
                  <a:lnTo>
                    <a:pt x="1584797" y="4084492"/>
                  </a:lnTo>
                  <a:lnTo>
                    <a:pt x="1586226" y="4120250"/>
                  </a:lnTo>
                  <a:lnTo>
                    <a:pt x="1589081" y="4055574"/>
                  </a:lnTo>
                  <a:lnTo>
                    <a:pt x="1590506" y="4020354"/>
                  </a:lnTo>
                  <a:lnTo>
                    <a:pt x="1591928" y="4132783"/>
                  </a:lnTo>
                  <a:lnTo>
                    <a:pt x="1594769" y="4069565"/>
                  </a:lnTo>
                  <a:lnTo>
                    <a:pt x="1596188" y="4069546"/>
                  </a:lnTo>
                  <a:lnTo>
                    <a:pt x="1597603" y="4100898"/>
                  </a:lnTo>
                  <a:lnTo>
                    <a:pt x="1599019" y="4079868"/>
                  </a:lnTo>
                  <a:lnTo>
                    <a:pt x="1600433" y="4004596"/>
                  </a:lnTo>
                  <a:lnTo>
                    <a:pt x="1601843" y="4017719"/>
                  </a:lnTo>
                  <a:lnTo>
                    <a:pt x="1603254" y="4097415"/>
                  </a:lnTo>
                  <a:lnTo>
                    <a:pt x="1604663" y="4079445"/>
                  </a:lnTo>
                  <a:lnTo>
                    <a:pt x="1606069" y="4035723"/>
                  </a:lnTo>
                  <a:lnTo>
                    <a:pt x="1607475" y="4084777"/>
                  </a:lnTo>
                  <a:lnTo>
                    <a:pt x="1608879" y="4079318"/>
                  </a:lnTo>
                  <a:lnTo>
                    <a:pt x="1610280" y="4028779"/>
                  </a:lnTo>
                  <a:lnTo>
                    <a:pt x="1613081" y="4079795"/>
                  </a:lnTo>
                  <a:lnTo>
                    <a:pt x="1614479" y="4008612"/>
                  </a:lnTo>
                  <a:lnTo>
                    <a:pt x="1617268" y="4112192"/>
                  </a:lnTo>
                  <a:lnTo>
                    <a:pt x="1618661" y="4086067"/>
                  </a:lnTo>
                  <a:lnTo>
                    <a:pt x="1620053" y="4128534"/>
                  </a:lnTo>
                  <a:lnTo>
                    <a:pt x="1621441" y="4117404"/>
                  </a:lnTo>
                  <a:lnTo>
                    <a:pt x="1624216" y="4038892"/>
                  </a:lnTo>
                  <a:lnTo>
                    <a:pt x="1631585" y="4143102"/>
                  </a:lnTo>
                  <a:lnTo>
                    <a:pt x="1634338" y="4088809"/>
                  </a:lnTo>
                  <a:lnTo>
                    <a:pt x="1635712" y="4096005"/>
                  </a:lnTo>
                  <a:lnTo>
                    <a:pt x="1637085" y="4084008"/>
                  </a:lnTo>
                  <a:lnTo>
                    <a:pt x="1638456" y="4098973"/>
                  </a:lnTo>
                  <a:lnTo>
                    <a:pt x="1639825" y="4057498"/>
                  </a:lnTo>
                  <a:lnTo>
                    <a:pt x="1641193" y="4117977"/>
                  </a:lnTo>
                  <a:lnTo>
                    <a:pt x="1645741" y="4042170"/>
                  </a:lnTo>
                  <a:lnTo>
                    <a:pt x="1649820" y="4112319"/>
                  </a:lnTo>
                  <a:lnTo>
                    <a:pt x="1651179" y="4096498"/>
                  </a:lnTo>
                  <a:lnTo>
                    <a:pt x="1652534" y="4120372"/>
                  </a:lnTo>
                  <a:lnTo>
                    <a:pt x="1653887" y="4118239"/>
                  </a:lnTo>
                  <a:lnTo>
                    <a:pt x="1655241" y="4036227"/>
                  </a:lnTo>
                  <a:lnTo>
                    <a:pt x="1656591" y="4080520"/>
                  </a:lnTo>
                  <a:lnTo>
                    <a:pt x="1658390" y="4073342"/>
                  </a:lnTo>
                  <a:lnTo>
                    <a:pt x="1659738" y="4119906"/>
                  </a:lnTo>
                  <a:lnTo>
                    <a:pt x="1661085" y="4090949"/>
                  </a:lnTo>
                  <a:lnTo>
                    <a:pt x="1662429" y="4099555"/>
                  </a:lnTo>
                  <a:lnTo>
                    <a:pt x="1663773" y="4117522"/>
                  </a:lnTo>
                  <a:lnTo>
                    <a:pt x="1668239" y="4017199"/>
                  </a:lnTo>
                  <a:lnTo>
                    <a:pt x="1669577" y="4034857"/>
                  </a:lnTo>
                  <a:lnTo>
                    <a:pt x="1670911" y="4079542"/>
                  </a:lnTo>
                  <a:lnTo>
                    <a:pt x="1672246" y="4044548"/>
                  </a:lnTo>
                  <a:lnTo>
                    <a:pt x="1673579" y="4090235"/>
                  </a:lnTo>
                  <a:lnTo>
                    <a:pt x="1675354" y="4054624"/>
                  </a:lnTo>
                  <a:lnTo>
                    <a:pt x="1676682" y="3966667"/>
                  </a:lnTo>
                  <a:lnTo>
                    <a:pt x="1678011" y="3988214"/>
                  </a:lnTo>
                  <a:lnTo>
                    <a:pt x="1679337" y="4075898"/>
                  </a:lnTo>
                  <a:lnTo>
                    <a:pt x="1682428" y="4020857"/>
                  </a:lnTo>
                  <a:lnTo>
                    <a:pt x="1683750" y="4049736"/>
                  </a:lnTo>
                  <a:lnTo>
                    <a:pt x="1686390" y="4006774"/>
                  </a:lnTo>
                  <a:lnTo>
                    <a:pt x="1687707" y="4026411"/>
                  </a:lnTo>
                  <a:lnTo>
                    <a:pt x="1689462" y="4080398"/>
                  </a:lnTo>
                  <a:lnTo>
                    <a:pt x="1690776" y="4072588"/>
                  </a:lnTo>
                  <a:lnTo>
                    <a:pt x="1692090" y="4022868"/>
                  </a:lnTo>
                  <a:lnTo>
                    <a:pt x="1694711" y="4104636"/>
                  </a:lnTo>
                  <a:lnTo>
                    <a:pt x="1696457" y="4103280"/>
                  </a:lnTo>
                  <a:lnTo>
                    <a:pt x="1697764" y="4064442"/>
                  </a:lnTo>
                  <a:lnTo>
                    <a:pt x="1699070" y="4122561"/>
                  </a:lnTo>
                  <a:lnTo>
                    <a:pt x="1700809" y="4101975"/>
                  </a:lnTo>
                  <a:lnTo>
                    <a:pt x="1702112" y="4114808"/>
                  </a:lnTo>
                  <a:lnTo>
                    <a:pt x="1703413" y="4091783"/>
                  </a:lnTo>
                  <a:lnTo>
                    <a:pt x="1704712" y="3999161"/>
                  </a:lnTo>
                  <a:lnTo>
                    <a:pt x="1707740" y="4084167"/>
                  </a:lnTo>
                  <a:lnTo>
                    <a:pt x="1712053" y="4123555"/>
                  </a:lnTo>
                  <a:lnTo>
                    <a:pt x="1713344" y="4042216"/>
                  </a:lnTo>
                  <a:lnTo>
                    <a:pt x="1714634" y="4102373"/>
                  </a:lnTo>
                  <a:lnTo>
                    <a:pt x="1716351" y="4063195"/>
                  </a:lnTo>
                  <a:lnTo>
                    <a:pt x="1718923" y="4115591"/>
                  </a:lnTo>
                  <a:lnTo>
                    <a:pt x="1720207" y="4060001"/>
                  </a:lnTo>
                  <a:lnTo>
                    <a:pt x="1721489" y="4114686"/>
                  </a:lnTo>
                  <a:lnTo>
                    <a:pt x="1723197" y="4021193"/>
                  </a:lnTo>
                  <a:lnTo>
                    <a:pt x="1724477" y="4087623"/>
                  </a:lnTo>
                  <a:lnTo>
                    <a:pt x="1725754" y="4068644"/>
                  </a:lnTo>
                  <a:lnTo>
                    <a:pt x="1727457" y="4013994"/>
                  </a:lnTo>
                  <a:lnTo>
                    <a:pt x="1730005" y="4128591"/>
                  </a:lnTo>
                  <a:lnTo>
                    <a:pt x="1732973" y="4031326"/>
                  </a:lnTo>
                  <a:lnTo>
                    <a:pt x="1734242" y="4068307"/>
                  </a:lnTo>
                  <a:lnTo>
                    <a:pt x="1735933" y="4052854"/>
                  </a:lnTo>
                  <a:lnTo>
                    <a:pt x="1737200" y="4053958"/>
                  </a:lnTo>
                  <a:lnTo>
                    <a:pt x="1740149" y="4103307"/>
                  </a:lnTo>
                  <a:lnTo>
                    <a:pt x="1741411" y="4000539"/>
                  </a:lnTo>
                  <a:lnTo>
                    <a:pt x="1742672" y="4052031"/>
                  </a:lnTo>
                  <a:lnTo>
                    <a:pt x="1744351" y="4028732"/>
                  </a:lnTo>
                  <a:lnTo>
                    <a:pt x="1747285" y="4132935"/>
                  </a:lnTo>
                  <a:lnTo>
                    <a:pt x="1750211" y="4068997"/>
                  </a:lnTo>
                  <a:lnTo>
                    <a:pt x="1751463" y="4047972"/>
                  </a:lnTo>
                  <a:lnTo>
                    <a:pt x="1754379" y="4110126"/>
                  </a:lnTo>
                  <a:lnTo>
                    <a:pt x="1755628" y="4106470"/>
                  </a:lnTo>
                  <a:lnTo>
                    <a:pt x="1756874" y="4098034"/>
                  </a:lnTo>
                  <a:lnTo>
                    <a:pt x="1759779" y="4028862"/>
                  </a:lnTo>
                  <a:lnTo>
                    <a:pt x="1762677" y="4108974"/>
                  </a:lnTo>
                  <a:lnTo>
                    <a:pt x="1764328" y="4066989"/>
                  </a:lnTo>
                  <a:lnTo>
                    <a:pt x="1765566" y="4080806"/>
                  </a:lnTo>
                  <a:lnTo>
                    <a:pt x="1766804" y="4074656"/>
                  </a:lnTo>
                  <a:lnTo>
                    <a:pt x="1768451" y="4038932"/>
                  </a:lnTo>
                  <a:lnTo>
                    <a:pt x="1769684" y="4079377"/>
                  </a:lnTo>
                  <a:lnTo>
                    <a:pt x="1770917" y="4069908"/>
                  </a:lnTo>
                  <a:lnTo>
                    <a:pt x="1772559" y="4107713"/>
                  </a:lnTo>
                  <a:lnTo>
                    <a:pt x="1775426" y="4016620"/>
                  </a:lnTo>
                  <a:lnTo>
                    <a:pt x="1776653" y="4071993"/>
                  </a:lnTo>
                  <a:lnTo>
                    <a:pt x="1779512" y="4004982"/>
                  </a:lnTo>
                  <a:lnTo>
                    <a:pt x="1780734" y="4067330"/>
                  </a:lnTo>
                  <a:lnTo>
                    <a:pt x="1782363" y="4028148"/>
                  </a:lnTo>
                  <a:lnTo>
                    <a:pt x="1783990" y="4156761"/>
                  </a:lnTo>
                  <a:lnTo>
                    <a:pt x="1786426" y="4065568"/>
                  </a:lnTo>
                  <a:lnTo>
                    <a:pt x="1789667" y="4058802"/>
                  </a:lnTo>
                  <a:lnTo>
                    <a:pt x="1790880" y="4092671"/>
                  </a:lnTo>
                  <a:lnTo>
                    <a:pt x="1793706" y="4033323"/>
                  </a:lnTo>
                  <a:lnTo>
                    <a:pt x="1795318" y="4040483"/>
                  </a:lnTo>
                  <a:lnTo>
                    <a:pt x="1796525" y="4116844"/>
                  </a:lnTo>
                  <a:lnTo>
                    <a:pt x="1797731" y="4084982"/>
                  </a:lnTo>
                  <a:lnTo>
                    <a:pt x="1799339" y="4080365"/>
                  </a:lnTo>
                  <a:lnTo>
                    <a:pt x="1802146" y="4053033"/>
                  </a:lnTo>
                  <a:lnTo>
                    <a:pt x="1809334" y="4116643"/>
                  </a:lnTo>
                  <a:lnTo>
                    <a:pt x="1810528" y="4076436"/>
                  </a:lnTo>
                  <a:lnTo>
                    <a:pt x="1812118" y="4083159"/>
                  </a:lnTo>
                  <a:lnTo>
                    <a:pt x="1813707" y="4103012"/>
                  </a:lnTo>
                  <a:lnTo>
                    <a:pt x="1816085" y="4000577"/>
                  </a:lnTo>
                  <a:lnTo>
                    <a:pt x="1817669" y="4083393"/>
                  </a:lnTo>
                  <a:lnTo>
                    <a:pt x="1819251" y="4075337"/>
                  </a:lnTo>
                  <a:lnTo>
                    <a:pt x="1820830" y="4107839"/>
                  </a:lnTo>
                  <a:lnTo>
                    <a:pt x="1822013" y="4042630"/>
                  </a:lnTo>
                  <a:lnTo>
                    <a:pt x="1823195" y="4091968"/>
                  </a:lnTo>
                  <a:lnTo>
                    <a:pt x="1824770" y="4083542"/>
                  </a:lnTo>
                  <a:lnTo>
                    <a:pt x="1826342" y="4018522"/>
                  </a:lnTo>
                  <a:lnTo>
                    <a:pt x="1831829" y="4171712"/>
                  </a:lnTo>
                  <a:lnTo>
                    <a:pt x="1834953" y="4026441"/>
                  </a:lnTo>
                  <a:lnTo>
                    <a:pt x="1836124" y="3787938"/>
                  </a:lnTo>
                  <a:lnTo>
                    <a:pt x="1838849" y="4100346"/>
                  </a:lnTo>
                  <a:lnTo>
                    <a:pt x="1841957" y="4052619"/>
                  </a:lnTo>
                  <a:lnTo>
                    <a:pt x="1843120" y="4086293"/>
                  </a:lnTo>
                  <a:lnTo>
                    <a:pt x="1844282" y="4074653"/>
                  </a:lnTo>
                  <a:lnTo>
                    <a:pt x="1845830" y="4085672"/>
                  </a:lnTo>
                  <a:lnTo>
                    <a:pt x="1847376" y="4118611"/>
                  </a:lnTo>
                  <a:lnTo>
                    <a:pt x="1848920" y="4090084"/>
                  </a:lnTo>
                  <a:lnTo>
                    <a:pt x="1850462" y="4092011"/>
                  </a:lnTo>
                  <a:lnTo>
                    <a:pt x="1851617" y="4083699"/>
                  </a:lnTo>
                  <a:lnTo>
                    <a:pt x="1852773" y="4097832"/>
                  </a:lnTo>
                  <a:lnTo>
                    <a:pt x="1854310" y="4044857"/>
                  </a:lnTo>
                  <a:lnTo>
                    <a:pt x="1855845" y="4049746"/>
                  </a:lnTo>
                  <a:lnTo>
                    <a:pt x="1858910" y="4115509"/>
                  </a:lnTo>
                  <a:lnTo>
                    <a:pt x="1860059" y="4027317"/>
                  </a:lnTo>
                  <a:lnTo>
                    <a:pt x="1862733" y="4103212"/>
                  </a:lnTo>
                  <a:lnTo>
                    <a:pt x="1864257" y="4108621"/>
                  </a:lnTo>
                  <a:lnTo>
                    <a:pt x="1865781" y="4079316"/>
                  </a:lnTo>
                  <a:lnTo>
                    <a:pt x="1867302" y="4094987"/>
                  </a:lnTo>
                  <a:lnTo>
                    <a:pt x="1868821" y="4071043"/>
                  </a:lnTo>
                  <a:lnTo>
                    <a:pt x="1869960" y="4076583"/>
                  </a:lnTo>
                  <a:lnTo>
                    <a:pt x="1871098" y="4126033"/>
                  </a:lnTo>
                  <a:lnTo>
                    <a:pt x="1874126" y="4034598"/>
                  </a:lnTo>
                  <a:lnTo>
                    <a:pt x="1878654" y="4114997"/>
                  </a:lnTo>
                  <a:lnTo>
                    <a:pt x="1879784" y="4113897"/>
                  </a:lnTo>
                  <a:lnTo>
                    <a:pt x="1880912" y="4042645"/>
                  </a:lnTo>
                  <a:lnTo>
                    <a:pt x="1882416" y="4050104"/>
                  </a:lnTo>
                  <a:lnTo>
                    <a:pt x="1883917" y="4017672"/>
                  </a:lnTo>
                  <a:lnTo>
                    <a:pt x="1886915" y="4082996"/>
                  </a:lnTo>
                  <a:lnTo>
                    <a:pt x="1889904" y="4094579"/>
                  </a:lnTo>
                  <a:lnTo>
                    <a:pt x="1893633" y="4036242"/>
                  </a:lnTo>
                  <a:lnTo>
                    <a:pt x="1898090" y="4091591"/>
                  </a:lnTo>
                  <a:lnTo>
                    <a:pt x="1901054" y="4073695"/>
                  </a:lnTo>
                  <a:lnTo>
                    <a:pt x="1902533" y="4076639"/>
                  </a:lnTo>
                  <a:lnTo>
                    <a:pt x="1905486" y="4088381"/>
                  </a:lnTo>
                  <a:lnTo>
                    <a:pt x="1906960" y="4095296"/>
                  </a:lnTo>
                  <a:lnTo>
                    <a:pt x="1908065" y="4143600"/>
                  </a:lnTo>
                  <a:lnTo>
                    <a:pt x="1909167" y="4074060"/>
                  </a:lnTo>
                  <a:lnTo>
                    <a:pt x="1910637" y="4086876"/>
                  </a:lnTo>
                  <a:lnTo>
                    <a:pt x="1912104" y="4121021"/>
                  </a:lnTo>
                  <a:lnTo>
                    <a:pt x="1913571" y="4119691"/>
                  </a:lnTo>
                  <a:lnTo>
                    <a:pt x="1915035" y="4131067"/>
                  </a:lnTo>
                  <a:lnTo>
                    <a:pt x="1917960" y="4072996"/>
                  </a:lnTo>
                  <a:lnTo>
                    <a:pt x="1919418" y="4058678"/>
                  </a:lnTo>
                  <a:lnTo>
                    <a:pt x="1920876" y="4095447"/>
                  </a:lnTo>
                  <a:lnTo>
                    <a:pt x="1925238" y="4053582"/>
                  </a:lnTo>
                  <a:lnTo>
                    <a:pt x="1926688" y="4065754"/>
                  </a:lnTo>
                  <a:lnTo>
                    <a:pt x="1928137" y="3951764"/>
                  </a:lnTo>
                  <a:lnTo>
                    <a:pt x="1930308" y="4049103"/>
                  </a:lnTo>
                  <a:lnTo>
                    <a:pt x="1931753" y="4005729"/>
                  </a:lnTo>
                  <a:lnTo>
                    <a:pt x="1934638" y="4125211"/>
                  </a:lnTo>
                  <a:lnTo>
                    <a:pt x="1937516" y="4050131"/>
                  </a:lnTo>
                  <a:lnTo>
                    <a:pt x="1940387" y="4055600"/>
                  </a:lnTo>
                  <a:lnTo>
                    <a:pt x="1941820" y="4020473"/>
                  </a:lnTo>
                  <a:lnTo>
                    <a:pt x="1943252" y="4108070"/>
                  </a:lnTo>
                  <a:lnTo>
                    <a:pt x="1944682" y="4031287"/>
                  </a:lnTo>
                  <a:lnTo>
                    <a:pt x="1946110" y="4063700"/>
                  </a:lnTo>
                  <a:lnTo>
                    <a:pt x="1947537" y="4059100"/>
                  </a:lnTo>
                  <a:lnTo>
                    <a:pt x="1948962" y="4074480"/>
                  </a:lnTo>
                  <a:lnTo>
                    <a:pt x="1950385" y="4048979"/>
                  </a:lnTo>
                  <a:lnTo>
                    <a:pt x="1951807" y="4081906"/>
                  </a:lnTo>
                  <a:lnTo>
                    <a:pt x="1953227" y="4059340"/>
                  </a:lnTo>
                  <a:lnTo>
                    <a:pt x="1954645" y="3984092"/>
                  </a:lnTo>
                  <a:lnTo>
                    <a:pt x="1957478" y="4097101"/>
                  </a:lnTo>
                  <a:lnTo>
                    <a:pt x="1958892" y="4027816"/>
                  </a:lnTo>
                  <a:lnTo>
                    <a:pt x="1963123" y="4104427"/>
                  </a:lnTo>
                  <a:lnTo>
                    <a:pt x="1964531" y="4077012"/>
                  </a:lnTo>
                  <a:lnTo>
                    <a:pt x="1965937" y="4083313"/>
                  </a:lnTo>
                  <a:lnTo>
                    <a:pt x="1967341" y="4080855"/>
                  </a:lnTo>
                  <a:lnTo>
                    <a:pt x="1968744" y="4049308"/>
                  </a:lnTo>
                  <a:lnTo>
                    <a:pt x="1970143" y="4100159"/>
                  </a:lnTo>
                  <a:lnTo>
                    <a:pt x="1974337" y="4035479"/>
                  </a:lnTo>
                  <a:lnTo>
                    <a:pt x="1975732" y="4111449"/>
                  </a:lnTo>
                  <a:lnTo>
                    <a:pt x="1977125" y="4034503"/>
                  </a:lnTo>
                  <a:lnTo>
                    <a:pt x="1978516" y="4056591"/>
                  </a:lnTo>
                  <a:lnTo>
                    <a:pt x="1979906" y="4025552"/>
                  </a:lnTo>
                  <a:lnTo>
                    <a:pt x="1981296" y="3716882"/>
                  </a:lnTo>
                  <a:lnTo>
                    <a:pt x="1982683" y="2408125"/>
                  </a:lnTo>
                  <a:lnTo>
                    <a:pt x="1985452" y="4070786"/>
                  </a:lnTo>
                  <a:lnTo>
                    <a:pt x="1986834" y="4036876"/>
                  </a:lnTo>
                  <a:lnTo>
                    <a:pt x="1989595" y="4097884"/>
                  </a:lnTo>
                  <a:lnTo>
                    <a:pt x="1991317" y="4067333"/>
                  </a:lnTo>
                  <a:lnTo>
                    <a:pt x="1993037" y="4091048"/>
                  </a:lnTo>
                  <a:lnTo>
                    <a:pt x="1994411" y="4017602"/>
                  </a:lnTo>
                  <a:lnTo>
                    <a:pt x="1997155" y="4117623"/>
                  </a:lnTo>
                  <a:lnTo>
                    <a:pt x="1998524" y="4105207"/>
                  </a:lnTo>
                  <a:lnTo>
                    <a:pt x="1999892" y="4020073"/>
                  </a:lnTo>
                  <a:lnTo>
                    <a:pt x="2002622" y="4083970"/>
                  </a:lnTo>
                  <a:lnTo>
                    <a:pt x="2003985" y="4083367"/>
                  </a:lnTo>
                  <a:lnTo>
                    <a:pt x="2005349" y="4045590"/>
                  </a:lnTo>
                  <a:lnTo>
                    <a:pt x="2009425" y="4101621"/>
                  </a:lnTo>
                  <a:lnTo>
                    <a:pt x="2010782" y="4025053"/>
                  </a:lnTo>
                  <a:lnTo>
                    <a:pt x="2012475" y="4070117"/>
                  </a:lnTo>
                  <a:lnTo>
                    <a:pt x="2015516" y="4053817"/>
                  </a:lnTo>
                  <a:lnTo>
                    <a:pt x="2018214" y="4121339"/>
                  </a:lnTo>
                  <a:lnTo>
                    <a:pt x="2019559" y="4046262"/>
                  </a:lnTo>
                  <a:lnTo>
                    <a:pt x="2020905" y="4058258"/>
                  </a:lnTo>
                  <a:lnTo>
                    <a:pt x="2022249" y="4086845"/>
                  </a:lnTo>
                  <a:lnTo>
                    <a:pt x="2024932" y="3998541"/>
                  </a:lnTo>
                  <a:lnTo>
                    <a:pt x="2028277" y="4101272"/>
                  </a:lnTo>
                  <a:lnTo>
                    <a:pt x="2030948" y="4035872"/>
                  </a:lnTo>
                  <a:lnTo>
                    <a:pt x="2032281" y="4037794"/>
                  </a:lnTo>
                  <a:lnTo>
                    <a:pt x="2036271" y="4110646"/>
                  </a:lnTo>
                  <a:lnTo>
                    <a:pt x="2037598" y="4040124"/>
                  </a:lnTo>
                  <a:lnTo>
                    <a:pt x="2039254" y="4049719"/>
                  </a:lnTo>
                  <a:lnTo>
                    <a:pt x="2040909" y="4082140"/>
                  </a:lnTo>
                  <a:lnTo>
                    <a:pt x="2044873" y="4030151"/>
                  </a:lnTo>
                  <a:lnTo>
                    <a:pt x="2049151" y="4084691"/>
                  </a:lnTo>
                  <a:lnTo>
                    <a:pt x="2050793" y="4054521"/>
                  </a:lnTo>
                  <a:lnTo>
                    <a:pt x="2052105" y="4097282"/>
                  </a:lnTo>
                  <a:lnTo>
                    <a:pt x="2053416" y="4040313"/>
                  </a:lnTo>
                  <a:lnTo>
                    <a:pt x="2054725" y="4110021"/>
                  </a:lnTo>
                  <a:lnTo>
                    <a:pt x="2056033" y="4095134"/>
                  </a:lnTo>
                  <a:lnTo>
                    <a:pt x="2061900" y="4068239"/>
                  </a:lnTo>
                  <a:lnTo>
                    <a:pt x="2063200" y="3875169"/>
                  </a:lnTo>
                  <a:lnTo>
                    <a:pt x="2064500" y="4057766"/>
                  </a:lnTo>
                  <a:lnTo>
                    <a:pt x="2067740" y="4011217"/>
                  </a:lnTo>
                  <a:lnTo>
                    <a:pt x="2069034" y="4097792"/>
                  </a:lnTo>
                  <a:lnTo>
                    <a:pt x="2071619" y="4031160"/>
                  </a:lnTo>
                  <a:lnTo>
                    <a:pt x="2074520" y="4101144"/>
                  </a:lnTo>
                  <a:lnTo>
                    <a:pt x="2076129" y="4046491"/>
                  </a:lnTo>
                  <a:lnTo>
                    <a:pt x="2077414" y="4051259"/>
                  </a:lnTo>
                  <a:lnTo>
                    <a:pt x="2078698" y="4088368"/>
                  </a:lnTo>
                  <a:lnTo>
                    <a:pt x="2079982" y="4052434"/>
                  </a:lnTo>
                  <a:lnTo>
                    <a:pt x="2081583" y="4071917"/>
                  </a:lnTo>
                  <a:lnTo>
                    <a:pt x="2083182" y="4048797"/>
                  </a:lnTo>
                  <a:lnTo>
                    <a:pt x="2084461" y="4088363"/>
                  </a:lnTo>
                  <a:lnTo>
                    <a:pt x="2085738" y="3998718"/>
                  </a:lnTo>
                  <a:lnTo>
                    <a:pt x="2088606" y="4085577"/>
                  </a:lnTo>
                  <a:lnTo>
                    <a:pt x="2090197" y="4088317"/>
                  </a:lnTo>
                  <a:lnTo>
                    <a:pt x="2091468" y="4098481"/>
                  </a:lnTo>
                  <a:lnTo>
                    <a:pt x="2094323" y="4036602"/>
                  </a:lnTo>
                  <a:lnTo>
                    <a:pt x="2095906" y="4122477"/>
                  </a:lnTo>
                  <a:lnTo>
                    <a:pt x="2098435" y="4070106"/>
                  </a:lnTo>
                  <a:lnTo>
                    <a:pt x="2100014" y="4072441"/>
                  </a:lnTo>
                  <a:lnTo>
                    <a:pt x="2102850" y="4022108"/>
                  </a:lnTo>
                  <a:lnTo>
                    <a:pt x="2104108" y="3957506"/>
                  </a:lnTo>
                  <a:lnTo>
                    <a:pt x="2105679" y="4042665"/>
                  </a:lnTo>
                  <a:lnTo>
                    <a:pt x="2107248" y="4035401"/>
                  </a:lnTo>
                  <a:lnTo>
                    <a:pt x="2109754" y="4043090"/>
                  </a:lnTo>
                  <a:lnTo>
                    <a:pt x="2111318" y="4045227"/>
                  </a:lnTo>
                  <a:lnTo>
                    <a:pt x="2112880" y="4038575"/>
                  </a:lnTo>
                  <a:lnTo>
                    <a:pt x="2114128" y="4019185"/>
                  </a:lnTo>
                  <a:lnTo>
                    <a:pt x="2116932" y="4077435"/>
                  </a:lnTo>
                  <a:lnTo>
                    <a:pt x="2118487" y="4032118"/>
                  </a:lnTo>
                  <a:lnTo>
                    <a:pt x="2119730" y="4088566"/>
                  </a:lnTo>
                  <a:lnTo>
                    <a:pt x="2120972" y="4056965"/>
                  </a:lnTo>
                  <a:lnTo>
                    <a:pt x="2122521" y="4125362"/>
                  </a:lnTo>
                  <a:lnTo>
                    <a:pt x="2124069" y="4017139"/>
                  </a:lnTo>
                  <a:lnTo>
                    <a:pt x="2126851" y="4058252"/>
                  </a:lnTo>
                  <a:lnTo>
                    <a:pt x="2128393" y="4093799"/>
                  </a:lnTo>
                  <a:lnTo>
                    <a:pt x="2129626" y="4087426"/>
                  </a:lnTo>
                  <a:lnTo>
                    <a:pt x="2130858" y="4080146"/>
                  </a:lnTo>
                  <a:lnTo>
                    <a:pt x="2132395" y="4085204"/>
                  </a:lnTo>
                  <a:lnTo>
                    <a:pt x="2133931" y="4054087"/>
                  </a:lnTo>
                  <a:lnTo>
                    <a:pt x="2136692" y="4094033"/>
                  </a:lnTo>
                  <a:lnTo>
                    <a:pt x="2138222" y="4036890"/>
                  </a:lnTo>
                  <a:lnTo>
                    <a:pt x="2139445" y="4076674"/>
                  </a:lnTo>
                  <a:lnTo>
                    <a:pt x="2140972" y="4070575"/>
                  </a:lnTo>
                  <a:lnTo>
                    <a:pt x="2142498" y="4050256"/>
                  </a:lnTo>
                  <a:lnTo>
                    <a:pt x="2143717" y="4073102"/>
                  </a:lnTo>
                  <a:lnTo>
                    <a:pt x="2144934" y="4069511"/>
                  </a:lnTo>
                  <a:lnTo>
                    <a:pt x="2146455" y="4033571"/>
                  </a:lnTo>
                  <a:lnTo>
                    <a:pt x="2150702" y="4109848"/>
                  </a:lnTo>
                  <a:lnTo>
                    <a:pt x="2152215" y="4066851"/>
                  </a:lnTo>
                  <a:lnTo>
                    <a:pt x="2153424" y="4078139"/>
                  </a:lnTo>
                  <a:lnTo>
                    <a:pt x="2154935" y="4040300"/>
                  </a:lnTo>
                  <a:lnTo>
                    <a:pt x="2157648" y="4083672"/>
                  </a:lnTo>
                  <a:lnTo>
                    <a:pt x="2159154" y="4046350"/>
                  </a:lnTo>
                  <a:lnTo>
                    <a:pt x="2162160" y="4079673"/>
                  </a:lnTo>
                  <a:lnTo>
                    <a:pt x="2163659" y="4067947"/>
                  </a:lnTo>
                  <a:lnTo>
                    <a:pt x="2164857" y="4002806"/>
                  </a:lnTo>
                  <a:lnTo>
                    <a:pt x="2166353" y="4004209"/>
                  </a:lnTo>
                  <a:lnTo>
                    <a:pt x="2167848" y="4016490"/>
                  </a:lnTo>
                  <a:lnTo>
                    <a:pt x="2169043" y="4084718"/>
                  </a:lnTo>
                  <a:lnTo>
                    <a:pt x="2170534" y="4072828"/>
                  </a:lnTo>
                  <a:lnTo>
                    <a:pt x="2172023" y="4076133"/>
                  </a:lnTo>
                  <a:lnTo>
                    <a:pt x="2173214" y="4029837"/>
                  </a:lnTo>
                  <a:lnTo>
                    <a:pt x="2174700" y="4068025"/>
                  </a:lnTo>
                  <a:lnTo>
                    <a:pt x="2176185" y="4017288"/>
                  </a:lnTo>
                  <a:lnTo>
                    <a:pt x="2177668" y="4021161"/>
                  </a:lnTo>
                  <a:lnTo>
                    <a:pt x="2179149" y="4082393"/>
                  </a:lnTo>
                  <a:lnTo>
                    <a:pt x="2180333" y="4013014"/>
                  </a:lnTo>
                  <a:lnTo>
                    <a:pt x="2183287" y="4076228"/>
                  </a:lnTo>
                  <a:lnTo>
                    <a:pt x="2185940" y="4018298"/>
                  </a:lnTo>
                  <a:lnTo>
                    <a:pt x="2187411" y="4004726"/>
                  </a:lnTo>
                  <a:lnTo>
                    <a:pt x="2188880" y="4073790"/>
                  </a:lnTo>
                  <a:lnTo>
                    <a:pt x="2190348" y="4044280"/>
                  </a:lnTo>
                  <a:lnTo>
                    <a:pt x="2191521" y="4095707"/>
                  </a:lnTo>
                  <a:lnTo>
                    <a:pt x="2192985" y="4048880"/>
                  </a:lnTo>
                  <a:lnTo>
                    <a:pt x="2194448" y="4055386"/>
                  </a:lnTo>
                  <a:lnTo>
                    <a:pt x="2197370" y="4138483"/>
                  </a:lnTo>
                  <a:lnTo>
                    <a:pt x="2200284" y="4067749"/>
                  </a:lnTo>
                  <a:lnTo>
                    <a:pt x="2201448" y="4062095"/>
                  </a:lnTo>
                  <a:lnTo>
                    <a:pt x="2202901" y="4026982"/>
                  </a:lnTo>
                  <a:lnTo>
                    <a:pt x="2204353" y="4056718"/>
                  </a:lnTo>
                  <a:lnTo>
                    <a:pt x="2205803" y="4054945"/>
                  </a:lnTo>
                  <a:lnTo>
                    <a:pt x="2210141" y="4077882"/>
                  </a:lnTo>
                  <a:lnTo>
                    <a:pt x="2211297" y="4057598"/>
                  </a:lnTo>
                  <a:lnTo>
                    <a:pt x="2212737" y="4100949"/>
                  </a:lnTo>
                  <a:lnTo>
                    <a:pt x="2214178" y="4005015"/>
                  </a:lnTo>
                  <a:lnTo>
                    <a:pt x="2215617" y="4041138"/>
                  </a:lnTo>
                  <a:lnTo>
                    <a:pt x="2217053" y="4034671"/>
                  </a:lnTo>
                  <a:lnTo>
                    <a:pt x="2218488" y="4046502"/>
                  </a:lnTo>
                  <a:lnTo>
                    <a:pt x="2219922" y="4025775"/>
                  </a:lnTo>
                  <a:lnTo>
                    <a:pt x="2221353" y="4028486"/>
                  </a:lnTo>
                  <a:lnTo>
                    <a:pt x="2222783" y="4053466"/>
                  </a:lnTo>
                  <a:lnTo>
                    <a:pt x="2224213" y="4041599"/>
                  </a:lnTo>
                  <a:lnTo>
                    <a:pt x="2225639" y="4055478"/>
                  </a:lnTo>
                  <a:lnTo>
                    <a:pt x="2227064" y="4054456"/>
                  </a:lnTo>
                  <a:lnTo>
                    <a:pt x="2228487" y="4051792"/>
                  </a:lnTo>
                  <a:lnTo>
                    <a:pt x="2229911" y="4076317"/>
                  </a:lnTo>
                  <a:lnTo>
                    <a:pt x="2231331" y="4072120"/>
                  </a:lnTo>
                  <a:lnTo>
                    <a:pt x="2234166" y="4052277"/>
                  </a:lnTo>
                  <a:lnTo>
                    <a:pt x="2235299" y="4075070"/>
                  </a:lnTo>
                  <a:lnTo>
                    <a:pt x="2236713" y="4044083"/>
                  </a:lnTo>
                  <a:lnTo>
                    <a:pt x="2238125" y="4086213"/>
                  </a:lnTo>
                  <a:lnTo>
                    <a:pt x="2239538" y="4035972"/>
                  </a:lnTo>
                  <a:lnTo>
                    <a:pt x="2241229" y="4090644"/>
                  </a:lnTo>
                  <a:lnTo>
                    <a:pt x="2242637" y="4049109"/>
                  </a:lnTo>
                  <a:lnTo>
                    <a:pt x="2244042" y="4053945"/>
                  </a:lnTo>
                  <a:lnTo>
                    <a:pt x="2245447" y="4055568"/>
                  </a:lnTo>
                  <a:lnTo>
                    <a:pt x="2246849" y="4029744"/>
                  </a:lnTo>
                  <a:lnTo>
                    <a:pt x="2248250" y="4032518"/>
                  </a:lnTo>
                  <a:lnTo>
                    <a:pt x="2249650" y="4079564"/>
                  </a:lnTo>
                  <a:lnTo>
                    <a:pt x="2253839" y="4003714"/>
                  </a:lnTo>
                  <a:lnTo>
                    <a:pt x="2256625" y="4071984"/>
                  </a:lnTo>
                  <a:lnTo>
                    <a:pt x="2258015" y="4063370"/>
                  </a:lnTo>
                  <a:lnTo>
                    <a:pt x="2259404" y="4027019"/>
                  </a:lnTo>
                  <a:lnTo>
                    <a:pt x="2262177" y="4116292"/>
                  </a:lnTo>
                  <a:lnTo>
                    <a:pt x="2265221" y="4001091"/>
                  </a:lnTo>
                  <a:lnTo>
                    <a:pt x="2266601" y="4087638"/>
                  </a:lnTo>
                  <a:lnTo>
                    <a:pt x="2269357" y="4014195"/>
                  </a:lnTo>
                  <a:lnTo>
                    <a:pt x="2270735" y="3980907"/>
                  </a:lnTo>
                  <a:lnTo>
                    <a:pt x="2273481" y="4081105"/>
                  </a:lnTo>
                  <a:lnTo>
                    <a:pt x="2274854" y="4021720"/>
                  </a:lnTo>
                  <a:lnTo>
                    <a:pt x="2277866" y="4086481"/>
                  </a:lnTo>
                  <a:lnTo>
                    <a:pt x="2279233" y="4056686"/>
                  </a:lnTo>
                  <a:lnTo>
                    <a:pt x="2280598" y="4085412"/>
                  </a:lnTo>
                  <a:lnTo>
                    <a:pt x="2281963" y="4068347"/>
                  </a:lnTo>
                  <a:lnTo>
                    <a:pt x="2283324" y="4084666"/>
                  </a:lnTo>
                  <a:lnTo>
                    <a:pt x="2284957" y="4044378"/>
                  </a:lnTo>
                  <a:lnTo>
                    <a:pt x="2286317" y="4091646"/>
                  </a:lnTo>
                  <a:lnTo>
                    <a:pt x="2287673" y="4047975"/>
                  </a:lnTo>
                  <a:lnTo>
                    <a:pt x="2289030" y="4061237"/>
                  </a:lnTo>
                  <a:lnTo>
                    <a:pt x="2290385" y="4053167"/>
                  </a:lnTo>
                  <a:lnTo>
                    <a:pt x="2293360" y="4014436"/>
                  </a:lnTo>
                  <a:lnTo>
                    <a:pt x="2294711" y="4030640"/>
                  </a:lnTo>
                  <a:lnTo>
                    <a:pt x="2296058" y="4071629"/>
                  </a:lnTo>
                  <a:lnTo>
                    <a:pt x="2297405" y="4023198"/>
                  </a:lnTo>
                  <a:lnTo>
                    <a:pt x="2299020" y="4085857"/>
                  </a:lnTo>
                  <a:lnTo>
                    <a:pt x="2300364" y="3985502"/>
                  </a:lnTo>
                  <a:lnTo>
                    <a:pt x="2304655" y="4090289"/>
                  </a:lnTo>
                  <a:lnTo>
                    <a:pt x="2305992" y="4076675"/>
                  </a:lnTo>
                  <a:lnTo>
                    <a:pt x="2308665" y="4100795"/>
                  </a:lnTo>
                  <a:lnTo>
                    <a:pt x="2311595" y="4032692"/>
                  </a:lnTo>
                  <a:lnTo>
                    <a:pt x="2312927" y="4072041"/>
                  </a:lnTo>
                  <a:lnTo>
                    <a:pt x="2317174" y="4019513"/>
                  </a:lnTo>
                  <a:lnTo>
                    <a:pt x="2318763" y="4070999"/>
                  </a:lnTo>
                  <a:lnTo>
                    <a:pt x="2320086" y="4030836"/>
                  </a:lnTo>
                  <a:lnTo>
                    <a:pt x="2321408" y="4052561"/>
                  </a:lnTo>
                  <a:lnTo>
                    <a:pt x="2322991" y="4035975"/>
                  </a:lnTo>
                  <a:lnTo>
                    <a:pt x="2325627" y="4068560"/>
                  </a:lnTo>
                  <a:lnTo>
                    <a:pt x="2327204" y="4029228"/>
                  </a:lnTo>
                  <a:lnTo>
                    <a:pt x="2328518" y="4047525"/>
                  </a:lnTo>
                  <a:lnTo>
                    <a:pt x="2329832" y="4043783"/>
                  </a:lnTo>
                  <a:lnTo>
                    <a:pt x="2331404" y="4058363"/>
                  </a:lnTo>
                  <a:lnTo>
                    <a:pt x="2332975" y="4023241"/>
                  </a:lnTo>
                  <a:lnTo>
                    <a:pt x="2335590" y="4068364"/>
                  </a:lnTo>
                  <a:lnTo>
                    <a:pt x="2339762" y="4027434"/>
                  </a:lnTo>
                  <a:lnTo>
                    <a:pt x="2341322" y="3849949"/>
                  </a:lnTo>
                  <a:lnTo>
                    <a:pt x="2345474" y="4067844"/>
                  </a:lnTo>
                  <a:lnTo>
                    <a:pt x="2347028" y="4031918"/>
                  </a:lnTo>
                  <a:lnTo>
                    <a:pt x="2348321" y="4103466"/>
                  </a:lnTo>
                  <a:lnTo>
                    <a:pt x="2349612" y="4053968"/>
                  </a:lnTo>
                  <a:lnTo>
                    <a:pt x="2351161" y="4065678"/>
                  </a:lnTo>
                  <a:lnTo>
                    <a:pt x="2353995" y="3971552"/>
                  </a:lnTo>
                  <a:lnTo>
                    <a:pt x="2356823" y="4029629"/>
                  </a:lnTo>
                  <a:lnTo>
                    <a:pt x="2358362" y="4021807"/>
                  </a:lnTo>
                  <a:lnTo>
                    <a:pt x="2359644" y="4060066"/>
                  </a:lnTo>
                  <a:lnTo>
                    <a:pt x="2360924" y="4012262"/>
                  </a:lnTo>
                  <a:lnTo>
                    <a:pt x="2363990" y="4054121"/>
                  </a:lnTo>
                  <a:lnTo>
                    <a:pt x="2366541" y="3998839"/>
                  </a:lnTo>
                  <a:lnTo>
                    <a:pt x="2370864" y="4070109"/>
                  </a:lnTo>
                  <a:lnTo>
                    <a:pt x="2373653" y="4013152"/>
                  </a:lnTo>
                  <a:lnTo>
                    <a:pt x="2376689" y="4002354"/>
                  </a:lnTo>
                  <a:lnTo>
                    <a:pt x="2377952" y="4041239"/>
                  </a:lnTo>
                  <a:lnTo>
                    <a:pt x="2379213" y="3983597"/>
                  </a:lnTo>
                  <a:lnTo>
                    <a:pt x="2383745" y="4070382"/>
                  </a:lnTo>
                  <a:lnTo>
                    <a:pt x="2386255" y="4034733"/>
                  </a:lnTo>
                  <a:lnTo>
                    <a:pt x="2387758" y="4041622"/>
                  </a:lnTo>
                  <a:lnTo>
                    <a:pt x="2389261" y="4035179"/>
                  </a:lnTo>
                  <a:lnTo>
                    <a:pt x="2390760" y="4041396"/>
                  </a:lnTo>
                  <a:lnTo>
                    <a:pt x="2394751" y="3972050"/>
                  </a:lnTo>
                  <a:lnTo>
                    <a:pt x="2397735" y="4047528"/>
                  </a:lnTo>
                  <a:lnTo>
                    <a:pt x="2399225" y="4035436"/>
                  </a:lnTo>
                  <a:lnTo>
                    <a:pt x="2401953" y="4057719"/>
                  </a:lnTo>
                  <a:lnTo>
                    <a:pt x="2404674" y="4008525"/>
                  </a:lnTo>
                  <a:lnTo>
                    <a:pt x="2407635" y="4044776"/>
                  </a:lnTo>
                  <a:lnTo>
                    <a:pt x="2410590" y="3974250"/>
                  </a:lnTo>
                  <a:lnTo>
                    <a:pt x="2413046" y="4046262"/>
                  </a:lnTo>
                  <a:lnTo>
                    <a:pt x="2414519" y="4022751"/>
                  </a:lnTo>
                  <a:lnTo>
                    <a:pt x="2415988" y="4029912"/>
                  </a:lnTo>
                  <a:lnTo>
                    <a:pt x="2417456" y="4019307"/>
                  </a:lnTo>
                  <a:lnTo>
                    <a:pt x="2420388" y="4056910"/>
                  </a:lnTo>
                  <a:lnTo>
                    <a:pt x="2421851" y="3538706"/>
                  </a:lnTo>
                  <a:lnTo>
                    <a:pt x="2425743" y="4055512"/>
                  </a:lnTo>
                  <a:lnTo>
                    <a:pt x="2427200" y="4010655"/>
                  </a:lnTo>
                  <a:lnTo>
                    <a:pt x="2428655" y="4020977"/>
                  </a:lnTo>
                  <a:lnTo>
                    <a:pt x="2430108" y="4002338"/>
                  </a:lnTo>
                  <a:lnTo>
                    <a:pt x="2431560" y="4043779"/>
                  </a:lnTo>
                  <a:lnTo>
                    <a:pt x="2433011" y="3980150"/>
                  </a:lnTo>
                  <a:lnTo>
                    <a:pt x="2434459" y="4029577"/>
                  </a:lnTo>
                  <a:lnTo>
                    <a:pt x="2435905" y="3987002"/>
                  </a:lnTo>
                  <a:lnTo>
                    <a:pt x="2440235" y="4038553"/>
                  </a:lnTo>
                  <a:lnTo>
                    <a:pt x="2441676" y="3994964"/>
                  </a:lnTo>
                  <a:lnTo>
                    <a:pt x="2444311" y="4025109"/>
                  </a:lnTo>
                  <a:lnTo>
                    <a:pt x="2445508" y="4011198"/>
                  </a:lnTo>
                  <a:lnTo>
                    <a:pt x="2446941" y="4006252"/>
                  </a:lnTo>
                  <a:lnTo>
                    <a:pt x="2448374" y="4016604"/>
                  </a:lnTo>
                  <a:lnTo>
                    <a:pt x="2449803" y="4007367"/>
                  </a:lnTo>
                  <a:lnTo>
                    <a:pt x="2451233" y="3980353"/>
                  </a:lnTo>
                  <a:lnTo>
                    <a:pt x="2452661" y="4017296"/>
                  </a:lnTo>
                  <a:lnTo>
                    <a:pt x="2455511" y="3994093"/>
                  </a:lnTo>
                  <a:lnTo>
                    <a:pt x="2456933" y="4002362"/>
                  </a:lnTo>
                  <a:lnTo>
                    <a:pt x="2458353" y="4039403"/>
                  </a:lnTo>
                  <a:lnTo>
                    <a:pt x="2459773" y="4030611"/>
                  </a:lnTo>
                  <a:lnTo>
                    <a:pt x="2461190" y="4055200"/>
                  </a:lnTo>
                  <a:lnTo>
                    <a:pt x="2465433" y="3998993"/>
                  </a:lnTo>
                  <a:lnTo>
                    <a:pt x="2466845" y="3998769"/>
                  </a:lnTo>
                  <a:lnTo>
                    <a:pt x="2468254" y="3975252"/>
                  </a:lnTo>
                  <a:lnTo>
                    <a:pt x="2469661" y="4017564"/>
                  </a:lnTo>
                  <a:lnTo>
                    <a:pt x="2471069" y="3989099"/>
                  </a:lnTo>
                  <a:lnTo>
                    <a:pt x="2472473" y="4044627"/>
                  </a:lnTo>
                  <a:lnTo>
                    <a:pt x="2473876" y="3993058"/>
                  </a:lnTo>
                  <a:lnTo>
                    <a:pt x="2475279" y="4012589"/>
                  </a:lnTo>
                  <a:lnTo>
                    <a:pt x="2476678" y="4008864"/>
                  </a:lnTo>
                  <a:lnTo>
                    <a:pt x="2478078" y="4001421"/>
                  </a:lnTo>
                  <a:lnTo>
                    <a:pt x="2479474" y="4024116"/>
                  </a:lnTo>
                  <a:lnTo>
                    <a:pt x="2480869" y="4016576"/>
                  </a:lnTo>
                  <a:lnTo>
                    <a:pt x="2482263" y="4052751"/>
                  </a:lnTo>
                  <a:lnTo>
                    <a:pt x="2485047" y="3986980"/>
                  </a:lnTo>
                  <a:lnTo>
                    <a:pt x="2486435" y="3970737"/>
                  </a:lnTo>
                  <a:lnTo>
                    <a:pt x="2488054" y="4005044"/>
                  </a:lnTo>
                  <a:lnTo>
                    <a:pt x="2489670" y="3973412"/>
                  </a:lnTo>
                  <a:lnTo>
                    <a:pt x="2491054" y="3974616"/>
                  </a:lnTo>
                  <a:lnTo>
                    <a:pt x="2492438" y="4013079"/>
                  </a:lnTo>
                  <a:lnTo>
                    <a:pt x="2493818" y="3995356"/>
                  </a:lnTo>
                  <a:lnTo>
                    <a:pt x="2495197" y="4017058"/>
                  </a:lnTo>
                  <a:lnTo>
                    <a:pt x="2497952" y="3960246"/>
                  </a:lnTo>
                  <a:lnTo>
                    <a:pt x="2499327" y="3990986"/>
                  </a:lnTo>
                  <a:lnTo>
                    <a:pt x="2502073" y="3978399"/>
                  </a:lnTo>
                  <a:lnTo>
                    <a:pt x="2504811" y="4031617"/>
                  </a:lnTo>
                  <a:lnTo>
                    <a:pt x="2506406" y="3993165"/>
                  </a:lnTo>
                  <a:lnTo>
                    <a:pt x="2507999" y="4008503"/>
                  </a:lnTo>
                  <a:lnTo>
                    <a:pt x="2509364" y="3983400"/>
                  </a:lnTo>
                  <a:lnTo>
                    <a:pt x="2510725" y="4006842"/>
                  </a:lnTo>
                  <a:lnTo>
                    <a:pt x="2513446" y="3977270"/>
                  </a:lnTo>
                  <a:lnTo>
                    <a:pt x="2517515" y="3985839"/>
                  </a:lnTo>
                  <a:lnTo>
                    <a:pt x="2519094" y="3975779"/>
                  </a:lnTo>
                  <a:lnTo>
                    <a:pt x="2522021" y="4006452"/>
                  </a:lnTo>
                  <a:lnTo>
                    <a:pt x="2523370" y="3944927"/>
                  </a:lnTo>
                  <a:lnTo>
                    <a:pt x="2524717" y="3992972"/>
                  </a:lnTo>
                  <a:lnTo>
                    <a:pt x="2526063" y="3990758"/>
                  </a:lnTo>
                  <a:lnTo>
                    <a:pt x="2528974" y="3947720"/>
                  </a:lnTo>
                  <a:lnTo>
                    <a:pt x="2530539" y="3991080"/>
                  </a:lnTo>
                  <a:lnTo>
                    <a:pt x="2531878" y="3972518"/>
                  </a:lnTo>
                  <a:lnTo>
                    <a:pt x="2534552" y="4017463"/>
                  </a:lnTo>
                  <a:lnTo>
                    <a:pt x="2535888" y="3888239"/>
                  </a:lnTo>
                  <a:lnTo>
                    <a:pt x="2538998" y="4010803"/>
                  </a:lnTo>
                  <a:lnTo>
                    <a:pt x="2540328" y="4001139"/>
                  </a:lnTo>
                  <a:lnTo>
                    <a:pt x="2541657" y="3902120"/>
                  </a:lnTo>
                  <a:lnTo>
                    <a:pt x="2544531" y="3983314"/>
                  </a:lnTo>
                  <a:lnTo>
                    <a:pt x="2546076" y="3996233"/>
                  </a:lnTo>
                  <a:lnTo>
                    <a:pt x="2547400" y="4059592"/>
                  </a:lnTo>
                  <a:lnTo>
                    <a:pt x="2548720" y="4008056"/>
                  </a:lnTo>
                  <a:lnTo>
                    <a:pt x="2550040" y="4028345"/>
                  </a:lnTo>
                  <a:lnTo>
                    <a:pt x="2551579" y="4020237"/>
                  </a:lnTo>
                  <a:lnTo>
                    <a:pt x="2553115" y="3981264"/>
                  </a:lnTo>
                  <a:lnTo>
                    <a:pt x="2555744" y="4072542"/>
                  </a:lnTo>
                  <a:lnTo>
                    <a:pt x="2557058" y="4020858"/>
                  </a:lnTo>
                  <a:lnTo>
                    <a:pt x="2560114" y="4088693"/>
                  </a:lnTo>
                  <a:lnTo>
                    <a:pt x="2561423" y="4089231"/>
                  </a:lnTo>
                  <a:lnTo>
                    <a:pt x="2565774" y="4042860"/>
                  </a:lnTo>
                  <a:lnTo>
                    <a:pt x="2567075" y="4091913"/>
                  </a:lnTo>
                  <a:lnTo>
                    <a:pt x="2569892" y="3961798"/>
                  </a:lnTo>
                  <a:lnTo>
                    <a:pt x="2571406" y="4113471"/>
                  </a:lnTo>
                  <a:lnTo>
                    <a:pt x="2572702" y="4092655"/>
                  </a:lnTo>
                  <a:lnTo>
                    <a:pt x="2573998" y="4079028"/>
                  </a:lnTo>
                  <a:lnTo>
                    <a:pt x="2575507" y="4039909"/>
                  </a:lnTo>
                  <a:lnTo>
                    <a:pt x="2578305" y="4099937"/>
                  </a:lnTo>
                  <a:lnTo>
                    <a:pt x="2579809" y="4075519"/>
                  </a:lnTo>
                  <a:lnTo>
                    <a:pt x="2581310" y="4099123"/>
                  </a:lnTo>
                  <a:lnTo>
                    <a:pt x="2583881" y="4063102"/>
                  </a:lnTo>
                  <a:lnTo>
                    <a:pt x="2585379" y="4077573"/>
                  </a:lnTo>
                  <a:lnTo>
                    <a:pt x="2592413" y="3891506"/>
                  </a:lnTo>
                  <a:lnTo>
                    <a:pt x="2593900" y="3899138"/>
                  </a:lnTo>
                  <a:lnTo>
                    <a:pt x="2595385" y="3963591"/>
                  </a:lnTo>
                  <a:lnTo>
                    <a:pt x="2596656" y="3924918"/>
                  </a:lnTo>
                  <a:lnTo>
                    <a:pt x="2598138" y="3984583"/>
                  </a:lnTo>
                  <a:lnTo>
                    <a:pt x="2599618" y="3967961"/>
                  </a:lnTo>
                  <a:lnTo>
                    <a:pt x="2600886" y="4001997"/>
                  </a:lnTo>
                  <a:lnTo>
                    <a:pt x="2603837" y="3961958"/>
                  </a:lnTo>
                  <a:lnTo>
                    <a:pt x="2605100" y="3988011"/>
                  </a:lnTo>
                  <a:lnTo>
                    <a:pt x="2608042" y="3978266"/>
                  </a:lnTo>
                  <a:lnTo>
                    <a:pt x="2609302" y="3997924"/>
                  </a:lnTo>
                  <a:lnTo>
                    <a:pt x="2610768" y="3974435"/>
                  </a:lnTo>
                  <a:lnTo>
                    <a:pt x="2613698" y="3992718"/>
                  </a:lnTo>
                  <a:lnTo>
                    <a:pt x="2615159" y="3936268"/>
                  </a:lnTo>
                  <a:lnTo>
                    <a:pt x="2616411" y="3975842"/>
                  </a:lnTo>
                  <a:lnTo>
                    <a:pt x="2619327" y="2857252"/>
                  </a:lnTo>
                  <a:lnTo>
                    <a:pt x="2622236" y="3964270"/>
                  </a:lnTo>
                  <a:lnTo>
                    <a:pt x="2623480" y="3972096"/>
                  </a:lnTo>
                  <a:lnTo>
                    <a:pt x="2624930" y="3994725"/>
                  </a:lnTo>
                  <a:lnTo>
                    <a:pt x="2626379" y="3971067"/>
                  </a:lnTo>
                  <a:lnTo>
                    <a:pt x="2627826" y="3997031"/>
                  </a:lnTo>
                  <a:lnTo>
                    <a:pt x="2629272" y="2976920"/>
                  </a:lnTo>
                  <a:lnTo>
                    <a:pt x="2631952" y="3980117"/>
                  </a:lnTo>
                  <a:lnTo>
                    <a:pt x="2633392" y="3063378"/>
                  </a:lnTo>
                  <a:lnTo>
                    <a:pt x="2637704" y="3986891"/>
                  </a:lnTo>
                  <a:lnTo>
                    <a:pt x="2639138" y="3997860"/>
                  </a:lnTo>
                  <a:lnTo>
                    <a:pt x="2640366" y="3968932"/>
                  </a:lnTo>
                  <a:lnTo>
                    <a:pt x="2643225" y="4045235"/>
                  </a:lnTo>
                  <a:lnTo>
                    <a:pt x="2644654" y="4011526"/>
                  </a:lnTo>
                  <a:lnTo>
                    <a:pt x="2647503" y="4065816"/>
                  </a:lnTo>
                  <a:lnTo>
                    <a:pt x="2648927" y="4064677"/>
                  </a:lnTo>
                  <a:lnTo>
                    <a:pt x="2650348" y="4066650"/>
                  </a:lnTo>
                  <a:lnTo>
                    <a:pt x="2651767" y="3997952"/>
                  </a:lnTo>
                  <a:lnTo>
                    <a:pt x="2653185" y="4013455"/>
                  </a:lnTo>
                  <a:lnTo>
                    <a:pt x="2656016" y="3976253"/>
                  </a:lnTo>
                  <a:lnTo>
                    <a:pt x="2657430" y="3977435"/>
                  </a:lnTo>
                  <a:lnTo>
                    <a:pt x="2658841" y="3920564"/>
                  </a:lnTo>
                  <a:lnTo>
                    <a:pt x="2660251" y="3937642"/>
                  </a:lnTo>
                  <a:lnTo>
                    <a:pt x="2664470" y="3874985"/>
                  </a:lnTo>
                  <a:lnTo>
                    <a:pt x="2665875" y="3893175"/>
                  </a:lnTo>
                  <a:lnTo>
                    <a:pt x="2667276" y="3885541"/>
                  </a:lnTo>
                  <a:lnTo>
                    <a:pt x="2668677" y="3909652"/>
                  </a:lnTo>
                  <a:lnTo>
                    <a:pt x="2670075" y="3909351"/>
                  </a:lnTo>
                  <a:lnTo>
                    <a:pt x="2672869" y="3813417"/>
                  </a:lnTo>
                  <a:lnTo>
                    <a:pt x="2674262" y="3834272"/>
                  </a:lnTo>
                  <a:lnTo>
                    <a:pt x="2675656" y="3890738"/>
                  </a:lnTo>
                  <a:lnTo>
                    <a:pt x="2677245" y="3844541"/>
                  </a:lnTo>
                  <a:lnTo>
                    <a:pt x="2678634" y="3875640"/>
                  </a:lnTo>
                  <a:lnTo>
                    <a:pt x="2681407" y="3813249"/>
                  </a:lnTo>
                  <a:lnTo>
                    <a:pt x="2682793" y="3862674"/>
                  </a:lnTo>
                  <a:lnTo>
                    <a:pt x="2684176" y="3848698"/>
                  </a:lnTo>
                  <a:lnTo>
                    <a:pt x="2685557" y="3905100"/>
                  </a:lnTo>
                  <a:lnTo>
                    <a:pt x="2687134" y="3832204"/>
                  </a:lnTo>
                  <a:lnTo>
                    <a:pt x="2691264" y="3895890"/>
                  </a:lnTo>
                  <a:lnTo>
                    <a:pt x="2692639" y="3905714"/>
                  </a:lnTo>
                  <a:lnTo>
                    <a:pt x="2695577" y="3839748"/>
                  </a:lnTo>
                  <a:lnTo>
                    <a:pt x="2698313" y="3892278"/>
                  </a:lnTo>
                  <a:lnTo>
                    <a:pt x="2699679" y="3827508"/>
                  </a:lnTo>
                  <a:lnTo>
                    <a:pt x="2701239" y="3848476"/>
                  </a:lnTo>
                  <a:lnTo>
                    <a:pt x="2702602" y="3902691"/>
                  </a:lnTo>
                  <a:lnTo>
                    <a:pt x="2705323" y="3850201"/>
                  </a:lnTo>
                  <a:lnTo>
                    <a:pt x="2708232" y="3902945"/>
                  </a:lnTo>
                  <a:lnTo>
                    <a:pt x="2709587" y="3833013"/>
                  </a:lnTo>
                  <a:lnTo>
                    <a:pt x="2713836" y="3925389"/>
                  </a:lnTo>
                  <a:lnTo>
                    <a:pt x="2716725" y="3897539"/>
                  </a:lnTo>
                  <a:lnTo>
                    <a:pt x="2718071" y="3901208"/>
                  </a:lnTo>
                  <a:lnTo>
                    <a:pt x="2719417" y="3918994"/>
                  </a:lnTo>
                  <a:lnTo>
                    <a:pt x="2720951" y="3895512"/>
                  </a:lnTo>
                  <a:lnTo>
                    <a:pt x="2723633" y="3936276"/>
                  </a:lnTo>
                  <a:lnTo>
                    <a:pt x="2725162" y="3933067"/>
                  </a:lnTo>
                  <a:lnTo>
                    <a:pt x="2727834" y="3922739"/>
                  </a:lnTo>
                  <a:lnTo>
                    <a:pt x="2729359" y="3938240"/>
                  </a:lnTo>
                  <a:lnTo>
                    <a:pt x="2730883" y="3930587"/>
                  </a:lnTo>
                  <a:lnTo>
                    <a:pt x="2735059" y="3975604"/>
                  </a:lnTo>
                  <a:lnTo>
                    <a:pt x="2736385" y="3957162"/>
                  </a:lnTo>
                  <a:lnTo>
                    <a:pt x="2737710" y="3978313"/>
                  </a:lnTo>
                  <a:lnTo>
                    <a:pt x="2740735" y="4050064"/>
                  </a:lnTo>
                  <a:lnTo>
                    <a:pt x="2742055" y="4036234"/>
                  </a:lnTo>
                  <a:lnTo>
                    <a:pt x="2743373" y="4080282"/>
                  </a:lnTo>
                  <a:lnTo>
                    <a:pt x="2744879" y="3939020"/>
                  </a:lnTo>
                  <a:lnTo>
                    <a:pt x="2746384" y="1192014"/>
                  </a:lnTo>
                  <a:lnTo>
                    <a:pt x="2747697" y="3990751"/>
                  </a:lnTo>
                  <a:lnTo>
                    <a:pt x="2749010" y="3934985"/>
                  </a:lnTo>
                  <a:lnTo>
                    <a:pt x="2750509" y="3816775"/>
                  </a:lnTo>
                  <a:lnTo>
                    <a:pt x="2752005" y="3852148"/>
                  </a:lnTo>
                  <a:lnTo>
                    <a:pt x="2753502" y="3790099"/>
                  </a:lnTo>
                  <a:lnTo>
                    <a:pt x="2754808" y="3858021"/>
                  </a:lnTo>
                  <a:lnTo>
                    <a:pt x="2756113" y="3854143"/>
                  </a:lnTo>
                  <a:lnTo>
                    <a:pt x="2759093" y="3882418"/>
                  </a:lnTo>
                  <a:lnTo>
                    <a:pt x="2760395" y="3878928"/>
                  </a:lnTo>
                  <a:lnTo>
                    <a:pt x="2761694" y="3893081"/>
                  </a:lnTo>
                  <a:lnTo>
                    <a:pt x="2763178" y="3884450"/>
                  </a:lnTo>
                  <a:lnTo>
                    <a:pt x="2764660" y="3896212"/>
                  </a:lnTo>
                  <a:lnTo>
                    <a:pt x="2766140" y="3842461"/>
                  </a:lnTo>
                  <a:lnTo>
                    <a:pt x="2767617" y="3880467"/>
                  </a:lnTo>
                  <a:lnTo>
                    <a:pt x="2768911" y="3868086"/>
                  </a:lnTo>
                  <a:lnTo>
                    <a:pt x="2771675" y="3911609"/>
                  </a:lnTo>
                  <a:lnTo>
                    <a:pt x="2774617" y="3864268"/>
                  </a:lnTo>
                  <a:lnTo>
                    <a:pt x="2778650" y="3914182"/>
                  </a:lnTo>
                  <a:lnTo>
                    <a:pt x="2780115" y="3893200"/>
                  </a:lnTo>
                  <a:lnTo>
                    <a:pt x="2783036" y="3958139"/>
                  </a:lnTo>
                  <a:lnTo>
                    <a:pt x="2784496" y="3952405"/>
                  </a:lnTo>
                  <a:lnTo>
                    <a:pt x="2787225" y="3903292"/>
                  </a:lnTo>
                  <a:lnTo>
                    <a:pt x="2789949" y="3964055"/>
                  </a:lnTo>
                  <a:lnTo>
                    <a:pt x="2791400" y="3915002"/>
                  </a:lnTo>
                  <a:lnTo>
                    <a:pt x="2792848" y="3923120"/>
                  </a:lnTo>
                  <a:lnTo>
                    <a:pt x="2795741" y="3905812"/>
                  </a:lnTo>
                  <a:lnTo>
                    <a:pt x="2797185" y="3927023"/>
                  </a:lnTo>
                  <a:lnTo>
                    <a:pt x="2800068" y="3908458"/>
                  </a:lnTo>
                  <a:lnTo>
                    <a:pt x="2801507" y="3918415"/>
                  </a:lnTo>
                  <a:lnTo>
                    <a:pt x="2802764" y="3902375"/>
                  </a:lnTo>
                  <a:lnTo>
                    <a:pt x="2804021" y="3936766"/>
                  </a:lnTo>
                  <a:lnTo>
                    <a:pt x="2805455" y="3929418"/>
                  </a:lnTo>
                  <a:lnTo>
                    <a:pt x="2806888" y="3913808"/>
                  </a:lnTo>
                  <a:lnTo>
                    <a:pt x="2808319" y="3920098"/>
                  </a:lnTo>
                  <a:lnTo>
                    <a:pt x="2809747" y="3895178"/>
                  </a:lnTo>
                  <a:lnTo>
                    <a:pt x="2811175" y="3948272"/>
                  </a:lnTo>
                  <a:lnTo>
                    <a:pt x="2812602" y="3912398"/>
                  </a:lnTo>
                  <a:lnTo>
                    <a:pt x="2814025" y="3939907"/>
                  </a:lnTo>
                  <a:lnTo>
                    <a:pt x="2816870" y="3896667"/>
                  </a:lnTo>
                  <a:lnTo>
                    <a:pt x="2818289" y="3916333"/>
                  </a:lnTo>
                  <a:lnTo>
                    <a:pt x="2819707" y="3681151"/>
                  </a:lnTo>
                  <a:lnTo>
                    <a:pt x="2821124" y="3886167"/>
                  </a:lnTo>
                  <a:lnTo>
                    <a:pt x="2822538" y="3861713"/>
                  </a:lnTo>
                  <a:lnTo>
                    <a:pt x="2825363" y="3877141"/>
                  </a:lnTo>
                  <a:lnTo>
                    <a:pt x="2828181" y="3881557"/>
                  </a:lnTo>
                  <a:lnTo>
                    <a:pt x="2829588" y="3859742"/>
                  </a:lnTo>
                  <a:lnTo>
                    <a:pt x="2830994" y="3868235"/>
                  </a:lnTo>
                  <a:lnTo>
                    <a:pt x="2833799" y="3844853"/>
                  </a:lnTo>
                  <a:lnTo>
                    <a:pt x="2835199" y="3906409"/>
                  </a:lnTo>
                  <a:lnTo>
                    <a:pt x="2836598" y="3896223"/>
                  </a:lnTo>
                  <a:lnTo>
                    <a:pt x="2837995" y="3865694"/>
                  </a:lnTo>
                  <a:lnTo>
                    <a:pt x="2842177" y="3898526"/>
                  </a:lnTo>
                  <a:lnTo>
                    <a:pt x="2843569" y="3870232"/>
                  </a:lnTo>
                  <a:lnTo>
                    <a:pt x="2844959" y="3911738"/>
                  </a:lnTo>
                  <a:lnTo>
                    <a:pt x="2849464" y="3872759"/>
                  </a:lnTo>
                  <a:lnTo>
                    <a:pt x="2850846" y="3903700"/>
                  </a:lnTo>
                  <a:lnTo>
                    <a:pt x="2852228" y="3849356"/>
                  </a:lnTo>
                  <a:lnTo>
                    <a:pt x="2853608" y="3859903"/>
                  </a:lnTo>
                  <a:lnTo>
                    <a:pt x="2854986" y="3828569"/>
                  </a:lnTo>
                  <a:lnTo>
                    <a:pt x="2856363" y="3862409"/>
                  </a:lnTo>
                  <a:lnTo>
                    <a:pt x="2859113" y="3825054"/>
                  </a:lnTo>
                  <a:lnTo>
                    <a:pt x="2860484" y="3863975"/>
                  </a:lnTo>
                  <a:lnTo>
                    <a:pt x="2862026" y="3858983"/>
                  </a:lnTo>
                  <a:lnTo>
                    <a:pt x="2863567" y="3867085"/>
                  </a:lnTo>
                  <a:lnTo>
                    <a:pt x="2864935" y="3823790"/>
                  </a:lnTo>
                  <a:lnTo>
                    <a:pt x="2867664" y="3845476"/>
                  </a:lnTo>
                  <a:lnTo>
                    <a:pt x="2869027" y="3817497"/>
                  </a:lnTo>
                  <a:lnTo>
                    <a:pt x="2870388" y="3894953"/>
                  </a:lnTo>
                  <a:lnTo>
                    <a:pt x="2871920" y="3836060"/>
                  </a:lnTo>
                  <a:lnTo>
                    <a:pt x="2873446" y="3860999"/>
                  </a:lnTo>
                  <a:lnTo>
                    <a:pt x="2874803" y="3796595"/>
                  </a:lnTo>
                  <a:lnTo>
                    <a:pt x="2877513" y="3896121"/>
                  </a:lnTo>
                  <a:lnTo>
                    <a:pt x="2878865" y="3922744"/>
                  </a:lnTo>
                  <a:lnTo>
                    <a:pt x="2880383" y="3911305"/>
                  </a:lnTo>
                  <a:lnTo>
                    <a:pt x="2881902" y="3884017"/>
                  </a:lnTo>
                  <a:lnTo>
                    <a:pt x="2883249" y="3885790"/>
                  </a:lnTo>
                  <a:lnTo>
                    <a:pt x="2884595" y="3932441"/>
                  </a:lnTo>
                  <a:lnTo>
                    <a:pt x="2888960" y="3874882"/>
                  </a:lnTo>
                  <a:lnTo>
                    <a:pt x="2890299" y="3925340"/>
                  </a:lnTo>
                  <a:lnTo>
                    <a:pt x="2891638" y="3892423"/>
                  </a:lnTo>
                  <a:lnTo>
                    <a:pt x="2895978" y="3931315"/>
                  </a:lnTo>
                  <a:lnTo>
                    <a:pt x="2897311" y="3900332"/>
                  </a:lnTo>
                  <a:lnTo>
                    <a:pt x="2898641" y="3916323"/>
                  </a:lnTo>
                  <a:lnTo>
                    <a:pt x="2900137" y="3905934"/>
                  </a:lnTo>
                  <a:lnTo>
                    <a:pt x="2901630" y="3937364"/>
                  </a:lnTo>
                  <a:lnTo>
                    <a:pt x="2902957" y="3875561"/>
                  </a:lnTo>
                  <a:lnTo>
                    <a:pt x="2907258" y="3925250"/>
                  </a:lnTo>
                  <a:lnTo>
                    <a:pt x="2908578" y="3943025"/>
                  </a:lnTo>
                  <a:lnTo>
                    <a:pt x="2909897" y="3917559"/>
                  </a:lnTo>
                  <a:lnTo>
                    <a:pt x="2911379" y="3943342"/>
                  </a:lnTo>
                  <a:lnTo>
                    <a:pt x="2914175" y="3907083"/>
                  </a:lnTo>
                  <a:lnTo>
                    <a:pt x="2917126" y="3961904"/>
                  </a:lnTo>
                  <a:lnTo>
                    <a:pt x="2918437" y="3914915"/>
                  </a:lnTo>
                  <a:lnTo>
                    <a:pt x="2919909" y="3940005"/>
                  </a:lnTo>
                  <a:lnTo>
                    <a:pt x="2921379" y="3902017"/>
                  </a:lnTo>
                  <a:lnTo>
                    <a:pt x="2922685" y="3909941"/>
                  </a:lnTo>
                  <a:lnTo>
                    <a:pt x="2924152" y="3933486"/>
                  </a:lnTo>
                  <a:lnTo>
                    <a:pt x="2925617" y="3893557"/>
                  </a:lnTo>
                  <a:lnTo>
                    <a:pt x="2926918" y="3943066"/>
                  </a:lnTo>
                  <a:lnTo>
                    <a:pt x="2928381" y="3863123"/>
                  </a:lnTo>
                  <a:lnTo>
                    <a:pt x="2929841" y="3927251"/>
                  </a:lnTo>
                  <a:lnTo>
                    <a:pt x="2931137" y="3901873"/>
                  </a:lnTo>
                  <a:lnTo>
                    <a:pt x="2934051" y="3953855"/>
                  </a:lnTo>
                  <a:lnTo>
                    <a:pt x="2936794" y="3917886"/>
                  </a:lnTo>
                  <a:lnTo>
                    <a:pt x="2938246" y="3922276"/>
                  </a:lnTo>
                  <a:lnTo>
                    <a:pt x="2942427" y="3886205"/>
                  </a:lnTo>
                  <a:lnTo>
                    <a:pt x="2945313" y="3921372"/>
                  </a:lnTo>
                  <a:lnTo>
                    <a:pt x="2946754" y="3919959"/>
                  </a:lnTo>
                  <a:lnTo>
                    <a:pt x="2948192" y="3973221"/>
                  </a:lnTo>
                  <a:lnTo>
                    <a:pt x="2950907" y="3914545"/>
                  </a:lnTo>
                  <a:lnTo>
                    <a:pt x="2952341" y="3911533"/>
                  </a:lnTo>
                  <a:lnTo>
                    <a:pt x="2953772" y="3896723"/>
                  </a:lnTo>
                  <a:lnTo>
                    <a:pt x="2955204" y="3926404"/>
                  </a:lnTo>
                  <a:lnTo>
                    <a:pt x="2956633" y="3889209"/>
                  </a:lnTo>
                  <a:lnTo>
                    <a:pt x="2960754" y="3967774"/>
                  </a:lnTo>
                  <a:lnTo>
                    <a:pt x="2963598" y="3901892"/>
                  </a:lnTo>
                  <a:lnTo>
                    <a:pt x="2965018" y="3893068"/>
                  </a:lnTo>
                  <a:lnTo>
                    <a:pt x="2967852" y="3905643"/>
                  </a:lnTo>
                  <a:lnTo>
                    <a:pt x="2969267" y="3869631"/>
                  </a:lnTo>
                  <a:lnTo>
                    <a:pt x="2972091" y="3923900"/>
                  </a:lnTo>
                  <a:lnTo>
                    <a:pt x="2973502" y="3907099"/>
                  </a:lnTo>
                  <a:lnTo>
                    <a:pt x="2974911" y="3873774"/>
                  </a:lnTo>
                  <a:lnTo>
                    <a:pt x="2976317" y="3883331"/>
                  </a:lnTo>
                  <a:lnTo>
                    <a:pt x="2977723" y="3913324"/>
                  </a:lnTo>
                  <a:lnTo>
                    <a:pt x="2979127" y="3867512"/>
                  </a:lnTo>
                  <a:lnTo>
                    <a:pt x="2980530" y="3882978"/>
                  </a:lnTo>
                  <a:lnTo>
                    <a:pt x="2981929" y="3936565"/>
                  </a:lnTo>
                  <a:lnTo>
                    <a:pt x="2983329" y="3874299"/>
                  </a:lnTo>
                  <a:lnTo>
                    <a:pt x="2989063" y="3928262"/>
                  </a:lnTo>
                  <a:lnTo>
                    <a:pt x="2990455" y="3928282"/>
                  </a:lnTo>
                  <a:lnTo>
                    <a:pt x="2994619" y="3870289"/>
                  </a:lnTo>
                  <a:lnTo>
                    <a:pt x="2996004" y="3918108"/>
                  </a:lnTo>
                  <a:lnTo>
                    <a:pt x="2997541" y="3910588"/>
                  </a:lnTo>
                  <a:lnTo>
                    <a:pt x="3000302" y="3919832"/>
                  </a:lnTo>
                  <a:lnTo>
                    <a:pt x="3001681" y="3872598"/>
                  </a:lnTo>
                  <a:lnTo>
                    <a:pt x="3004587" y="3933239"/>
                  </a:lnTo>
                  <a:lnTo>
                    <a:pt x="3005961" y="3917473"/>
                  </a:lnTo>
                  <a:lnTo>
                    <a:pt x="3007333" y="3918499"/>
                  </a:lnTo>
                  <a:lnTo>
                    <a:pt x="3008857" y="3927413"/>
                  </a:lnTo>
                  <a:lnTo>
                    <a:pt x="3010224" y="3907356"/>
                  </a:lnTo>
                  <a:lnTo>
                    <a:pt x="3011592" y="3939708"/>
                  </a:lnTo>
                  <a:lnTo>
                    <a:pt x="3015838" y="3877943"/>
                  </a:lnTo>
                  <a:lnTo>
                    <a:pt x="3018710" y="3928649"/>
                  </a:lnTo>
                  <a:lnTo>
                    <a:pt x="3022933" y="3890642"/>
                  </a:lnTo>
                  <a:lnTo>
                    <a:pt x="3024286" y="3923191"/>
                  </a:lnTo>
                  <a:lnTo>
                    <a:pt x="3027139" y="3881918"/>
                  </a:lnTo>
                  <a:lnTo>
                    <a:pt x="3028488" y="3909108"/>
                  </a:lnTo>
                  <a:lnTo>
                    <a:pt x="3029986" y="3862524"/>
                  </a:lnTo>
                  <a:lnTo>
                    <a:pt x="3031333" y="3870743"/>
                  </a:lnTo>
                  <a:lnTo>
                    <a:pt x="3032677" y="3920568"/>
                  </a:lnTo>
                  <a:lnTo>
                    <a:pt x="3034170" y="3898331"/>
                  </a:lnTo>
                  <a:lnTo>
                    <a:pt x="3035660" y="3912748"/>
                  </a:lnTo>
                  <a:lnTo>
                    <a:pt x="3039825" y="3845186"/>
                  </a:lnTo>
                  <a:lnTo>
                    <a:pt x="3041309" y="3920707"/>
                  </a:lnTo>
                  <a:lnTo>
                    <a:pt x="3042643" y="3862728"/>
                  </a:lnTo>
                  <a:lnTo>
                    <a:pt x="3045455" y="3902445"/>
                  </a:lnTo>
                  <a:lnTo>
                    <a:pt x="3046932" y="3892134"/>
                  </a:lnTo>
                  <a:lnTo>
                    <a:pt x="3048406" y="3844948"/>
                  </a:lnTo>
                  <a:lnTo>
                    <a:pt x="3049733" y="3879793"/>
                  </a:lnTo>
                  <a:lnTo>
                    <a:pt x="3051058" y="3836282"/>
                  </a:lnTo>
                  <a:lnTo>
                    <a:pt x="3052529" y="3901628"/>
                  </a:lnTo>
                  <a:lnTo>
                    <a:pt x="3053998" y="3867612"/>
                  </a:lnTo>
                  <a:lnTo>
                    <a:pt x="3055466" y="3911337"/>
                  </a:lnTo>
                  <a:lnTo>
                    <a:pt x="3056784" y="3872062"/>
                  </a:lnTo>
                  <a:lnTo>
                    <a:pt x="3059564" y="3899314"/>
                  </a:lnTo>
                  <a:lnTo>
                    <a:pt x="3061024" y="3888849"/>
                  </a:lnTo>
                  <a:lnTo>
                    <a:pt x="3063941" y="3905771"/>
                  </a:lnTo>
                  <a:lnTo>
                    <a:pt x="3065251" y="3885566"/>
                  </a:lnTo>
                  <a:lnTo>
                    <a:pt x="3068012" y="3902277"/>
                  </a:lnTo>
                  <a:lnTo>
                    <a:pt x="3069463" y="3901673"/>
                  </a:lnTo>
                  <a:lnTo>
                    <a:pt x="3070913" y="3867115"/>
                  </a:lnTo>
                  <a:lnTo>
                    <a:pt x="3073806" y="3892762"/>
                  </a:lnTo>
                  <a:lnTo>
                    <a:pt x="3075105" y="3835335"/>
                  </a:lnTo>
                  <a:lnTo>
                    <a:pt x="3077845" y="3898104"/>
                  </a:lnTo>
                  <a:lnTo>
                    <a:pt x="3079285" y="3901336"/>
                  </a:lnTo>
                  <a:lnTo>
                    <a:pt x="3080722" y="3895552"/>
                  </a:lnTo>
                  <a:lnTo>
                    <a:pt x="3082158" y="3930972"/>
                  </a:lnTo>
                  <a:lnTo>
                    <a:pt x="3083593" y="3887111"/>
                  </a:lnTo>
                  <a:lnTo>
                    <a:pt x="3085025" y="3919483"/>
                  </a:lnTo>
                  <a:lnTo>
                    <a:pt x="3086457" y="3885257"/>
                  </a:lnTo>
                  <a:lnTo>
                    <a:pt x="3087886" y="3888760"/>
                  </a:lnTo>
                  <a:lnTo>
                    <a:pt x="3089314" y="3910238"/>
                  </a:lnTo>
                  <a:lnTo>
                    <a:pt x="3093588" y="3864403"/>
                  </a:lnTo>
                  <a:lnTo>
                    <a:pt x="3096287" y="3904275"/>
                  </a:lnTo>
                  <a:lnTo>
                    <a:pt x="3097564" y="3896697"/>
                  </a:lnTo>
                  <a:lnTo>
                    <a:pt x="3098981" y="3903800"/>
                  </a:lnTo>
                  <a:lnTo>
                    <a:pt x="3101809" y="3874410"/>
                  </a:lnTo>
                  <a:lnTo>
                    <a:pt x="3103221" y="3866205"/>
                  </a:lnTo>
                  <a:lnTo>
                    <a:pt x="3104631" y="3896726"/>
                  </a:lnTo>
                  <a:lnTo>
                    <a:pt x="3106040" y="3894834"/>
                  </a:lnTo>
                  <a:lnTo>
                    <a:pt x="3107448" y="3898145"/>
                  </a:lnTo>
                  <a:lnTo>
                    <a:pt x="3108854" y="3863537"/>
                  </a:lnTo>
                  <a:lnTo>
                    <a:pt x="3111940" y="3919202"/>
                  </a:lnTo>
                  <a:lnTo>
                    <a:pt x="3114741" y="3881374"/>
                  </a:lnTo>
                  <a:lnTo>
                    <a:pt x="3116137" y="3906632"/>
                  </a:lnTo>
                  <a:lnTo>
                    <a:pt x="3117533" y="3891731"/>
                  </a:lnTo>
                  <a:lnTo>
                    <a:pt x="3118928" y="3895852"/>
                  </a:lnTo>
                  <a:lnTo>
                    <a:pt x="3120321" y="3840525"/>
                  </a:lnTo>
                  <a:lnTo>
                    <a:pt x="3123101" y="3893068"/>
                  </a:lnTo>
                  <a:lnTo>
                    <a:pt x="3124490" y="3870123"/>
                  </a:lnTo>
                  <a:lnTo>
                    <a:pt x="3125876" y="3881523"/>
                  </a:lnTo>
                  <a:lnTo>
                    <a:pt x="3128645" y="3859862"/>
                  </a:lnTo>
                  <a:lnTo>
                    <a:pt x="3130165" y="3867233"/>
                  </a:lnTo>
                  <a:lnTo>
                    <a:pt x="3131684" y="3879997"/>
                  </a:lnTo>
                  <a:lnTo>
                    <a:pt x="3134439" y="3662956"/>
                  </a:lnTo>
                  <a:lnTo>
                    <a:pt x="3137188" y="3849272"/>
                  </a:lnTo>
                  <a:lnTo>
                    <a:pt x="3138561" y="3841154"/>
                  </a:lnTo>
                  <a:lnTo>
                    <a:pt x="3139932" y="3849489"/>
                  </a:lnTo>
                  <a:lnTo>
                    <a:pt x="3141439" y="3846158"/>
                  </a:lnTo>
                  <a:lnTo>
                    <a:pt x="3142944" y="3837308"/>
                  </a:lnTo>
                  <a:lnTo>
                    <a:pt x="3147037" y="3902870"/>
                  </a:lnTo>
                  <a:lnTo>
                    <a:pt x="3149895" y="3823541"/>
                  </a:lnTo>
                  <a:lnTo>
                    <a:pt x="3151390" y="3865486"/>
                  </a:lnTo>
                  <a:lnTo>
                    <a:pt x="3152747" y="3847045"/>
                  </a:lnTo>
                  <a:lnTo>
                    <a:pt x="3154103" y="3851952"/>
                  </a:lnTo>
                  <a:lnTo>
                    <a:pt x="3155457" y="3877141"/>
                  </a:lnTo>
                  <a:lnTo>
                    <a:pt x="3156945" y="3835665"/>
                  </a:lnTo>
                  <a:lnTo>
                    <a:pt x="3159781" y="3900897"/>
                  </a:lnTo>
                  <a:lnTo>
                    <a:pt x="3161128" y="3858614"/>
                  </a:lnTo>
                  <a:lnTo>
                    <a:pt x="3162608" y="3861853"/>
                  </a:lnTo>
                  <a:lnTo>
                    <a:pt x="3165431" y="3834407"/>
                  </a:lnTo>
                  <a:lnTo>
                    <a:pt x="3166773" y="3824345"/>
                  </a:lnTo>
                  <a:lnTo>
                    <a:pt x="3168248" y="3838185"/>
                  </a:lnTo>
                  <a:lnTo>
                    <a:pt x="3169720" y="3836663"/>
                  </a:lnTo>
                  <a:lnTo>
                    <a:pt x="3171058" y="3816788"/>
                  </a:lnTo>
                  <a:lnTo>
                    <a:pt x="3173995" y="3863471"/>
                  </a:lnTo>
                  <a:lnTo>
                    <a:pt x="3175328" y="3805799"/>
                  </a:lnTo>
                  <a:lnTo>
                    <a:pt x="3178122" y="3840445"/>
                  </a:lnTo>
                  <a:lnTo>
                    <a:pt x="3179582" y="3801801"/>
                  </a:lnTo>
                  <a:lnTo>
                    <a:pt x="3180908" y="3815056"/>
                  </a:lnTo>
                  <a:lnTo>
                    <a:pt x="3182367" y="3863674"/>
                  </a:lnTo>
                  <a:lnTo>
                    <a:pt x="3183823" y="3778617"/>
                  </a:lnTo>
                  <a:lnTo>
                    <a:pt x="3185145" y="3802786"/>
                  </a:lnTo>
                  <a:lnTo>
                    <a:pt x="3186598" y="3809484"/>
                  </a:lnTo>
                  <a:lnTo>
                    <a:pt x="3188049" y="3808822"/>
                  </a:lnTo>
                  <a:lnTo>
                    <a:pt x="3189367" y="3834894"/>
                  </a:lnTo>
                  <a:lnTo>
                    <a:pt x="3190814" y="3823933"/>
                  </a:lnTo>
                  <a:lnTo>
                    <a:pt x="3193705" y="3784681"/>
                  </a:lnTo>
                  <a:lnTo>
                    <a:pt x="3195148" y="3808208"/>
                  </a:lnTo>
                  <a:lnTo>
                    <a:pt x="3197899" y="3759516"/>
                  </a:lnTo>
                  <a:lnTo>
                    <a:pt x="3199337" y="3763434"/>
                  </a:lnTo>
                  <a:lnTo>
                    <a:pt x="3200643" y="3758069"/>
                  </a:lnTo>
                  <a:lnTo>
                    <a:pt x="3202077" y="3798362"/>
                  </a:lnTo>
                  <a:lnTo>
                    <a:pt x="3203510" y="3720005"/>
                  </a:lnTo>
                  <a:lnTo>
                    <a:pt x="3209227" y="3845397"/>
                  </a:lnTo>
                  <a:lnTo>
                    <a:pt x="3210652" y="3837483"/>
                  </a:lnTo>
                  <a:lnTo>
                    <a:pt x="3212075" y="3839519"/>
                  </a:lnTo>
                  <a:lnTo>
                    <a:pt x="3213369" y="3810126"/>
                  </a:lnTo>
                  <a:lnTo>
                    <a:pt x="3216207" y="3860389"/>
                  </a:lnTo>
                  <a:lnTo>
                    <a:pt x="3217624" y="3850690"/>
                  </a:lnTo>
                  <a:lnTo>
                    <a:pt x="3219040" y="3816881"/>
                  </a:lnTo>
                  <a:lnTo>
                    <a:pt x="3221866" y="3859605"/>
                  </a:lnTo>
                  <a:lnTo>
                    <a:pt x="3223276" y="3822131"/>
                  </a:lnTo>
                  <a:lnTo>
                    <a:pt x="3224685" y="3825852"/>
                  </a:lnTo>
                  <a:lnTo>
                    <a:pt x="3226094" y="3830777"/>
                  </a:lnTo>
                  <a:lnTo>
                    <a:pt x="3227500" y="3861667"/>
                  </a:lnTo>
                  <a:lnTo>
                    <a:pt x="3230307" y="3849645"/>
                  </a:lnTo>
                  <a:lnTo>
                    <a:pt x="3231708" y="3805980"/>
                  </a:lnTo>
                  <a:lnTo>
                    <a:pt x="3237424" y="3854738"/>
                  </a:lnTo>
                  <a:lnTo>
                    <a:pt x="3238817" y="3854552"/>
                  </a:lnTo>
                  <a:lnTo>
                    <a:pt x="3240208" y="3797196"/>
                  </a:lnTo>
                  <a:lnTo>
                    <a:pt x="3241598" y="3855382"/>
                  </a:lnTo>
                  <a:lnTo>
                    <a:pt x="3243114" y="3810342"/>
                  </a:lnTo>
                  <a:lnTo>
                    <a:pt x="3244501" y="3835700"/>
                  </a:lnTo>
                  <a:lnTo>
                    <a:pt x="3245886" y="3796560"/>
                  </a:lnTo>
                  <a:lnTo>
                    <a:pt x="3248652" y="3844495"/>
                  </a:lnTo>
                  <a:lnTo>
                    <a:pt x="3250157" y="3782416"/>
                  </a:lnTo>
                  <a:lnTo>
                    <a:pt x="3252915" y="3846185"/>
                  </a:lnTo>
                  <a:lnTo>
                    <a:pt x="3255790" y="3799522"/>
                  </a:lnTo>
                  <a:lnTo>
                    <a:pt x="3257163" y="3386758"/>
                  </a:lnTo>
                  <a:lnTo>
                    <a:pt x="3258659" y="3788487"/>
                  </a:lnTo>
                  <a:lnTo>
                    <a:pt x="3260029" y="3256627"/>
                  </a:lnTo>
                  <a:lnTo>
                    <a:pt x="3261396" y="1226806"/>
                  </a:lnTo>
                  <a:lnTo>
                    <a:pt x="3262888" y="2173075"/>
                  </a:lnTo>
                  <a:lnTo>
                    <a:pt x="3264253" y="1271864"/>
                  </a:lnTo>
                  <a:lnTo>
                    <a:pt x="3267102" y="3811657"/>
                  </a:lnTo>
                  <a:lnTo>
                    <a:pt x="3268462" y="3754591"/>
                  </a:lnTo>
                  <a:lnTo>
                    <a:pt x="3271303" y="2879806"/>
                  </a:lnTo>
                  <a:lnTo>
                    <a:pt x="3272658" y="3803368"/>
                  </a:lnTo>
                  <a:lnTo>
                    <a:pt x="3274013" y="3534081"/>
                  </a:lnTo>
                  <a:lnTo>
                    <a:pt x="3275488" y="1668646"/>
                  </a:lnTo>
                  <a:lnTo>
                    <a:pt x="3279662" y="3476927"/>
                  </a:lnTo>
                  <a:lnTo>
                    <a:pt x="3281131" y="3803588"/>
                  </a:lnTo>
                  <a:lnTo>
                    <a:pt x="3282597" y="3793452"/>
                  </a:lnTo>
                  <a:lnTo>
                    <a:pt x="3285406" y="3781981"/>
                  </a:lnTo>
                  <a:lnTo>
                    <a:pt x="3288208" y="3843213"/>
                  </a:lnTo>
                  <a:lnTo>
                    <a:pt x="3289666" y="3800472"/>
                  </a:lnTo>
                  <a:lnTo>
                    <a:pt x="3291124" y="3811956"/>
                  </a:lnTo>
                  <a:lnTo>
                    <a:pt x="3292459" y="3808481"/>
                  </a:lnTo>
                  <a:lnTo>
                    <a:pt x="3293792" y="3768591"/>
                  </a:lnTo>
                  <a:lnTo>
                    <a:pt x="3295243" y="3817286"/>
                  </a:lnTo>
                  <a:lnTo>
                    <a:pt x="3296695" y="3789320"/>
                  </a:lnTo>
                  <a:lnTo>
                    <a:pt x="3299593" y="3810542"/>
                  </a:lnTo>
                  <a:lnTo>
                    <a:pt x="3300918" y="3781523"/>
                  </a:lnTo>
                  <a:lnTo>
                    <a:pt x="3302241" y="3809414"/>
                  </a:lnTo>
                  <a:lnTo>
                    <a:pt x="3303685" y="3770082"/>
                  </a:lnTo>
                  <a:lnTo>
                    <a:pt x="3305126" y="3797239"/>
                  </a:lnTo>
                  <a:lnTo>
                    <a:pt x="3306565" y="3784005"/>
                  </a:lnTo>
                  <a:lnTo>
                    <a:pt x="3308003" y="3794397"/>
                  </a:lnTo>
                  <a:lnTo>
                    <a:pt x="3309440" y="3788942"/>
                  </a:lnTo>
                  <a:lnTo>
                    <a:pt x="3310875" y="3809251"/>
                  </a:lnTo>
                  <a:lnTo>
                    <a:pt x="3312307" y="3788754"/>
                  </a:lnTo>
                  <a:lnTo>
                    <a:pt x="3313620" y="3796949"/>
                  </a:lnTo>
                  <a:lnTo>
                    <a:pt x="3314930" y="3783792"/>
                  </a:lnTo>
                  <a:lnTo>
                    <a:pt x="3316358" y="3786808"/>
                  </a:lnTo>
                  <a:lnTo>
                    <a:pt x="3317785" y="3781946"/>
                  </a:lnTo>
                  <a:lnTo>
                    <a:pt x="3319210" y="3794104"/>
                  </a:lnTo>
                  <a:lnTo>
                    <a:pt x="3320633" y="3740899"/>
                  </a:lnTo>
                  <a:lnTo>
                    <a:pt x="3322055" y="3751069"/>
                  </a:lnTo>
                  <a:lnTo>
                    <a:pt x="3323475" y="3756502"/>
                  </a:lnTo>
                  <a:lnTo>
                    <a:pt x="3324894" y="3688969"/>
                  </a:lnTo>
                  <a:lnTo>
                    <a:pt x="3326311" y="3721615"/>
                  </a:lnTo>
                  <a:lnTo>
                    <a:pt x="3329140" y="3677698"/>
                  </a:lnTo>
                  <a:lnTo>
                    <a:pt x="3334779" y="3733619"/>
                  </a:lnTo>
                  <a:lnTo>
                    <a:pt x="3337589" y="3694444"/>
                  </a:lnTo>
                  <a:lnTo>
                    <a:pt x="3338992" y="3739915"/>
                  </a:lnTo>
                  <a:lnTo>
                    <a:pt x="3340391" y="3717339"/>
                  </a:lnTo>
                  <a:lnTo>
                    <a:pt x="3341791" y="3738778"/>
                  </a:lnTo>
                  <a:lnTo>
                    <a:pt x="3343189" y="3721658"/>
                  </a:lnTo>
                  <a:lnTo>
                    <a:pt x="3344585" y="3785410"/>
                  </a:lnTo>
                  <a:lnTo>
                    <a:pt x="3345980" y="3714345"/>
                  </a:lnTo>
                  <a:lnTo>
                    <a:pt x="3347491" y="3737866"/>
                  </a:lnTo>
                  <a:lnTo>
                    <a:pt x="3348996" y="3713130"/>
                  </a:lnTo>
                  <a:lnTo>
                    <a:pt x="3351775" y="3757192"/>
                  </a:lnTo>
                  <a:lnTo>
                    <a:pt x="3353162" y="3731433"/>
                  </a:lnTo>
                  <a:lnTo>
                    <a:pt x="3354547" y="3744118"/>
                  </a:lnTo>
                  <a:lnTo>
                    <a:pt x="3355930" y="3722502"/>
                  </a:lnTo>
                  <a:lnTo>
                    <a:pt x="3357313" y="3731346"/>
                  </a:lnTo>
                  <a:lnTo>
                    <a:pt x="3358693" y="3753080"/>
                  </a:lnTo>
                  <a:lnTo>
                    <a:pt x="3360188" y="3737983"/>
                  </a:lnTo>
                  <a:lnTo>
                    <a:pt x="3361679" y="3771086"/>
                  </a:lnTo>
                  <a:lnTo>
                    <a:pt x="3363055" y="3704219"/>
                  </a:lnTo>
                  <a:lnTo>
                    <a:pt x="3365802" y="3765215"/>
                  </a:lnTo>
                  <a:lnTo>
                    <a:pt x="3367174" y="3766258"/>
                  </a:lnTo>
                  <a:lnTo>
                    <a:pt x="3368658" y="3762355"/>
                  </a:lnTo>
                  <a:lnTo>
                    <a:pt x="3370140" y="3732242"/>
                  </a:lnTo>
                  <a:lnTo>
                    <a:pt x="3371506" y="3762631"/>
                  </a:lnTo>
                  <a:lnTo>
                    <a:pt x="3372871" y="3757092"/>
                  </a:lnTo>
                  <a:lnTo>
                    <a:pt x="3374234" y="3735552"/>
                  </a:lnTo>
                  <a:lnTo>
                    <a:pt x="3375709" y="3760447"/>
                  </a:lnTo>
                  <a:lnTo>
                    <a:pt x="3378542" y="3732545"/>
                  </a:lnTo>
                  <a:lnTo>
                    <a:pt x="3381368" y="3741700"/>
                  </a:lnTo>
                  <a:lnTo>
                    <a:pt x="3382836" y="3717022"/>
                  </a:lnTo>
                  <a:lnTo>
                    <a:pt x="3385539" y="3761441"/>
                  </a:lnTo>
                  <a:lnTo>
                    <a:pt x="3387001" y="3771975"/>
                  </a:lnTo>
                  <a:lnTo>
                    <a:pt x="3389808" y="3742104"/>
                  </a:lnTo>
                  <a:lnTo>
                    <a:pt x="3391266" y="3760842"/>
                  </a:lnTo>
                  <a:lnTo>
                    <a:pt x="3392721" y="3749947"/>
                  </a:lnTo>
                  <a:lnTo>
                    <a:pt x="3394063" y="3715380"/>
                  </a:lnTo>
                  <a:lnTo>
                    <a:pt x="3395404" y="3771916"/>
                  </a:lnTo>
                  <a:lnTo>
                    <a:pt x="3396854" y="3766766"/>
                  </a:lnTo>
                  <a:lnTo>
                    <a:pt x="3398303" y="3782095"/>
                  </a:lnTo>
                  <a:lnTo>
                    <a:pt x="3401085" y="3765175"/>
                  </a:lnTo>
                  <a:lnTo>
                    <a:pt x="3402529" y="3783209"/>
                  </a:lnTo>
                  <a:lnTo>
                    <a:pt x="3406740" y="3733620"/>
                  </a:lnTo>
                  <a:lnTo>
                    <a:pt x="3408178" y="3764864"/>
                  </a:lnTo>
                  <a:lnTo>
                    <a:pt x="3409614" y="3760794"/>
                  </a:lnTo>
                  <a:lnTo>
                    <a:pt x="3410937" y="3767166"/>
                  </a:lnTo>
                  <a:lnTo>
                    <a:pt x="3412370" y="3745985"/>
                  </a:lnTo>
                  <a:lnTo>
                    <a:pt x="3413801" y="3773037"/>
                  </a:lnTo>
                  <a:lnTo>
                    <a:pt x="3415231" y="3724754"/>
                  </a:lnTo>
                  <a:lnTo>
                    <a:pt x="3416659" y="3740280"/>
                  </a:lnTo>
                  <a:lnTo>
                    <a:pt x="3419509" y="3702087"/>
                  </a:lnTo>
                  <a:lnTo>
                    <a:pt x="3420822" y="3710232"/>
                  </a:lnTo>
                  <a:lnTo>
                    <a:pt x="3425081" y="3774487"/>
                  </a:lnTo>
                  <a:lnTo>
                    <a:pt x="3427914" y="3756184"/>
                  </a:lnTo>
                  <a:lnTo>
                    <a:pt x="3429326" y="3768496"/>
                  </a:lnTo>
                  <a:lnTo>
                    <a:pt x="3430738" y="3758691"/>
                  </a:lnTo>
                  <a:lnTo>
                    <a:pt x="3432149" y="3762247"/>
                  </a:lnTo>
                  <a:lnTo>
                    <a:pt x="3433556" y="3713058"/>
                  </a:lnTo>
                  <a:lnTo>
                    <a:pt x="3434964" y="3753397"/>
                  </a:lnTo>
                  <a:lnTo>
                    <a:pt x="3437772" y="3730956"/>
                  </a:lnTo>
                  <a:lnTo>
                    <a:pt x="3439175" y="3744539"/>
                  </a:lnTo>
                  <a:lnTo>
                    <a:pt x="3440684" y="3726465"/>
                  </a:lnTo>
                  <a:lnTo>
                    <a:pt x="3442082" y="3745533"/>
                  </a:lnTo>
                  <a:lnTo>
                    <a:pt x="3444876" y="3731404"/>
                  </a:lnTo>
                  <a:lnTo>
                    <a:pt x="3446269" y="3742910"/>
                  </a:lnTo>
                  <a:lnTo>
                    <a:pt x="3447662" y="3729433"/>
                  </a:lnTo>
                  <a:lnTo>
                    <a:pt x="3449054" y="3753774"/>
                  </a:lnTo>
                  <a:lnTo>
                    <a:pt x="3451937" y="3734759"/>
                  </a:lnTo>
                  <a:lnTo>
                    <a:pt x="3453324" y="3705981"/>
                  </a:lnTo>
                  <a:lnTo>
                    <a:pt x="3454709" y="3768035"/>
                  </a:lnTo>
                  <a:lnTo>
                    <a:pt x="3456093" y="3705431"/>
                  </a:lnTo>
                  <a:lnTo>
                    <a:pt x="3458960" y="3750899"/>
                  </a:lnTo>
                  <a:lnTo>
                    <a:pt x="3460339" y="3755950"/>
                  </a:lnTo>
                  <a:lnTo>
                    <a:pt x="3463197" y="3707431"/>
                  </a:lnTo>
                  <a:lnTo>
                    <a:pt x="3464571" y="3751154"/>
                  </a:lnTo>
                  <a:lnTo>
                    <a:pt x="3467421" y="3698083"/>
                  </a:lnTo>
                  <a:lnTo>
                    <a:pt x="3470263" y="3724004"/>
                  </a:lnTo>
                  <a:lnTo>
                    <a:pt x="3471733" y="3703472"/>
                  </a:lnTo>
                  <a:lnTo>
                    <a:pt x="3473098" y="3652714"/>
                  </a:lnTo>
                  <a:lnTo>
                    <a:pt x="3474461" y="3693951"/>
                  </a:lnTo>
                  <a:lnTo>
                    <a:pt x="3475927" y="3674529"/>
                  </a:lnTo>
                  <a:lnTo>
                    <a:pt x="3477392" y="3611535"/>
                  </a:lnTo>
                  <a:lnTo>
                    <a:pt x="3481567" y="3702275"/>
                  </a:lnTo>
                  <a:lnTo>
                    <a:pt x="3483025" y="3070869"/>
                  </a:lnTo>
                  <a:lnTo>
                    <a:pt x="3485727" y="3662964"/>
                  </a:lnTo>
                  <a:lnTo>
                    <a:pt x="3488632" y="3717718"/>
                  </a:lnTo>
                  <a:lnTo>
                    <a:pt x="3491427" y="3612293"/>
                  </a:lnTo>
                  <a:lnTo>
                    <a:pt x="3492769" y="3670195"/>
                  </a:lnTo>
                  <a:lnTo>
                    <a:pt x="3494215" y="3288537"/>
                  </a:lnTo>
                  <a:lnTo>
                    <a:pt x="3495659" y="3677115"/>
                  </a:lnTo>
                  <a:lnTo>
                    <a:pt x="3497099" y="3655503"/>
                  </a:lnTo>
                  <a:lnTo>
                    <a:pt x="3498538" y="3239999"/>
                  </a:lnTo>
                  <a:lnTo>
                    <a:pt x="3499978" y="3630649"/>
                  </a:lnTo>
                  <a:lnTo>
                    <a:pt x="3501312" y="3609879"/>
                  </a:lnTo>
                  <a:lnTo>
                    <a:pt x="3502643" y="3666120"/>
                  </a:lnTo>
                  <a:lnTo>
                    <a:pt x="3504078" y="3658109"/>
                  </a:lnTo>
                  <a:lnTo>
                    <a:pt x="3505509" y="3708468"/>
                  </a:lnTo>
                  <a:lnTo>
                    <a:pt x="3506940" y="3692387"/>
                  </a:lnTo>
                  <a:lnTo>
                    <a:pt x="3512645" y="3728681"/>
                  </a:lnTo>
                  <a:lnTo>
                    <a:pt x="3515487" y="3701420"/>
                  </a:lnTo>
                  <a:lnTo>
                    <a:pt x="3516905" y="3724554"/>
                  </a:lnTo>
                  <a:lnTo>
                    <a:pt x="3518322" y="3720571"/>
                  </a:lnTo>
                  <a:lnTo>
                    <a:pt x="3519739" y="3713953"/>
                  </a:lnTo>
                  <a:lnTo>
                    <a:pt x="3523976" y="3597871"/>
                  </a:lnTo>
                  <a:lnTo>
                    <a:pt x="3525385" y="3646310"/>
                  </a:lnTo>
                  <a:lnTo>
                    <a:pt x="3526792" y="3605714"/>
                  </a:lnTo>
                  <a:lnTo>
                    <a:pt x="3531005" y="3695077"/>
                  </a:lnTo>
                  <a:lnTo>
                    <a:pt x="3532408" y="3706912"/>
                  </a:lnTo>
                  <a:lnTo>
                    <a:pt x="3533807" y="3672287"/>
                  </a:lnTo>
                  <a:lnTo>
                    <a:pt x="3535205" y="3677706"/>
                  </a:lnTo>
                  <a:lnTo>
                    <a:pt x="3536602" y="3715759"/>
                  </a:lnTo>
                  <a:lnTo>
                    <a:pt x="3537996" y="3650607"/>
                  </a:lnTo>
                  <a:lnTo>
                    <a:pt x="3542173" y="3715165"/>
                  </a:lnTo>
                  <a:lnTo>
                    <a:pt x="3547917" y="3680052"/>
                  </a:lnTo>
                  <a:lnTo>
                    <a:pt x="3549299" y="3731837"/>
                  </a:lnTo>
                  <a:lnTo>
                    <a:pt x="3550679" y="3693832"/>
                  </a:lnTo>
                  <a:lnTo>
                    <a:pt x="3552058" y="3698298"/>
                  </a:lnTo>
                  <a:lnTo>
                    <a:pt x="3556384" y="3694845"/>
                  </a:lnTo>
                  <a:lnTo>
                    <a:pt x="3557758" y="3706492"/>
                  </a:lnTo>
                  <a:lnTo>
                    <a:pt x="3559129" y="3672014"/>
                  </a:lnTo>
                  <a:lnTo>
                    <a:pt x="3560596" y="3677808"/>
                  </a:lnTo>
                  <a:lnTo>
                    <a:pt x="3562063" y="3678552"/>
                  </a:lnTo>
                  <a:lnTo>
                    <a:pt x="3563429" y="3709582"/>
                  </a:lnTo>
                  <a:lnTo>
                    <a:pt x="3564795" y="3668486"/>
                  </a:lnTo>
                  <a:lnTo>
                    <a:pt x="3567618" y="3704617"/>
                  </a:lnTo>
                  <a:lnTo>
                    <a:pt x="3570436" y="3676033"/>
                  </a:lnTo>
                  <a:lnTo>
                    <a:pt x="3571889" y="3695721"/>
                  </a:lnTo>
                  <a:lnTo>
                    <a:pt x="3573343" y="3661658"/>
                  </a:lnTo>
                  <a:lnTo>
                    <a:pt x="3574698" y="3714234"/>
                  </a:lnTo>
                  <a:lnTo>
                    <a:pt x="3576051" y="3666122"/>
                  </a:lnTo>
                  <a:lnTo>
                    <a:pt x="3577499" y="3668812"/>
                  </a:lnTo>
                  <a:lnTo>
                    <a:pt x="3578946" y="3683116"/>
                  </a:lnTo>
                  <a:lnTo>
                    <a:pt x="3580294" y="3718841"/>
                  </a:lnTo>
                  <a:lnTo>
                    <a:pt x="3583179" y="3641447"/>
                  </a:lnTo>
                  <a:lnTo>
                    <a:pt x="3584522" y="3685827"/>
                  </a:lnTo>
                  <a:lnTo>
                    <a:pt x="3585961" y="3656275"/>
                  </a:lnTo>
                  <a:lnTo>
                    <a:pt x="3587397" y="3674469"/>
                  </a:lnTo>
                  <a:lnTo>
                    <a:pt x="3588833" y="3657381"/>
                  </a:lnTo>
                  <a:lnTo>
                    <a:pt x="3591602" y="3678705"/>
                  </a:lnTo>
                  <a:lnTo>
                    <a:pt x="3593033" y="3673140"/>
                  </a:lnTo>
                  <a:lnTo>
                    <a:pt x="3594461" y="3670128"/>
                  </a:lnTo>
                  <a:lnTo>
                    <a:pt x="3595887" y="3650331"/>
                  </a:lnTo>
                  <a:lnTo>
                    <a:pt x="3598642" y="3693835"/>
                  </a:lnTo>
                  <a:lnTo>
                    <a:pt x="3601484" y="3656018"/>
                  </a:lnTo>
                  <a:lnTo>
                    <a:pt x="3602902" y="3684393"/>
                  </a:lnTo>
                  <a:lnTo>
                    <a:pt x="3604321" y="3664643"/>
                  </a:lnTo>
                  <a:lnTo>
                    <a:pt x="3605736" y="3668347"/>
                  </a:lnTo>
                  <a:lnTo>
                    <a:pt x="3607150" y="3700655"/>
                  </a:lnTo>
                  <a:lnTo>
                    <a:pt x="3609973" y="3649755"/>
                  </a:lnTo>
                  <a:lnTo>
                    <a:pt x="3611382" y="3680396"/>
                  </a:lnTo>
                  <a:lnTo>
                    <a:pt x="3612791" y="3677213"/>
                  </a:lnTo>
                  <a:lnTo>
                    <a:pt x="3614197" y="3677203"/>
                  </a:lnTo>
                  <a:lnTo>
                    <a:pt x="3615601" y="3687418"/>
                  </a:lnTo>
                  <a:lnTo>
                    <a:pt x="3617004" y="3678764"/>
                  </a:lnTo>
                  <a:lnTo>
                    <a:pt x="3618405" y="3681824"/>
                  </a:lnTo>
                  <a:lnTo>
                    <a:pt x="3619805" y="3699286"/>
                  </a:lnTo>
                  <a:lnTo>
                    <a:pt x="3621296" y="3670810"/>
                  </a:lnTo>
                  <a:lnTo>
                    <a:pt x="3624087" y="3699979"/>
                  </a:lnTo>
                  <a:lnTo>
                    <a:pt x="3625482" y="3626022"/>
                  </a:lnTo>
                  <a:lnTo>
                    <a:pt x="3626874" y="3683302"/>
                  </a:lnTo>
                  <a:lnTo>
                    <a:pt x="3628356" y="3681092"/>
                  </a:lnTo>
                  <a:lnTo>
                    <a:pt x="3629746" y="3680461"/>
                  </a:lnTo>
                  <a:lnTo>
                    <a:pt x="3631132" y="3666995"/>
                  </a:lnTo>
                  <a:lnTo>
                    <a:pt x="3632610" y="3671138"/>
                  </a:lnTo>
                  <a:lnTo>
                    <a:pt x="3635377" y="3688185"/>
                  </a:lnTo>
                  <a:lnTo>
                    <a:pt x="3636757" y="3680169"/>
                  </a:lnTo>
                  <a:lnTo>
                    <a:pt x="3638136" y="3684750"/>
                  </a:lnTo>
                  <a:lnTo>
                    <a:pt x="3639606" y="3679630"/>
                  </a:lnTo>
                  <a:lnTo>
                    <a:pt x="3642449" y="3663570"/>
                  </a:lnTo>
                  <a:lnTo>
                    <a:pt x="3643822" y="3670275"/>
                  </a:lnTo>
                  <a:lnTo>
                    <a:pt x="3645285" y="3641732"/>
                  </a:lnTo>
                  <a:lnTo>
                    <a:pt x="3646654" y="3645983"/>
                  </a:lnTo>
                  <a:lnTo>
                    <a:pt x="3648023" y="3689554"/>
                  </a:lnTo>
                  <a:lnTo>
                    <a:pt x="3650937" y="3644584"/>
                  </a:lnTo>
                  <a:lnTo>
                    <a:pt x="3652301" y="3686796"/>
                  </a:lnTo>
                  <a:lnTo>
                    <a:pt x="3653663" y="3627548"/>
                  </a:lnTo>
                  <a:lnTo>
                    <a:pt x="3655115" y="3677491"/>
                  </a:lnTo>
                  <a:lnTo>
                    <a:pt x="3656565" y="3656424"/>
                  </a:lnTo>
                  <a:lnTo>
                    <a:pt x="3659369" y="3682200"/>
                  </a:lnTo>
                  <a:lnTo>
                    <a:pt x="3660724" y="3679075"/>
                  </a:lnTo>
                  <a:lnTo>
                    <a:pt x="3662166" y="3685392"/>
                  </a:lnTo>
                  <a:lnTo>
                    <a:pt x="3663609" y="3651828"/>
                  </a:lnTo>
                  <a:lnTo>
                    <a:pt x="3666487" y="3684136"/>
                  </a:lnTo>
                  <a:lnTo>
                    <a:pt x="3667834" y="3640735"/>
                  </a:lnTo>
                  <a:lnTo>
                    <a:pt x="3669178" y="3677965"/>
                  </a:lnTo>
                  <a:lnTo>
                    <a:pt x="3673475" y="3640525"/>
                  </a:lnTo>
                  <a:lnTo>
                    <a:pt x="3674903" y="3698774"/>
                  </a:lnTo>
                  <a:lnTo>
                    <a:pt x="3677756" y="3647929"/>
                  </a:lnTo>
                  <a:lnTo>
                    <a:pt x="3680601" y="3670896"/>
                  </a:lnTo>
                  <a:lnTo>
                    <a:pt x="3682021" y="3682848"/>
                  </a:lnTo>
                  <a:lnTo>
                    <a:pt x="3684770" y="3640570"/>
                  </a:lnTo>
                  <a:lnTo>
                    <a:pt x="3686096" y="3663942"/>
                  </a:lnTo>
                  <a:lnTo>
                    <a:pt x="3687510" y="3629164"/>
                  </a:lnTo>
                  <a:lnTo>
                    <a:pt x="3688924" y="3653436"/>
                  </a:lnTo>
                  <a:lnTo>
                    <a:pt x="3691743" y="3639594"/>
                  </a:lnTo>
                  <a:lnTo>
                    <a:pt x="3693151" y="3640589"/>
                  </a:lnTo>
                  <a:lnTo>
                    <a:pt x="3694645" y="3641628"/>
                  </a:lnTo>
                  <a:lnTo>
                    <a:pt x="3696139" y="3651035"/>
                  </a:lnTo>
                  <a:lnTo>
                    <a:pt x="3697541" y="3627191"/>
                  </a:lnTo>
                  <a:lnTo>
                    <a:pt x="3698942" y="3654459"/>
                  </a:lnTo>
                  <a:lnTo>
                    <a:pt x="3700342" y="3640920"/>
                  </a:lnTo>
                  <a:lnTo>
                    <a:pt x="3701740" y="3649912"/>
                  </a:lnTo>
                  <a:lnTo>
                    <a:pt x="3703136" y="3623621"/>
                  </a:lnTo>
                  <a:lnTo>
                    <a:pt x="3704531" y="3642844"/>
                  </a:lnTo>
                  <a:lnTo>
                    <a:pt x="3705926" y="3638559"/>
                  </a:lnTo>
                  <a:lnTo>
                    <a:pt x="3707317" y="3623106"/>
                  </a:lnTo>
                  <a:lnTo>
                    <a:pt x="3708707" y="3658883"/>
                  </a:lnTo>
                  <a:lnTo>
                    <a:pt x="3711570" y="3628067"/>
                  </a:lnTo>
                  <a:lnTo>
                    <a:pt x="3713042" y="3625700"/>
                  </a:lnTo>
                  <a:lnTo>
                    <a:pt x="3715810" y="3641471"/>
                  </a:lnTo>
                  <a:lnTo>
                    <a:pt x="3717190" y="3633973"/>
                  </a:lnTo>
                  <a:lnTo>
                    <a:pt x="3718569" y="3659062"/>
                  </a:lnTo>
                  <a:lnTo>
                    <a:pt x="3721495" y="3638843"/>
                  </a:lnTo>
                  <a:lnTo>
                    <a:pt x="3724243" y="3646373"/>
                  </a:lnTo>
                  <a:lnTo>
                    <a:pt x="3725700" y="3611797"/>
                  </a:lnTo>
                  <a:lnTo>
                    <a:pt x="3728524" y="3640399"/>
                  </a:lnTo>
                  <a:lnTo>
                    <a:pt x="3732791" y="3616647"/>
                  </a:lnTo>
                  <a:lnTo>
                    <a:pt x="3734154" y="3633084"/>
                  </a:lnTo>
                  <a:lnTo>
                    <a:pt x="3735514" y="3627190"/>
                  </a:lnTo>
                  <a:lnTo>
                    <a:pt x="3736959" y="3647571"/>
                  </a:lnTo>
                  <a:lnTo>
                    <a:pt x="3738402" y="3619372"/>
                  </a:lnTo>
                  <a:lnTo>
                    <a:pt x="3741196" y="3632541"/>
                  </a:lnTo>
                  <a:lnTo>
                    <a:pt x="3746853" y="3584266"/>
                  </a:lnTo>
                  <a:lnTo>
                    <a:pt x="3748284" y="3598694"/>
                  </a:lnTo>
                  <a:lnTo>
                    <a:pt x="3749714" y="3592604"/>
                  </a:lnTo>
                  <a:lnTo>
                    <a:pt x="3751058" y="3601315"/>
                  </a:lnTo>
                  <a:lnTo>
                    <a:pt x="3752484" y="3644381"/>
                  </a:lnTo>
                  <a:lnTo>
                    <a:pt x="3753909" y="3601525"/>
                  </a:lnTo>
                  <a:lnTo>
                    <a:pt x="3755332" y="3642470"/>
                  </a:lnTo>
                  <a:lnTo>
                    <a:pt x="3758173" y="3610538"/>
                  </a:lnTo>
                  <a:lnTo>
                    <a:pt x="3761008" y="3622714"/>
                  </a:lnTo>
                  <a:lnTo>
                    <a:pt x="3762424" y="3579777"/>
                  </a:lnTo>
                  <a:lnTo>
                    <a:pt x="3763836" y="3608112"/>
                  </a:lnTo>
                  <a:lnTo>
                    <a:pt x="3765248" y="3595984"/>
                  </a:lnTo>
                  <a:lnTo>
                    <a:pt x="3768068" y="3625650"/>
                  </a:lnTo>
                  <a:lnTo>
                    <a:pt x="3769474" y="3602382"/>
                  </a:lnTo>
                  <a:lnTo>
                    <a:pt x="3770880" y="3606878"/>
                  </a:lnTo>
                  <a:lnTo>
                    <a:pt x="3773686" y="3625056"/>
                  </a:lnTo>
                  <a:lnTo>
                    <a:pt x="3776486" y="3593622"/>
                  </a:lnTo>
                  <a:lnTo>
                    <a:pt x="3777883" y="3612165"/>
                  </a:lnTo>
                  <a:lnTo>
                    <a:pt x="3780755" y="3596030"/>
                  </a:lnTo>
                  <a:lnTo>
                    <a:pt x="3783540" y="3626593"/>
                  </a:lnTo>
                  <a:lnTo>
                    <a:pt x="3784930" y="3623629"/>
                  </a:lnTo>
                  <a:lnTo>
                    <a:pt x="3789170" y="3587892"/>
                  </a:lnTo>
                  <a:lnTo>
                    <a:pt x="3790636" y="3628156"/>
                  </a:lnTo>
                  <a:lnTo>
                    <a:pt x="3792017" y="3581059"/>
                  </a:lnTo>
                  <a:lnTo>
                    <a:pt x="3793397" y="3590091"/>
                  </a:lnTo>
                  <a:lnTo>
                    <a:pt x="3796234" y="3583792"/>
                  </a:lnTo>
                  <a:lnTo>
                    <a:pt x="3797610" y="3578900"/>
                  </a:lnTo>
                  <a:lnTo>
                    <a:pt x="3799065" y="3617240"/>
                  </a:lnTo>
                  <a:lnTo>
                    <a:pt x="3800518" y="3612775"/>
                  </a:lnTo>
                  <a:lnTo>
                    <a:pt x="3801889" y="3595327"/>
                  </a:lnTo>
                  <a:lnTo>
                    <a:pt x="3803259" y="3611118"/>
                  </a:lnTo>
                  <a:lnTo>
                    <a:pt x="3804708" y="3558448"/>
                  </a:lnTo>
                  <a:lnTo>
                    <a:pt x="3806153" y="3605800"/>
                  </a:lnTo>
                  <a:lnTo>
                    <a:pt x="3808962" y="3577385"/>
                  </a:lnTo>
                  <a:lnTo>
                    <a:pt x="3810323" y="3609378"/>
                  </a:lnTo>
                  <a:lnTo>
                    <a:pt x="3813201" y="3587551"/>
                  </a:lnTo>
                  <a:lnTo>
                    <a:pt x="3816073" y="3615245"/>
                  </a:lnTo>
                  <a:lnTo>
                    <a:pt x="3817429" y="3606726"/>
                  </a:lnTo>
                  <a:lnTo>
                    <a:pt x="3818780" y="3583075"/>
                  </a:lnTo>
                  <a:lnTo>
                    <a:pt x="3820212" y="3613416"/>
                  </a:lnTo>
                  <a:lnTo>
                    <a:pt x="3821640" y="3608634"/>
                  </a:lnTo>
                  <a:lnTo>
                    <a:pt x="3823066" y="3571141"/>
                  </a:lnTo>
                  <a:lnTo>
                    <a:pt x="3824493" y="3588275"/>
                  </a:lnTo>
                  <a:lnTo>
                    <a:pt x="3825916" y="3567507"/>
                  </a:lnTo>
                  <a:lnTo>
                    <a:pt x="3828760" y="3608255"/>
                  </a:lnTo>
                  <a:lnTo>
                    <a:pt x="3830178" y="3587319"/>
                  </a:lnTo>
                  <a:lnTo>
                    <a:pt x="3831595" y="3640150"/>
                  </a:lnTo>
                  <a:lnTo>
                    <a:pt x="3834426" y="3569595"/>
                  </a:lnTo>
                  <a:lnTo>
                    <a:pt x="3835838" y="3583290"/>
                  </a:lnTo>
                  <a:lnTo>
                    <a:pt x="3837249" y="3572319"/>
                  </a:lnTo>
                  <a:lnTo>
                    <a:pt x="3838659" y="3591896"/>
                  </a:lnTo>
                  <a:lnTo>
                    <a:pt x="3840067" y="3574773"/>
                  </a:lnTo>
                  <a:lnTo>
                    <a:pt x="3841473" y="3598050"/>
                  </a:lnTo>
                  <a:lnTo>
                    <a:pt x="3842877" y="3547737"/>
                  </a:lnTo>
                  <a:lnTo>
                    <a:pt x="3844281" y="3612006"/>
                  </a:lnTo>
                  <a:lnTo>
                    <a:pt x="3845682" y="3568779"/>
                  </a:lnTo>
                  <a:lnTo>
                    <a:pt x="3847082" y="3569647"/>
                  </a:lnTo>
                  <a:lnTo>
                    <a:pt x="3848480" y="3595034"/>
                  </a:lnTo>
                  <a:lnTo>
                    <a:pt x="3849878" y="3589619"/>
                  </a:lnTo>
                  <a:lnTo>
                    <a:pt x="3851272" y="3575679"/>
                  </a:lnTo>
                  <a:lnTo>
                    <a:pt x="3852666" y="3581060"/>
                  </a:lnTo>
                  <a:lnTo>
                    <a:pt x="3854059" y="3569939"/>
                  </a:lnTo>
                  <a:lnTo>
                    <a:pt x="3855527" y="3582962"/>
                  </a:lnTo>
                  <a:lnTo>
                    <a:pt x="3856993" y="3576708"/>
                  </a:lnTo>
                  <a:lnTo>
                    <a:pt x="3858379" y="3578730"/>
                  </a:lnTo>
                  <a:lnTo>
                    <a:pt x="3859765" y="3597281"/>
                  </a:lnTo>
                  <a:lnTo>
                    <a:pt x="3861150" y="3590870"/>
                  </a:lnTo>
                  <a:lnTo>
                    <a:pt x="3862532" y="3569182"/>
                  </a:lnTo>
                  <a:lnTo>
                    <a:pt x="3863990" y="3595004"/>
                  </a:lnTo>
                  <a:lnTo>
                    <a:pt x="3865445" y="3587744"/>
                  </a:lnTo>
                  <a:lnTo>
                    <a:pt x="3866824" y="3553375"/>
                  </a:lnTo>
                  <a:lnTo>
                    <a:pt x="3868200" y="3561935"/>
                  </a:lnTo>
                  <a:lnTo>
                    <a:pt x="3869652" y="3565588"/>
                  </a:lnTo>
                  <a:lnTo>
                    <a:pt x="3871101" y="3593706"/>
                  </a:lnTo>
                  <a:lnTo>
                    <a:pt x="3872473" y="3547654"/>
                  </a:lnTo>
                  <a:lnTo>
                    <a:pt x="3873842" y="3569498"/>
                  </a:lnTo>
                  <a:lnTo>
                    <a:pt x="3876730" y="3549429"/>
                  </a:lnTo>
                  <a:lnTo>
                    <a:pt x="3878097" y="3596211"/>
                  </a:lnTo>
                  <a:lnTo>
                    <a:pt x="3882335" y="3523663"/>
                  </a:lnTo>
                  <a:lnTo>
                    <a:pt x="3887990" y="3575030"/>
                  </a:lnTo>
                  <a:lnTo>
                    <a:pt x="3889418" y="3577544"/>
                  </a:lnTo>
                  <a:lnTo>
                    <a:pt x="3890770" y="3566134"/>
                  </a:lnTo>
                  <a:lnTo>
                    <a:pt x="3892195" y="3566598"/>
                  </a:lnTo>
                  <a:lnTo>
                    <a:pt x="3893618" y="3567320"/>
                  </a:lnTo>
                  <a:lnTo>
                    <a:pt x="3895040" y="3585792"/>
                  </a:lnTo>
                  <a:lnTo>
                    <a:pt x="3899297" y="3538160"/>
                  </a:lnTo>
                  <a:lnTo>
                    <a:pt x="3900713" y="3559651"/>
                  </a:lnTo>
                  <a:lnTo>
                    <a:pt x="3902126" y="3547984"/>
                  </a:lnTo>
                  <a:lnTo>
                    <a:pt x="3903539" y="3518483"/>
                  </a:lnTo>
                  <a:lnTo>
                    <a:pt x="3904949" y="3563953"/>
                  </a:lnTo>
                  <a:lnTo>
                    <a:pt x="3906358" y="3556670"/>
                  </a:lnTo>
                  <a:lnTo>
                    <a:pt x="3910576" y="3525773"/>
                  </a:lnTo>
                  <a:lnTo>
                    <a:pt x="3913380" y="3547705"/>
                  </a:lnTo>
                  <a:lnTo>
                    <a:pt x="3916252" y="3515151"/>
                  </a:lnTo>
                  <a:lnTo>
                    <a:pt x="3919043" y="3552541"/>
                  </a:lnTo>
                  <a:lnTo>
                    <a:pt x="3920436" y="3547096"/>
                  </a:lnTo>
                  <a:lnTo>
                    <a:pt x="3921827" y="3517038"/>
                  </a:lnTo>
                  <a:lnTo>
                    <a:pt x="3923290" y="3550213"/>
                  </a:lnTo>
                  <a:lnTo>
                    <a:pt x="3926066" y="3531851"/>
                  </a:lnTo>
                  <a:lnTo>
                    <a:pt x="3927524" y="3535337"/>
                  </a:lnTo>
                  <a:lnTo>
                    <a:pt x="3930291" y="3530017"/>
                  </a:lnTo>
                  <a:lnTo>
                    <a:pt x="3931745" y="3519866"/>
                  </a:lnTo>
                  <a:lnTo>
                    <a:pt x="3933197" y="3560265"/>
                  </a:lnTo>
                  <a:lnTo>
                    <a:pt x="3938842" y="3517503"/>
                  </a:lnTo>
                  <a:lnTo>
                    <a:pt x="3940213" y="3518598"/>
                  </a:lnTo>
                  <a:lnTo>
                    <a:pt x="3941583" y="3550574"/>
                  </a:lnTo>
                  <a:lnTo>
                    <a:pt x="3943023" y="3546693"/>
                  </a:lnTo>
                  <a:lnTo>
                    <a:pt x="3944461" y="3548538"/>
                  </a:lnTo>
                  <a:lnTo>
                    <a:pt x="3947262" y="3506940"/>
                  </a:lnTo>
                  <a:lnTo>
                    <a:pt x="3950057" y="3539205"/>
                  </a:lnTo>
                  <a:lnTo>
                    <a:pt x="3952917" y="3513938"/>
                  </a:lnTo>
                  <a:lnTo>
                    <a:pt x="3954343" y="3516523"/>
                  </a:lnTo>
                  <a:lnTo>
                    <a:pt x="3955770" y="3508058"/>
                  </a:lnTo>
                  <a:lnTo>
                    <a:pt x="3957193" y="3533210"/>
                  </a:lnTo>
                  <a:lnTo>
                    <a:pt x="3961314" y="3500553"/>
                  </a:lnTo>
                  <a:lnTo>
                    <a:pt x="3964148" y="3526303"/>
                  </a:lnTo>
                  <a:lnTo>
                    <a:pt x="3965562" y="3536831"/>
                  </a:lnTo>
                  <a:lnTo>
                    <a:pt x="3966975" y="3498189"/>
                  </a:lnTo>
                  <a:lnTo>
                    <a:pt x="3971204" y="3544844"/>
                  </a:lnTo>
                  <a:lnTo>
                    <a:pt x="3972612" y="3492461"/>
                  </a:lnTo>
                  <a:lnTo>
                    <a:pt x="3974016" y="3504688"/>
                  </a:lnTo>
                  <a:lnTo>
                    <a:pt x="3975419" y="3518772"/>
                  </a:lnTo>
                  <a:lnTo>
                    <a:pt x="3978360" y="3508462"/>
                  </a:lnTo>
                  <a:lnTo>
                    <a:pt x="3979760" y="3494245"/>
                  </a:lnTo>
                  <a:lnTo>
                    <a:pt x="3982553" y="3527630"/>
                  </a:lnTo>
                  <a:lnTo>
                    <a:pt x="3983946" y="3513917"/>
                  </a:lnTo>
                  <a:lnTo>
                    <a:pt x="3986729" y="3532530"/>
                  </a:lnTo>
                  <a:lnTo>
                    <a:pt x="3988187" y="3497392"/>
                  </a:lnTo>
                  <a:lnTo>
                    <a:pt x="3991031" y="3522853"/>
                  </a:lnTo>
                  <a:lnTo>
                    <a:pt x="3992414" y="3508180"/>
                  </a:lnTo>
                  <a:lnTo>
                    <a:pt x="3993798" y="3523825"/>
                  </a:lnTo>
                  <a:lnTo>
                    <a:pt x="3995248" y="3491993"/>
                  </a:lnTo>
                  <a:lnTo>
                    <a:pt x="3996697" y="3525021"/>
                  </a:lnTo>
                  <a:lnTo>
                    <a:pt x="3999451" y="3474765"/>
                  </a:lnTo>
                  <a:lnTo>
                    <a:pt x="4000895" y="3533957"/>
                  </a:lnTo>
                  <a:lnTo>
                    <a:pt x="4003709" y="3490070"/>
                  </a:lnTo>
                  <a:lnTo>
                    <a:pt x="4005080" y="3501449"/>
                  </a:lnTo>
                  <a:lnTo>
                    <a:pt x="4006516" y="3505593"/>
                  </a:lnTo>
                  <a:lnTo>
                    <a:pt x="4007952" y="3531132"/>
                  </a:lnTo>
                  <a:lnTo>
                    <a:pt x="4010751" y="3497619"/>
                  </a:lnTo>
                  <a:lnTo>
                    <a:pt x="4013542" y="3519963"/>
                  </a:lnTo>
                  <a:lnTo>
                    <a:pt x="4014970" y="3516643"/>
                  </a:lnTo>
                  <a:lnTo>
                    <a:pt x="4017820" y="3502730"/>
                  </a:lnTo>
                  <a:lnTo>
                    <a:pt x="4019243" y="3513866"/>
                  </a:lnTo>
                  <a:lnTo>
                    <a:pt x="4020663" y="3511183"/>
                  </a:lnTo>
                  <a:lnTo>
                    <a:pt x="4023434" y="3478797"/>
                  </a:lnTo>
                  <a:lnTo>
                    <a:pt x="4026264" y="3519146"/>
                  </a:lnTo>
                  <a:lnTo>
                    <a:pt x="4029089" y="3480292"/>
                  </a:lnTo>
                  <a:lnTo>
                    <a:pt x="4031907" y="3517741"/>
                  </a:lnTo>
                  <a:lnTo>
                    <a:pt x="4033314" y="3481878"/>
                  </a:lnTo>
                  <a:lnTo>
                    <a:pt x="4034785" y="3483336"/>
                  </a:lnTo>
                  <a:lnTo>
                    <a:pt x="4037591" y="3475983"/>
                  </a:lnTo>
                  <a:lnTo>
                    <a:pt x="4038992" y="3494916"/>
                  </a:lnTo>
                  <a:lnTo>
                    <a:pt x="4041788" y="3473333"/>
                  </a:lnTo>
                  <a:lnTo>
                    <a:pt x="4043182" y="3478949"/>
                  </a:lnTo>
                  <a:lnTo>
                    <a:pt x="4047427" y="3454082"/>
                  </a:lnTo>
                  <a:lnTo>
                    <a:pt x="4048882" y="3460855"/>
                  </a:lnTo>
                  <a:lnTo>
                    <a:pt x="4050270" y="3455886"/>
                  </a:lnTo>
                  <a:lnTo>
                    <a:pt x="4051656" y="3458801"/>
                  </a:lnTo>
                  <a:lnTo>
                    <a:pt x="4053106" y="3450775"/>
                  </a:lnTo>
                  <a:lnTo>
                    <a:pt x="4054556" y="3463848"/>
                  </a:lnTo>
                  <a:lnTo>
                    <a:pt x="4055937" y="3445957"/>
                  </a:lnTo>
                  <a:lnTo>
                    <a:pt x="4060204" y="3465152"/>
                  </a:lnTo>
                  <a:lnTo>
                    <a:pt x="4061578" y="3464125"/>
                  </a:lnTo>
                  <a:lnTo>
                    <a:pt x="4062952" y="3471355"/>
                  </a:lnTo>
                  <a:lnTo>
                    <a:pt x="4064389" y="3459259"/>
                  </a:lnTo>
                  <a:lnTo>
                    <a:pt x="4067260" y="3487595"/>
                  </a:lnTo>
                  <a:lnTo>
                    <a:pt x="4069992" y="3444123"/>
                  </a:lnTo>
                  <a:lnTo>
                    <a:pt x="4071422" y="3458815"/>
                  </a:lnTo>
                  <a:lnTo>
                    <a:pt x="4072850" y="3451722"/>
                  </a:lnTo>
                  <a:lnTo>
                    <a:pt x="4074276" y="3467997"/>
                  </a:lnTo>
                  <a:lnTo>
                    <a:pt x="4075700" y="3450526"/>
                  </a:lnTo>
                  <a:lnTo>
                    <a:pt x="4077123" y="3479038"/>
                  </a:lnTo>
                  <a:lnTo>
                    <a:pt x="4079963" y="3450341"/>
                  </a:lnTo>
                  <a:lnTo>
                    <a:pt x="4081382" y="3460238"/>
                  </a:lnTo>
                  <a:lnTo>
                    <a:pt x="4082734" y="3433974"/>
                  </a:lnTo>
                  <a:lnTo>
                    <a:pt x="4084084" y="3496787"/>
                  </a:lnTo>
                  <a:lnTo>
                    <a:pt x="4085498" y="3460246"/>
                  </a:lnTo>
                  <a:lnTo>
                    <a:pt x="4086910" y="3462140"/>
                  </a:lnTo>
                  <a:lnTo>
                    <a:pt x="4088319" y="3459002"/>
                  </a:lnTo>
                  <a:lnTo>
                    <a:pt x="4089728" y="3468138"/>
                  </a:lnTo>
                  <a:lnTo>
                    <a:pt x="4092669" y="3437067"/>
                  </a:lnTo>
                  <a:lnTo>
                    <a:pt x="4094071" y="3461066"/>
                  </a:lnTo>
                  <a:lnTo>
                    <a:pt x="4095474" y="3449005"/>
                  </a:lnTo>
                  <a:lnTo>
                    <a:pt x="4096875" y="3449684"/>
                  </a:lnTo>
                  <a:lnTo>
                    <a:pt x="4098273" y="3461776"/>
                  </a:lnTo>
                  <a:lnTo>
                    <a:pt x="4099671" y="3448122"/>
                  </a:lnTo>
                  <a:lnTo>
                    <a:pt x="4101067" y="3463881"/>
                  </a:lnTo>
                  <a:lnTo>
                    <a:pt x="4102460" y="3431332"/>
                  </a:lnTo>
                  <a:lnTo>
                    <a:pt x="4103854" y="3458955"/>
                  </a:lnTo>
                  <a:lnTo>
                    <a:pt x="4105307" y="3245972"/>
                  </a:lnTo>
                  <a:lnTo>
                    <a:pt x="4108149" y="1943186"/>
                  </a:lnTo>
                  <a:lnTo>
                    <a:pt x="4109534" y="2460227"/>
                  </a:lnTo>
                  <a:lnTo>
                    <a:pt x="4110242" y="0"/>
                  </a:lnTo>
                </a:path>
              </a:pathLst>
            </a:custGeom>
            <a:ln w="23796">
              <a:solidFill>
                <a:srgbClr val="FF0000"/>
              </a:solidFill>
            </a:ln>
          </p:spPr>
          <p:txBody>
            <a:bodyPr wrap="square" lIns="0" tIns="0" rIns="0" bIns="0" rtlCol="0"/>
            <a:lstStyle/>
            <a:p>
              <a:endParaRPr/>
            </a:p>
          </p:txBody>
        </p:sp>
        <p:sp>
          <p:nvSpPr>
            <p:cNvPr id="865" name="object 13"/>
            <p:cNvSpPr/>
            <p:nvPr/>
          </p:nvSpPr>
          <p:spPr>
            <a:xfrm>
              <a:off x="6157235" y="1334929"/>
              <a:ext cx="0" cy="679481"/>
            </a:xfrm>
            <a:custGeom>
              <a:avLst/>
              <a:gdLst/>
              <a:ahLst/>
              <a:cxnLst/>
              <a:rect l="l" t="t" r="r" b="b"/>
              <a:pathLst>
                <a:path h="772794">
                  <a:moveTo>
                    <a:pt x="0" y="0"/>
                  </a:moveTo>
                  <a:lnTo>
                    <a:pt x="0" y="772355"/>
                  </a:lnTo>
                </a:path>
              </a:pathLst>
            </a:custGeom>
            <a:ln w="3175">
              <a:solidFill>
                <a:srgbClr val="FF0000"/>
              </a:solidFill>
            </a:ln>
          </p:spPr>
          <p:txBody>
            <a:bodyPr wrap="square" lIns="0" tIns="0" rIns="0" bIns="0" rtlCol="0"/>
            <a:lstStyle/>
            <a:p>
              <a:endParaRPr/>
            </a:p>
          </p:txBody>
        </p:sp>
        <p:sp>
          <p:nvSpPr>
            <p:cNvPr id="866" name="object 14"/>
            <p:cNvSpPr/>
            <p:nvPr/>
          </p:nvSpPr>
          <p:spPr>
            <a:xfrm>
              <a:off x="6166912" y="1334929"/>
              <a:ext cx="0" cy="2177465"/>
            </a:xfrm>
            <a:custGeom>
              <a:avLst/>
              <a:gdLst/>
              <a:ahLst/>
              <a:cxnLst/>
              <a:rect l="l" t="t" r="r" b="b"/>
              <a:pathLst>
                <a:path h="2476500">
                  <a:moveTo>
                    <a:pt x="0" y="0"/>
                  </a:moveTo>
                  <a:lnTo>
                    <a:pt x="0" y="2475996"/>
                  </a:lnTo>
                </a:path>
              </a:pathLst>
            </a:custGeom>
            <a:ln w="6439">
              <a:solidFill>
                <a:srgbClr val="FF0000"/>
              </a:solidFill>
            </a:ln>
          </p:spPr>
          <p:txBody>
            <a:bodyPr wrap="square" lIns="0" tIns="0" rIns="0" bIns="0" rtlCol="0"/>
            <a:lstStyle/>
            <a:p>
              <a:endParaRPr/>
            </a:p>
          </p:txBody>
        </p:sp>
        <p:sp>
          <p:nvSpPr>
            <p:cNvPr id="867" name="object 15"/>
            <p:cNvSpPr/>
            <p:nvPr/>
          </p:nvSpPr>
          <p:spPr>
            <a:xfrm>
              <a:off x="6171237" y="1334929"/>
              <a:ext cx="0" cy="946918"/>
            </a:xfrm>
            <a:custGeom>
              <a:avLst/>
              <a:gdLst/>
              <a:ahLst/>
              <a:cxnLst/>
              <a:rect l="l" t="t" r="r" b="b"/>
              <a:pathLst>
                <a:path h="1076960">
                  <a:moveTo>
                    <a:pt x="0" y="0"/>
                  </a:moveTo>
                  <a:lnTo>
                    <a:pt x="0" y="1076630"/>
                  </a:lnTo>
                </a:path>
              </a:pathLst>
            </a:custGeom>
            <a:ln w="3175">
              <a:solidFill>
                <a:srgbClr val="FF0000"/>
              </a:solidFill>
            </a:ln>
          </p:spPr>
          <p:txBody>
            <a:bodyPr wrap="square" lIns="0" tIns="0" rIns="0" bIns="0" rtlCol="0"/>
            <a:lstStyle/>
            <a:p>
              <a:endParaRPr/>
            </a:p>
          </p:txBody>
        </p:sp>
        <p:sp>
          <p:nvSpPr>
            <p:cNvPr id="868" name="object 16"/>
            <p:cNvSpPr/>
            <p:nvPr/>
          </p:nvSpPr>
          <p:spPr>
            <a:xfrm>
              <a:off x="6174971" y="1334929"/>
              <a:ext cx="406227" cy="3033376"/>
            </a:xfrm>
            <a:custGeom>
              <a:avLst/>
              <a:gdLst/>
              <a:ahLst/>
              <a:cxnLst/>
              <a:rect l="l" t="t" r="r" b="b"/>
              <a:pathLst>
                <a:path w="457200" h="3449954">
                  <a:moveTo>
                    <a:pt x="0" y="0"/>
                  </a:moveTo>
                  <a:lnTo>
                    <a:pt x="1244" y="1117719"/>
                  </a:lnTo>
                  <a:lnTo>
                    <a:pt x="2601" y="770320"/>
                  </a:lnTo>
                  <a:lnTo>
                    <a:pt x="8259" y="3425244"/>
                  </a:lnTo>
                  <a:lnTo>
                    <a:pt x="9670" y="3424426"/>
                  </a:lnTo>
                  <a:lnTo>
                    <a:pt x="11077" y="3409177"/>
                  </a:lnTo>
                  <a:lnTo>
                    <a:pt x="12485" y="3442179"/>
                  </a:lnTo>
                  <a:lnTo>
                    <a:pt x="13953" y="3415606"/>
                  </a:lnTo>
                  <a:lnTo>
                    <a:pt x="15357" y="3435057"/>
                  </a:lnTo>
                  <a:lnTo>
                    <a:pt x="19559" y="3403369"/>
                  </a:lnTo>
                  <a:lnTo>
                    <a:pt x="20957" y="3449343"/>
                  </a:lnTo>
                  <a:lnTo>
                    <a:pt x="23809" y="3426221"/>
                  </a:lnTo>
                  <a:lnTo>
                    <a:pt x="25201" y="3433330"/>
                  </a:lnTo>
                  <a:lnTo>
                    <a:pt x="28043" y="3426259"/>
                  </a:lnTo>
                  <a:lnTo>
                    <a:pt x="29431" y="3433895"/>
                  </a:lnTo>
                  <a:lnTo>
                    <a:pt x="30818" y="3429547"/>
                  </a:lnTo>
                  <a:lnTo>
                    <a:pt x="32264" y="3442590"/>
                  </a:lnTo>
                  <a:lnTo>
                    <a:pt x="33708" y="3412248"/>
                  </a:lnTo>
                  <a:lnTo>
                    <a:pt x="35090" y="3417074"/>
                  </a:lnTo>
                  <a:lnTo>
                    <a:pt x="36470" y="3426123"/>
                  </a:lnTo>
                  <a:lnTo>
                    <a:pt x="40783" y="3414994"/>
                  </a:lnTo>
                  <a:lnTo>
                    <a:pt x="42157" y="3397458"/>
                  </a:lnTo>
                  <a:lnTo>
                    <a:pt x="43530" y="3429807"/>
                  </a:lnTo>
                  <a:lnTo>
                    <a:pt x="44961" y="3413867"/>
                  </a:lnTo>
                  <a:lnTo>
                    <a:pt x="46389" y="3427057"/>
                  </a:lnTo>
                  <a:lnTo>
                    <a:pt x="47817" y="3405880"/>
                  </a:lnTo>
                  <a:lnTo>
                    <a:pt x="49244" y="3422630"/>
                  </a:lnTo>
                  <a:lnTo>
                    <a:pt x="54812" y="3375015"/>
                  </a:lnTo>
                  <a:lnTo>
                    <a:pt x="56230" y="3407062"/>
                  </a:lnTo>
                  <a:lnTo>
                    <a:pt x="57647" y="3394663"/>
                  </a:lnTo>
                  <a:lnTo>
                    <a:pt x="59061" y="3399682"/>
                  </a:lnTo>
                  <a:lnTo>
                    <a:pt x="60475" y="3425122"/>
                  </a:lnTo>
                  <a:lnTo>
                    <a:pt x="61885" y="3420797"/>
                  </a:lnTo>
                  <a:lnTo>
                    <a:pt x="64703" y="3410053"/>
                  </a:lnTo>
                  <a:lnTo>
                    <a:pt x="66111" y="3413563"/>
                  </a:lnTo>
                  <a:lnTo>
                    <a:pt x="67517" y="3403104"/>
                  </a:lnTo>
                  <a:lnTo>
                    <a:pt x="68919" y="3417393"/>
                  </a:lnTo>
                  <a:lnTo>
                    <a:pt x="71780" y="3377061"/>
                  </a:lnTo>
                  <a:lnTo>
                    <a:pt x="76030" y="3419300"/>
                  </a:lnTo>
                  <a:lnTo>
                    <a:pt x="78816" y="3390780"/>
                  </a:lnTo>
                  <a:lnTo>
                    <a:pt x="81655" y="3404532"/>
                  </a:lnTo>
                  <a:lnTo>
                    <a:pt x="83100" y="3390552"/>
                  </a:lnTo>
                  <a:lnTo>
                    <a:pt x="84487" y="3402050"/>
                  </a:lnTo>
                  <a:lnTo>
                    <a:pt x="85871" y="3385837"/>
                  </a:lnTo>
                  <a:lnTo>
                    <a:pt x="87311" y="3416784"/>
                  </a:lnTo>
                  <a:lnTo>
                    <a:pt x="88751" y="1960734"/>
                  </a:lnTo>
                  <a:lnTo>
                    <a:pt x="90131" y="3391025"/>
                  </a:lnTo>
                  <a:lnTo>
                    <a:pt x="91508" y="3378758"/>
                  </a:lnTo>
                  <a:lnTo>
                    <a:pt x="92943" y="3397453"/>
                  </a:lnTo>
                  <a:lnTo>
                    <a:pt x="94376" y="3395337"/>
                  </a:lnTo>
                  <a:lnTo>
                    <a:pt x="95750" y="3405074"/>
                  </a:lnTo>
                  <a:lnTo>
                    <a:pt x="97179" y="3379691"/>
                  </a:lnTo>
                  <a:lnTo>
                    <a:pt x="99975" y="3412840"/>
                  </a:lnTo>
                  <a:lnTo>
                    <a:pt x="101400" y="3392800"/>
                  </a:lnTo>
                  <a:lnTo>
                    <a:pt x="102824" y="3402073"/>
                  </a:lnTo>
                  <a:lnTo>
                    <a:pt x="105664" y="3394297"/>
                  </a:lnTo>
                  <a:lnTo>
                    <a:pt x="107082" y="3416660"/>
                  </a:lnTo>
                  <a:lnTo>
                    <a:pt x="109913" y="3380626"/>
                  </a:lnTo>
                  <a:lnTo>
                    <a:pt x="111325" y="3388352"/>
                  </a:lnTo>
                  <a:lnTo>
                    <a:pt x="112738" y="3384617"/>
                  </a:lnTo>
                  <a:lnTo>
                    <a:pt x="114148" y="3391648"/>
                  </a:lnTo>
                  <a:lnTo>
                    <a:pt x="115556" y="3388760"/>
                  </a:lnTo>
                  <a:lnTo>
                    <a:pt x="116963" y="3399315"/>
                  </a:lnTo>
                  <a:lnTo>
                    <a:pt x="118367" y="3377607"/>
                  </a:lnTo>
                  <a:lnTo>
                    <a:pt x="121174" y="3393022"/>
                  </a:lnTo>
                  <a:lnTo>
                    <a:pt x="123973" y="3377664"/>
                  </a:lnTo>
                  <a:lnTo>
                    <a:pt x="125427" y="3381448"/>
                  </a:lnTo>
                  <a:lnTo>
                    <a:pt x="126822" y="3377962"/>
                  </a:lnTo>
                  <a:lnTo>
                    <a:pt x="128216" y="3414619"/>
                  </a:lnTo>
                  <a:lnTo>
                    <a:pt x="131055" y="3357229"/>
                  </a:lnTo>
                  <a:lnTo>
                    <a:pt x="132445" y="3363787"/>
                  </a:lnTo>
                  <a:lnTo>
                    <a:pt x="133889" y="3386159"/>
                  </a:lnTo>
                  <a:lnTo>
                    <a:pt x="135274" y="3370234"/>
                  </a:lnTo>
                  <a:lnTo>
                    <a:pt x="136659" y="3388059"/>
                  </a:lnTo>
                  <a:lnTo>
                    <a:pt x="139535" y="3367571"/>
                  </a:lnTo>
                  <a:lnTo>
                    <a:pt x="140971" y="3367825"/>
                  </a:lnTo>
                  <a:lnTo>
                    <a:pt x="142348" y="3356615"/>
                  </a:lnTo>
                  <a:lnTo>
                    <a:pt x="143725" y="3358693"/>
                  </a:lnTo>
                  <a:lnTo>
                    <a:pt x="145157" y="3376880"/>
                  </a:lnTo>
                  <a:lnTo>
                    <a:pt x="146585" y="3374801"/>
                  </a:lnTo>
                  <a:lnTo>
                    <a:pt x="148011" y="3354653"/>
                  </a:lnTo>
                  <a:lnTo>
                    <a:pt x="149438" y="3368672"/>
                  </a:lnTo>
                  <a:lnTo>
                    <a:pt x="150807" y="3401748"/>
                  </a:lnTo>
                  <a:lnTo>
                    <a:pt x="152175" y="3359021"/>
                  </a:lnTo>
                  <a:lnTo>
                    <a:pt x="153595" y="3366928"/>
                  </a:lnTo>
                  <a:lnTo>
                    <a:pt x="155013" y="3381375"/>
                  </a:lnTo>
                  <a:lnTo>
                    <a:pt x="157847" y="3354260"/>
                  </a:lnTo>
                  <a:lnTo>
                    <a:pt x="159261" y="3384213"/>
                  </a:lnTo>
                  <a:lnTo>
                    <a:pt x="160675" y="3352981"/>
                  </a:lnTo>
                  <a:lnTo>
                    <a:pt x="162086" y="3383619"/>
                  </a:lnTo>
                  <a:lnTo>
                    <a:pt x="164904" y="3346935"/>
                  </a:lnTo>
                  <a:lnTo>
                    <a:pt x="167714" y="3366845"/>
                  </a:lnTo>
                  <a:lnTo>
                    <a:pt x="169117" y="3360975"/>
                  </a:lnTo>
                  <a:lnTo>
                    <a:pt x="170573" y="3383990"/>
                  </a:lnTo>
                  <a:lnTo>
                    <a:pt x="173425" y="3324021"/>
                  </a:lnTo>
                  <a:lnTo>
                    <a:pt x="174821" y="3353183"/>
                  </a:lnTo>
                  <a:lnTo>
                    <a:pt x="176217" y="3341972"/>
                  </a:lnTo>
                  <a:lnTo>
                    <a:pt x="179002" y="3357387"/>
                  </a:lnTo>
                  <a:lnTo>
                    <a:pt x="180446" y="3357245"/>
                  </a:lnTo>
                  <a:lnTo>
                    <a:pt x="181888" y="3346548"/>
                  </a:lnTo>
                  <a:lnTo>
                    <a:pt x="183277" y="3347236"/>
                  </a:lnTo>
                  <a:lnTo>
                    <a:pt x="184662" y="3353053"/>
                  </a:lnTo>
                  <a:lnTo>
                    <a:pt x="186100" y="3345785"/>
                  </a:lnTo>
                  <a:lnTo>
                    <a:pt x="187536" y="3363381"/>
                  </a:lnTo>
                  <a:lnTo>
                    <a:pt x="191726" y="3333001"/>
                  </a:lnTo>
                  <a:lnTo>
                    <a:pt x="193156" y="3354424"/>
                  </a:lnTo>
                  <a:lnTo>
                    <a:pt x="194532" y="3342603"/>
                  </a:lnTo>
                  <a:lnTo>
                    <a:pt x="195956" y="3366739"/>
                  </a:lnTo>
                  <a:lnTo>
                    <a:pt x="200225" y="3326690"/>
                  </a:lnTo>
                  <a:lnTo>
                    <a:pt x="201593" y="3355898"/>
                  </a:lnTo>
                  <a:lnTo>
                    <a:pt x="203011" y="3338261"/>
                  </a:lnTo>
                  <a:lnTo>
                    <a:pt x="205842" y="3352499"/>
                  </a:lnTo>
                  <a:lnTo>
                    <a:pt x="208666" y="3319642"/>
                  </a:lnTo>
                  <a:lnTo>
                    <a:pt x="212892" y="3350431"/>
                  </a:lnTo>
                  <a:lnTo>
                    <a:pt x="214298" y="3347038"/>
                  </a:lnTo>
                  <a:lnTo>
                    <a:pt x="215753" y="3319908"/>
                  </a:lnTo>
                  <a:lnTo>
                    <a:pt x="219955" y="3350786"/>
                  </a:lnTo>
                  <a:lnTo>
                    <a:pt x="222800" y="3334315"/>
                  </a:lnTo>
                  <a:lnTo>
                    <a:pt x="224194" y="3338732"/>
                  </a:lnTo>
                  <a:lnTo>
                    <a:pt x="225586" y="3335839"/>
                  </a:lnTo>
                  <a:lnTo>
                    <a:pt x="228418" y="3312903"/>
                  </a:lnTo>
                  <a:lnTo>
                    <a:pt x="231244" y="3334868"/>
                  </a:lnTo>
                  <a:lnTo>
                    <a:pt x="232680" y="3313095"/>
                  </a:lnTo>
                  <a:lnTo>
                    <a:pt x="234064" y="3314527"/>
                  </a:lnTo>
                  <a:lnTo>
                    <a:pt x="235444" y="3318598"/>
                  </a:lnTo>
                  <a:lnTo>
                    <a:pt x="236876" y="3293372"/>
                  </a:lnTo>
                  <a:lnTo>
                    <a:pt x="239733" y="3324521"/>
                  </a:lnTo>
                  <a:lnTo>
                    <a:pt x="241160" y="3304772"/>
                  </a:lnTo>
                  <a:lnTo>
                    <a:pt x="242585" y="3317106"/>
                  </a:lnTo>
                  <a:lnTo>
                    <a:pt x="243957" y="3315240"/>
                  </a:lnTo>
                  <a:lnTo>
                    <a:pt x="245328" y="3320482"/>
                  </a:lnTo>
                  <a:lnTo>
                    <a:pt x="246749" y="3311780"/>
                  </a:lnTo>
                  <a:lnTo>
                    <a:pt x="248165" y="3323701"/>
                  </a:lnTo>
                  <a:lnTo>
                    <a:pt x="249582" y="3294260"/>
                  </a:lnTo>
                  <a:lnTo>
                    <a:pt x="250998" y="3318438"/>
                  </a:lnTo>
                  <a:lnTo>
                    <a:pt x="252412" y="3317572"/>
                  </a:lnTo>
                  <a:lnTo>
                    <a:pt x="253824" y="3329149"/>
                  </a:lnTo>
                  <a:lnTo>
                    <a:pt x="256642" y="3306311"/>
                  </a:lnTo>
                  <a:lnTo>
                    <a:pt x="258049" y="3319237"/>
                  </a:lnTo>
                  <a:lnTo>
                    <a:pt x="260860" y="3306224"/>
                  </a:lnTo>
                  <a:lnTo>
                    <a:pt x="262261" y="3311112"/>
                  </a:lnTo>
                  <a:lnTo>
                    <a:pt x="263712" y="3308171"/>
                  </a:lnTo>
                  <a:lnTo>
                    <a:pt x="265161" y="3316060"/>
                  </a:lnTo>
                  <a:lnTo>
                    <a:pt x="266559" y="3288552"/>
                  </a:lnTo>
                  <a:lnTo>
                    <a:pt x="267954" y="3295863"/>
                  </a:lnTo>
                  <a:lnTo>
                    <a:pt x="269349" y="3288380"/>
                  </a:lnTo>
                  <a:lnTo>
                    <a:pt x="272183" y="3308798"/>
                  </a:lnTo>
                  <a:lnTo>
                    <a:pt x="273622" y="3295613"/>
                  </a:lnTo>
                  <a:lnTo>
                    <a:pt x="275010" y="3296618"/>
                  </a:lnTo>
                  <a:lnTo>
                    <a:pt x="276397" y="3312175"/>
                  </a:lnTo>
                  <a:lnTo>
                    <a:pt x="277831" y="3271035"/>
                  </a:lnTo>
                  <a:lnTo>
                    <a:pt x="280646" y="3314923"/>
                  </a:lnTo>
                  <a:lnTo>
                    <a:pt x="282027" y="3288238"/>
                  </a:lnTo>
                  <a:lnTo>
                    <a:pt x="283455" y="3322827"/>
                  </a:lnTo>
                  <a:lnTo>
                    <a:pt x="286305" y="3271546"/>
                  </a:lnTo>
                  <a:lnTo>
                    <a:pt x="287728" y="3284644"/>
                  </a:lnTo>
                  <a:lnTo>
                    <a:pt x="289101" y="3265685"/>
                  </a:lnTo>
                  <a:lnTo>
                    <a:pt x="290521" y="3304644"/>
                  </a:lnTo>
                  <a:lnTo>
                    <a:pt x="293356" y="3275154"/>
                  </a:lnTo>
                  <a:lnTo>
                    <a:pt x="294770" y="3312386"/>
                  </a:lnTo>
                  <a:lnTo>
                    <a:pt x="297596" y="3275194"/>
                  </a:lnTo>
                  <a:lnTo>
                    <a:pt x="300416" y="3302412"/>
                  </a:lnTo>
                  <a:lnTo>
                    <a:pt x="301822" y="3258944"/>
                  </a:lnTo>
                  <a:lnTo>
                    <a:pt x="304632" y="3296636"/>
                  </a:lnTo>
                  <a:lnTo>
                    <a:pt x="306034" y="3275788"/>
                  </a:lnTo>
                  <a:lnTo>
                    <a:pt x="308883" y="3295143"/>
                  </a:lnTo>
                  <a:lnTo>
                    <a:pt x="310281" y="3283165"/>
                  </a:lnTo>
                  <a:lnTo>
                    <a:pt x="311675" y="3290939"/>
                  </a:lnTo>
                  <a:lnTo>
                    <a:pt x="313118" y="3281873"/>
                  </a:lnTo>
                  <a:lnTo>
                    <a:pt x="314511" y="3299283"/>
                  </a:lnTo>
                  <a:lnTo>
                    <a:pt x="315902" y="3264635"/>
                  </a:lnTo>
                  <a:lnTo>
                    <a:pt x="318776" y="3297484"/>
                  </a:lnTo>
                  <a:lnTo>
                    <a:pt x="320163" y="3274697"/>
                  </a:lnTo>
                  <a:lnTo>
                    <a:pt x="322979" y="3300063"/>
                  </a:lnTo>
                  <a:lnTo>
                    <a:pt x="324409" y="3272951"/>
                  </a:lnTo>
                  <a:lnTo>
                    <a:pt x="325837" y="3297237"/>
                  </a:lnTo>
                  <a:lnTo>
                    <a:pt x="328592" y="3278531"/>
                  </a:lnTo>
                  <a:lnTo>
                    <a:pt x="330015" y="3286461"/>
                  </a:lnTo>
                  <a:lnTo>
                    <a:pt x="331437" y="3269393"/>
                  </a:lnTo>
                  <a:lnTo>
                    <a:pt x="334275" y="3278910"/>
                  </a:lnTo>
                  <a:lnTo>
                    <a:pt x="335692" y="3275871"/>
                  </a:lnTo>
                  <a:lnTo>
                    <a:pt x="337106" y="3279105"/>
                  </a:lnTo>
                  <a:lnTo>
                    <a:pt x="338520" y="3271389"/>
                  </a:lnTo>
                  <a:lnTo>
                    <a:pt x="339932" y="3274964"/>
                  </a:lnTo>
                  <a:lnTo>
                    <a:pt x="341343" y="3283963"/>
                  </a:lnTo>
                  <a:lnTo>
                    <a:pt x="344158" y="3254511"/>
                  </a:lnTo>
                  <a:lnTo>
                    <a:pt x="345564" y="3278448"/>
                  </a:lnTo>
                  <a:lnTo>
                    <a:pt x="346968" y="3274854"/>
                  </a:lnTo>
                  <a:lnTo>
                    <a:pt x="348369" y="3270918"/>
                  </a:lnTo>
                  <a:lnTo>
                    <a:pt x="349770" y="3231437"/>
                  </a:lnTo>
                  <a:lnTo>
                    <a:pt x="352614" y="3264261"/>
                  </a:lnTo>
                  <a:lnTo>
                    <a:pt x="354056" y="3251983"/>
                  </a:lnTo>
                  <a:lnTo>
                    <a:pt x="355451" y="3278306"/>
                  </a:lnTo>
                  <a:lnTo>
                    <a:pt x="356844" y="3254156"/>
                  </a:lnTo>
                  <a:lnTo>
                    <a:pt x="358234" y="3258651"/>
                  </a:lnTo>
                  <a:lnTo>
                    <a:pt x="359670" y="3245493"/>
                  </a:lnTo>
                  <a:lnTo>
                    <a:pt x="361104" y="3247328"/>
                  </a:lnTo>
                  <a:lnTo>
                    <a:pt x="362491" y="3285256"/>
                  </a:lnTo>
                  <a:lnTo>
                    <a:pt x="363876" y="3249352"/>
                  </a:lnTo>
                  <a:lnTo>
                    <a:pt x="365306" y="3251509"/>
                  </a:lnTo>
                  <a:lnTo>
                    <a:pt x="366734" y="3255556"/>
                  </a:lnTo>
                  <a:lnTo>
                    <a:pt x="368115" y="3238617"/>
                  </a:lnTo>
                  <a:lnTo>
                    <a:pt x="370961" y="3269498"/>
                  </a:lnTo>
                  <a:lnTo>
                    <a:pt x="372383" y="3265571"/>
                  </a:lnTo>
                  <a:lnTo>
                    <a:pt x="373803" y="3248717"/>
                  </a:lnTo>
                  <a:lnTo>
                    <a:pt x="375176" y="3251939"/>
                  </a:lnTo>
                  <a:lnTo>
                    <a:pt x="376593" y="3255574"/>
                  </a:lnTo>
                  <a:lnTo>
                    <a:pt x="378006" y="3254933"/>
                  </a:lnTo>
                  <a:lnTo>
                    <a:pt x="379420" y="3236400"/>
                  </a:lnTo>
                  <a:lnTo>
                    <a:pt x="380832" y="3247574"/>
                  </a:lnTo>
                  <a:lnTo>
                    <a:pt x="382243" y="3235058"/>
                  </a:lnTo>
                  <a:lnTo>
                    <a:pt x="383651" y="3258042"/>
                  </a:lnTo>
                  <a:lnTo>
                    <a:pt x="385058" y="3239870"/>
                  </a:lnTo>
                  <a:lnTo>
                    <a:pt x="386508" y="3260313"/>
                  </a:lnTo>
                  <a:lnTo>
                    <a:pt x="387913" y="3240145"/>
                  </a:lnTo>
                  <a:lnTo>
                    <a:pt x="389315" y="3264239"/>
                  </a:lnTo>
                  <a:lnTo>
                    <a:pt x="392114" y="3247404"/>
                  </a:lnTo>
                  <a:lnTo>
                    <a:pt x="393557" y="3245304"/>
                  </a:lnTo>
                  <a:lnTo>
                    <a:pt x="394953" y="3235436"/>
                  </a:lnTo>
                  <a:lnTo>
                    <a:pt x="396348" y="3237436"/>
                  </a:lnTo>
                  <a:lnTo>
                    <a:pt x="397785" y="3255171"/>
                  </a:lnTo>
                  <a:lnTo>
                    <a:pt x="399177" y="3245020"/>
                  </a:lnTo>
                  <a:lnTo>
                    <a:pt x="400567" y="3250199"/>
                  </a:lnTo>
                  <a:lnTo>
                    <a:pt x="402000" y="3205692"/>
                  </a:lnTo>
                  <a:lnTo>
                    <a:pt x="403431" y="3261836"/>
                  </a:lnTo>
                  <a:lnTo>
                    <a:pt x="404859" y="3224872"/>
                  </a:lnTo>
                  <a:lnTo>
                    <a:pt x="406243" y="3242088"/>
                  </a:lnTo>
                  <a:lnTo>
                    <a:pt x="407625" y="3238297"/>
                  </a:lnTo>
                  <a:lnTo>
                    <a:pt x="409050" y="3241964"/>
                  </a:lnTo>
                  <a:lnTo>
                    <a:pt x="410473" y="3211383"/>
                  </a:lnTo>
                  <a:lnTo>
                    <a:pt x="413315" y="3237155"/>
                  </a:lnTo>
                  <a:lnTo>
                    <a:pt x="414732" y="3244046"/>
                  </a:lnTo>
                  <a:lnTo>
                    <a:pt x="416149" y="3220649"/>
                  </a:lnTo>
                  <a:lnTo>
                    <a:pt x="418978" y="3236186"/>
                  </a:lnTo>
                  <a:lnTo>
                    <a:pt x="421799" y="3200620"/>
                  </a:lnTo>
                  <a:lnTo>
                    <a:pt x="424616" y="3233007"/>
                  </a:lnTo>
                  <a:lnTo>
                    <a:pt x="426022" y="3228779"/>
                  </a:lnTo>
                  <a:lnTo>
                    <a:pt x="427424" y="3238137"/>
                  </a:lnTo>
                  <a:lnTo>
                    <a:pt x="428827" y="3209215"/>
                  </a:lnTo>
                  <a:lnTo>
                    <a:pt x="430228" y="3237905"/>
                  </a:lnTo>
                  <a:lnTo>
                    <a:pt x="434465" y="3202674"/>
                  </a:lnTo>
                  <a:lnTo>
                    <a:pt x="437296" y="3232438"/>
                  </a:lnTo>
                  <a:lnTo>
                    <a:pt x="440120" y="3210897"/>
                  </a:lnTo>
                  <a:lnTo>
                    <a:pt x="441551" y="3216747"/>
                  </a:lnTo>
                  <a:lnTo>
                    <a:pt x="442938" y="3236156"/>
                  </a:lnTo>
                  <a:lnTo>
                    <a:pt x="444323" y="3194764"/>
                  </a:lnTo>
                  <a:lnTo>
                    <a:pt x="445750" y="3214986"/>
                  </a:lnTo>
                  <a:lnTo>
                    <a:pt x="447175" y="3190989"/>
                  </a:lnTo>
                  <a:lnTo>
                    <a:pt x="448555" y="3241241"/>
                  </a:lnTo>
                  <a:lnTo>
                    <a:pt x="454233" y="3170021"/>
                  </a:lnTo>
                  <a:lnTo>
                    <a:pt x="455648" y="3203735"/>
                  </a:lnTo>
                  <a:lnTo>
                    <a:pt x="456950" y="0"/>
                  </a:lnTo>
                </a:path>
              </a:pathLst>
            </a:custGeom>
            <a:ln w="23801">
              <a:solidFill>
                <a:srgbClr val="FF0000"/>
              </a:solidFill>
            </a:ln>
          </p:spPr>
          <p:txBody>
            <a:bodyPr wrap="square" lIns="0" tIns="0" rIns="0" bIns="0" rtlCol="0"/>
            <a:lstStyle/>
            <a:p>
              <a:endParaRPr/>
            </a:p>
          </p:txBody>
        </p:sp>
        <p:sp>
          <p:nvSpPr>
            <p:cNvPr id="869" name="object 17"/>
            <p:cNvSpPr/>
            <p:nvPr/>
          </p:nvSpPr>
          <p:spPr>
            <a:xfrm>
              <a:off x="6582967" y="1334929"/>
              <a:ext cx="0" cy="2680516"/>
            </a:xfrm>
            <a:custGeom>
              <a:avLst/>
              <a:gdLst/>
              <a:ahLst/>
              <a:cxnLst/>
              <a:rect l="l" t="t" r="r" b="b"/>
              <a:pathLst>
                <a:path h="3048635">
                  <a:moveTo>
                    <a:pt x="0" y="0"/>
                  </a:moveTo>
                  <a:lnTo>
                    <a:pt x="0" y="3048539"/>
                  </a:lnTo>
                </a:path>
              </a:pathLst>
            </a:custGeom>
            <a:ln w="3794">
              <a:solidFill>
                <a:srgbClr val="FF0000"/>
              </a:solidFill>
            </a:ln>
          </p:spPr>
          <p:txBody>
            <a:bodyPr wrap="square" lIns="0" tIns="0" rIns="0" bIns="0" rtlCol="0"/>
            <a:lstStyle/>
            <a:p>
              <a:endParaRPr/>
            </a:p>
          </p:txBody>
        </p:sp>
        <p:sp>
          <p:nvSpPr>
            <p:cNvPr id="870" name="object 18"/>
            <p:cNvSpPr/>
            <p:nvPr/>
          </p:nvSpPr>
          <p:spPr>
            <a:xfrm>
              <a:off x="6589551" y="1334929"/>
              <a:ext cx="0" cy="2697824"/>
            </a:xfrm>
            <a:custGeom>
              <a:avLst/>
              <a:gdLst/>
              <a:ahLst/>
              <a:cxnLst/>
              <a:rect l="l" t="t" r="r" b="b"/>
              <a:pathLst>
                <a:path h="3068320">
                  <a:moveTo>
                    <a:pt x="0" y="0"/>
                  </a:moveTo>
                  <a:lnTo>
                    <a:pt x="0" y="3068232"/>
                  </a:lnTo>
                </a:path>
              </a:pathLst>
            </a:custGeom>
            <a:ln w="7202">
              <a:solidFill>
                <a:srgbClr val="FF0000"/>
              </a:solidFill>
            </a:ln>
          </p:spPr>
          <p:txBody>
            <a:bodyPr wrap="square" lIns="0" tIns="0" rIns="0" bIns="0" rtlCol="0"/>
            <a:lstStyle/>
            <a:p>
              <a:endParaRPr/>
            </a:p>
          </p:txBody>
        </p:sp>
        <p:sp>
          <p:nvSpPr>
            <p:cNvPr id="871" name="object 19"/>
            <p:cNvSpPr/>
            <p:nvPr/>
          </p:nvSpPr>
          <p:spPr>
            <a:xfrm>
              <a:off x="6597650" y="1334929"/>
              <a:ext cx="0" cy="2792180"/>
            </a:xfrm>
            <a:custGeom>
              <a:avLst/>
              <a:gdLst/>
              <a:ahLst/>
              <a:cxnLst/>
              <a:rect l="l" t="t" r="r" b="b"/>
              <a:pathLst>
                <a:path h="3175635">
                  <a:moveTo>
                    <a:pt x="0" y="0"/>
                  </a:moveTo>
                  <a:lnTo>
                    <a:pt x="0" y="3175174"/>
                  </a:lnTo>
                </a:path>
              </a:pathLst>
            </a:custGeom>
            <a:ln w="7724">
              <a:solidFill>
                <a:srgbClr val="FF0000"/>
              </a:solidFill>
            </a:ln>
          </p:spPr>
          <p:txBody>
            <a:bodyPr wrap="square" lIns="0" tIns="0" rIns="0" bIns="0" rtlCol="0"/>
            <a:lstStyle/>
            <a:p>
              <a:endParaRPr/>
            </a:p>
          </p:txBody>
        </p:sp>
        <p:sp>
          <p:nvSpPr>
            <p:cNvPr id="872" name="object 20"/>
            <p:cNvSpPr/>
            <p:nvPr/>
          </p:nvSpPr>
          <p:spPr>
            <a:xfrm>
              <a:off x="6602402" y="1334929"/>
              <a:ext cx="1718566" cy="2826238"/>
            </a:xfrm>
            <a:custGeom>
              <a:avLst/>
              <a:gdLst/>
              <a:ahLst/>
              <a:cxnLst/>
              <a:rect l="l" t="t" r="r" b="b"/>
              <a:pathLst>
                <a:path w="1934209" h="3214370">
                  <a:moveTo>
                    <a:pt x="0" y="0"/>
                  </a:moveTo>
                  <a:lnTo>
                    <a:pt x="1385" y="3181520"/>
                  </a:lnTo>
                  <a:lnTo>
                    <a:pt x="2811" y="3171918"/>
                  </a:lnTo>
                  <a:lnTo>
                    <a:pt x="5615" y="3211638"/>
                  </a:lnTo>
                  <a:lnTo>
                    <a:pt x="6994" y="3192930"/>
                  </a:lnTo>
                  <a:lnTo>
                    <a:pt x="9831" y="3205681"/>
                  </a:lnTo>
                  <a:lnTo>
                    <a:pt x="11248" y="3192020"/>
                  </a:lnTo>
                  <a:lnTo>
                    <a:pt x="12662" y="3199168"/>
                  </a:lnTo>
                  <a:lnTo>
                    <a:pt x="14076" y="3195595"/>
                  </a:lnTo>
                  <a:lnTo>
                    <a:pt x="16895" y="3174364"/>
                  </a:lnTo>
                  <a:lnTo>
                    <a:pt x="18304" y="3213846"/>
                  </a:lnTo>
                  <a:lnTo>
                    <a:pt x="19710" y="3193232"/>
                  </a:lnTo>
                  <a:lnTo>
                    <a:pt x="21114" y="3208545"/>
                  </a:lnTo>
                  <a:lnTo>
                    <a:pt x="23961" y="3182026"/>
                  </a:lnTo>
                  <a:lnTo>
                    <a:pt x="25403" y="3188937"/>
                  </a:lnTo>
                  <a:lnTo>
                    <a:pt x="26801" y="3182546"/>
                  </a:lnTo>
                  <a:lnTo>
                    <a:pt x="28198" y="3200691"/>
                  </a:lnTo>
                  <a:lnTo>
                    <a:pt x="29594" y="3171847"/>
                  </a:lnTo>
                  <a:lnTo>
                    <a:pt x="31029" y="3182561"/>
                  </a:lnTo>
                  <a:lnTo>
                    <a:pt x="33851" y="3168180"/>
                  </a:lnTo>
                  <a:lnTo>
                    <a:pt x="35241" y="3198799"/>
                  </a:lnTo>
                  <a:lnTo>
                    <a:pt x="36669" y="3178186"/>
                  </a:lnTo>
                  <a:lnTo>
                    <a:pt x="38096" y="3178389"/>
                  </a:lnTo>
                  <a:lnTo>
                    <a:pt x="39481" y="3173374"/>
                  </a:lnTo>
                  <a:lnTo>
                    <a:pt x="40904" y="3185125"/>
                  </a:lnTo>
                  <a:lnTo>
                    <a:pt x="42326" y="3171737"/>
                  </a:lnTo>
                  <a:lnTo>
                    <a:pt x="43705" y="3184599"/>
                  </a:lnTo>
                  <a:lnTo>
                    <a:pt x="46541" y="3173804"/>
                  </a:lnTo>
                  <a:lnTo>
                    <a:pt x="47956" y="3185022"/>
                  </a:lnTo>
                  <a:lnTo>
                    <a:pt x="49370" y="3162465"/>
                  </a:lnTo>
                  <a:lnTo>
                    <a:pt x="52193" y="3176827"/>
                  </a:lnTo>
                  <a:lnTo>
                    <a:pt x="53602" y="3180797"/>
                  </a:lnTo>
                  <a:lnTo>
                    <a:pt x="56415" y="3174817"/>
                  </a:lnTo>
                  <a:lnTo>
                    <a:pt x="57819" y="3162422"/>
                  </a:lnTo>
                  <a:lnTo>
                    <a:pt x="59222" y="3163266"/>
                  </a:lnTo>
                  <a:lnTo>
                    <a:pt x="63460" y="3174226"/>
                  </a:lnTo>
                  <a:lnTo>
                    <a:pt x="64898" y="3161984"/>
                  </a:lnTo>
                  <a:lnTo>
                    <a:pt x="67686" y="3175458"/>
                  </a:lnTo>
                  <a:lnTo>
                    <a:pt x="69117" y="3153431"/>
                  </a:lnTo>
                  <a:lnTo>
                    <a:pt x="70547" y="3174765"/>
                  </a:lnTo>
                  <a:lnTo>
                    <a:pt x="73362" y="3165463"/>
                  </a:lnTo>
                  <a:lnTo>
                    <a:pt x="74747" y="3169534"/>
                  </a:lnTo>
                  <a:lnTo>
                    <a:pt x="77592" y="3153829"/>
                  </a:lnTo>
                  <a:lnTo>
                    <a:pt x="79012" y="3162068"/>
                  </a:lnTo>
                  <a:lnTo>
                    <a:pt x="80431" y="3159539"/>
                  </a:lnTo>
                  <a:lnTo>
                    <a:pt x="81847" y="3136292"/>
                  </a:lnTo>
                  <a:lnTo>
                    <a:pt x="84675" y="3164264"/>
                  </a:lnTo>
                  <a:lnTo>
                    <a:pt x="86087" y="3139595"/>
                  </a:lnTo>
                  <a:lnTo>
                    <a:pt x="87498" y="3171004"/>
                  </a:lnTo>
                  <a:lnTo>
                    <a:pt x="88907" y="3158038"/>
                  </a:lnTo>
                  <a:lnTo>
                    <a:pt x="90314" y="3161482"/>
                  </a:lnTo>
                  <a:lnTo>
                    <a:pt x="91720" y="3149291"/>
                  </a:lnTo>
                  <a:lnTo>
                    <a:pt x="93125" y="3150189"/>
                  </a:lnTo>
                  <a:lnTo>
                    <a:pt x="94527" y="3157612"/>
                  </a:lnTo>
                  <a:lnTo>
                    <a:pt x="95927" y="3152769"/>
                  </a:lnTo>
                  <a:lnTo>
                    <a:pt x="97326" y="3129510"/>
                  </a:lnTo>
                  <a:lnTo>
                    <a:pt x="100198" y="3148488"/>
                  </a:lnTo>
                  <a:lnTo>
                    <a:pt x="102986" y="3134350"/>
                  </a:lnTo>
                  <a:lnTo>
                    <a:pt x="105806" y="3149803"/>
                  </a:lnTo>
                  <a:lnTo>
                    <a:pt x="108619" y="3146882"/>
                  </a:lnTo>
                  <a:lnTo>
                    <a:pt x="111466" y="3133443"/>
                  </a:lnTo>
                  <a:lnTo>
                    <a:pt x="112886" y="3146612"/>
                  </a:lnTo>
                  <a:lnTo>
                    <a:pt x="115683" y="3131016"/>
                  </a:lnTo>
                  <a:lnTo>
                    <a:pt x="117099" y="3154882"/>
                  </a:lnTo>
                  <a:lnTo>
                    <a:pt x="118513" y="3146887"/>
                  </a:lnTo>
                  <a:lnTo>
                    <a:pt x="119925" y="3154184"/>
                  </a:lnTo>
                  <a:lnTo>
                    <a:pt x="124154" y="3116044"/>
                  </a:lnTo>
                  <a:lnTo>
                    <a:pt x="125559" y="3132688"/>
                  </a:lnTo>
                  <a:lnTo>
                    <a:pt x="127002" y="3119717"/>
                  </a:lnTo>
                  <a:lnTo>
                    <a:pt x="129806" y="3148661"/>
                  </a:lnTo>
                  <a:lnTo>
                    <a:pt x="132603" y="3113531"/>
                  </a:lnTo>
                  <a:lnTo>
                    <a:pt x="134037" y="3122106"/>
                  </a:lnTo>
                  <a:lnTo>
                    <a:pt x="135470" y="3123597"/>
                  </a:lnTo>
                  <a:lnTo>
                    <a:pt x="138255" y="3139762"/>
                  </a:lnTo>
                  <a:lnTo>
                    <a:pt x="141110" y="3133792"/>
                  </a:lnTo>
                  <a:lnTo>
                    <a:pt x="142535" y="3126383"/>
                  </a:lnTo>
                  <a:lnTo>
                    <a:pt x="143920" y="3109401"/>
                  </a:lnTo>
                  <a:lnTo>
                    <a:pt x="146724" y="3134797"/>
                  </a:lnTo>
                  <a:lnTo>
                    <a:pt x="149557" y="3099747"/>
                  </a:lnTo>
                  <a:lnTo>
                    <a:pt x="150973" y="3131895"/>
                  </a:lnTo>
                  <a:lnTo>
                    <a:pt x="153797" y="3112282"/>
                  </a:lnTo>
                  <a:lnTo>
                    <a:pt x="155208" y="3129573"/>
                  </a:lnTo>
                  <a:lnTo>
                    <a:pt x="156617" y="3105098"/>
                  </a:lnTo>
                  <a:lnTo>
                    <a:pt x="159429" y="3118689"/>
                  </a:lnTo>
                  <a:lnTo>
                    <a:pt x="160833" y="3120095"/>
                  </a:lnTo>
                  <a:lnTo>
                    <a:pt x="162234" y="3103317"/>
                  </a:lnTo>
                  <a:lnTo>
                    <a:pt x="163672" y="3109393"/>
                  </a:lnTo>
                  <a:lnTo>
                    <a:pt x="165108" y="3090995"/>
                  </a:lnTo>
                  <a:lnTo>
                    <a:pt x="169295" y="3130715"/>
                  </a:lnTo>
                  <a:lnTo>
                    <a:pt x="170725" y="3113484"/>
                  </a:lnTo>
                  <a:lnTo>
                    <a:pt x="172153" y="3116348"/>
                  </a:lnTo>
                  <a:lnTo>
                    <a:pt x="173541" y="3122312"/>
                  </a:lnTo>
                  <a:lnTo>
                    <a:pt x="179193" y="3082890"/>
                  </a:lnTo>
                  <a:lnTo>
                    <a:pt x="182029" y="3108835"/>
                  </a:lnTo>
                  <a:lnTo>
                    <a:pt x="183443" y="3104269"/>
                  </a:lnTo>
                  <a:lnTo>
                    <a:pt x="186269" y="3095485"/>
                  </a:lnTo>
                  <a:lnTo>
                    <a:pt x="187678" y="3109201"/>
                  </a:lnTo>
                  <a:lnTo>
                    <a:pt x="189087" y="3089264"/>
                  </a:lnTo>
                  <a:lnTo>
                    <a:pt x="190494" y="3109977"/>
                  </a:lnTo>
                  <a:lnTo>
                    <a:pt x="193303" y="3087645"/>
                  </a:lnTo>
                  <a:lnTo>
                    <a:pt x="194740" y="3098987"/>
                  </a:lnTo>
                  <a:lnTo>
                    <a:pt x="196141" y="3098232"/>
                  </a:lnTo>
                  <a:lnTo>
                    <a:pt x="198974" y="3093134"/>
                  </a:lnTo>
                  <a:lnTo>
                    <a:pt x="200369" y="3106746"/>
                  </a:lnTo>
                  <a:lnTo>
                    <a:pt x="201763" y="3104719"/>
                  </a:lnTo>
                  <a:lnTo>
                    <a:pt x="203191" y="3077329"/>
                  </a:lnTo>
                  <a:lnTo>
                    <a:pt x="204618" y="3094809"/>
                  </a:lnTo>
                  <a:lnTo>
                    <a:pt x="207395" y="3075592"/>
                  </a:lnTo>
                  <a:lnTo>
                    <a:pt x="210238" y="3089461"/>
                  </a:lnTo>
                  <a:lnTo>
                    <a:pt x="213074" y="3095025"/>
                  </a:lnTo>
                  <a:lnTo>
                    <a:pt x="214489" y="3069423"/>
                  </a:lnTo>
                  <a:lnTo>
                    <a:pt x="215903" y="3093845"/>
                  </a:lnTo>
                  <a:lnTo>
                    <a:pt x="218726" y="3080692"/>
                  </a:lnTo>
                  <a:lnTo>
                    <a:pt x="221542" y="3103066"/>
                  </a:lnTo>
                  <a:lnTo>
                    <a:pt x="222948" y="3083850"/>
                  </a:lnTo>
                  <a:lnTo>
                    <a:pt x="224352" y="3084895"/>
                  </a:lnTo>
                  <a:lnTo>
                    <a:pt x="225755" y="3083359"/>
                  </a:lnTo>
                  <a:lnTo>
                    <a:pt x="227156" y="3090181"/>
                  </a:lnTo>
                  <a:lnTo>
                    <a:pt x="228591" y="3069513"/>
                  </a:lnTo>
                  <a:lnTo>
                    <a:pt x="230023" y="3091561"/>
                  </a:lnTo>
                  <a:lnTo>
                    <a:pt x="232814" y="3065023"/>
                  </a:lnTo>
                  <a:lnTo>
                    <a:pt x="234243" y="3073014"/>
                  </a:lnTo>
                  <a:lnTo>
                    <a:pt x="235669" y="3093379"/>
                  </a:lnTo>
                  <a:lnTo>
                    <a:pt x="237059" y="3068076"/>
                  </a:lnTo>
                  <a:lnTo>
                    <a:pt x="238447" y="3080395"/>
                  </a:lnTo>
                  <a:lnTo>
                    <a:pt x="242708" y="3056339"/>
                  </a:lnTo>
                  <a:lnTo>
                    <a:pt x="244125" y="3057938"/>
                  </a:lnTo>
                  <a:lnTo>
                    <a:pt x="245539" y="3068701"/>
                  </a:lnTo>
                  <a:lnTo>
                    <a:pt x="246952" y="3067548"/>
                  </a:lnTo>
                  <a:lnTo>
                    <a:pt x="248365" y="3069302"/>
                  </a:lnTo>
                  <a:lnTo>
                    <a:pt x="249775" y="3043116"/>
                  </a:lnTo>
                  <a:lnTo>
                    <a:pt x="252592" y="3070293"/>
                  </a:lnTo>
                  <a:lnTo>
                    <a:pt x="255400" y="3063764"/>
                  </a:lnTo>
                  <a:lnTo>
                    <a:pt x="256803" y="3069167"/>
                  </a:lnTo>
                  <a:lnTo>
                    <a:pt x="258239" y="3051757"/>
                  </a:lnTo>
                  <a:lnTo>
                    <a:pt x="259637" y="3090581"/>
                  </a:lnTo>
                  <a:lnTo>
                    <a:pt x="261035" y="3065602"/>
                  </a:lnTo>
                  <a:lnTo>
                    <a:pt x="262465" y="3070795"/>
                  </a:lnTo>
                  <a:lnTo>
                    <a:pt x="263894" y="3056531"/>
                  </a:lnTo>
                  <a:lnTo>
                    <a:pt x="265287" y="3062539"/>
                  </a:lnTo>
                  <a:lnTo>
                    <a:pt x="266677" y="3058366"/>
                  </a:lnTo>
                  <a:lnTo>
                    <a:pt x="268102" y="3079158"/>
                  </a:lnTo>
                  <a:lnTo>
                    <a:pt x="269524" y="3055895"/>
                  </a:lnTo>
                  <a:lnTo>
                    <a:pt x="270944" y="3059175"/>
                  </a:lnTo>
                  <a:lnTo>
                    <a:pt x="272363" y="3070933"/>
                  </a:lnTo>
                  <a:lnTo>
                    <a:pt x="273780" y="3038242"/>
                  </a:lnTo>
                  <a:lnTo>
                    <a:pt x="275162" y="3059400"/>
                  </a:lnTo>
                  <a:lnTo>
                    <a:pt x="276542" y="3049405"/>
                  </a:lnTo>
                  <a:lnTo>
                    <a:pt x="277954" y="3062905"/>
                  </a:lnTo>
                  <a:lnTo>
                    <a:pt x="279367" y="3043709"/>
                  </a:lnTo>
                  <a:lnTo>
                    <a:pt x="280776" y="3057499"/>
                  </a:lnTo>
                  <a:lnTo>
                    <a:pt x="282217" y="3055368"/>
                  </a:lnTo>
                  <a:lnTo>
                    <a:pt x="283656" y="3049762"/>
                  </a:lnTo>
                  <a:lnTo>
                    <a:pt x="285060" y="3061434"/>
                  </a:lnTo>
                  <a:lnTo>
                    <a:pt x="286463" y="3042601"/>
                  </a:lnTo>
                  <a:lnTo>
                    <a:pt x="289265" y="3054915"/>
                  </a:lnTo>
                  <a:lnTo>
                    <a:pt x="290663" y="3025492"/>
                  </a:lnTo>
                  <a:lnTo>
                    <a:pt x="293521" y="3046030"/>
                  </a:lnTo>
                  <a:lnTo>
                    <a:pt x="294914" y="3039579"/>
                  </a:lnTo>
                  <a:lnTo>
                    <a:pt x="296339" y="3043544"/>
                  </a:lnTo>
                  <a:lnTo>
                    <a:pt x="299150" y="3034991"/>
                  </a:lnTo>
                  <a:lnTo>
                    <a:pt x="300571" y="3048534"/>
                  </a:lnTo>
                  <a:lnTo>
                    <a:pt x="301989" y="3007080"/>
                  </a:lnTo>
                  <a:lnTo>
                    <a:pt x="304788" y="3037238"/>
                  </a:lnTo>
                  <a:lnTo>
                    <a:pt x="307614" y="3027162"/>
                  </a:lnTo>
                  <a:lnTo>
                    <a:pt x="309025" y="3034748"/>
                  </a:lnTo>
                  <a:lnTo>
                    <a:pt x="310434" y="3024657"/>
                  </a:lnTo>
                  <a:lnTo>
                    <a:pt x="313247" y="3042004"/>
                  </a:lnTo>
                  <a:lnTo>
                    <a:pt x="314685" y="3015555"/>
                  </a:lnTo>
                  <a:lnTo>
                    <a:pt x="316087" y="3039335"/>
                  </a:lnTo>
                  <a:lnTo>
                    <a:pt x="317487" y="3033736"/>
                  </a:lnTo>
                  <a:lnTo>
                    <a:pt x="318920" y="3040120"/>
                  </a:lnTo>
                  <a:lnTo>
                    <a:pt x="320318" y="3023154"/>
                  </a:lnTo>
                  <a:lnTo>
                    <a:pt x="321714" y="3027363"/>
                  </a:lnTo>
                  <a:lnTo>
                    <a:pt x="324567" y="1036565"/>
                  </a:lnTo>
                  <a:lnTo>
                    <a:pt x="327380" y="2918803"/>
                  </a:lnTo>
                  <a:lnTo>
                    <a:pt x="328769" y="1018088"/>
                  </a:lnTo>
                  <a:lnTo>
                    <a:pt x="331604" y="3020860"/>
                  </a:lnTo>
                  <a:lnTo>
                    <a:pt x="333021" y="3027190"/>
                  </a:lnTo>
                  <a:lnTo>
                    <a:pt x="334435" y="1125967"/>
                  </a:lnTo>
                  <a:lnTo>
                    <a:pt x="335847" y="2179041"/>
                  </a:lnTo>
                  <a:lnTo>
                    <a:pt x="337258" y="1074231"/>
                  </a:lnTo>
                  <a:lnTo>
                    <a:pt x="340076" y="3032321"/>
                  </a:lnTo>
                  <a:lnTo>
                    <a:pt x="341482" y="3020802"/>
                  </a:lnTo>
                  <a:lnTo>
                    <a:pt x="344290" y="1224495"/>
                  </a:lnTo>
                  <a:lnTo>
                    <a:pt x="345723" y="1424325"/>
                  </a:lnTo>
                  <a:lnTo>
                    <a:pt x="348554" y="3029473"/>
                  </a:lnTo>
                  <a:lnTo>
                    <a:pt x="351345" y="3017115"/>
                  </a:lnTo>
                  <a:lnTo>
                    <a:pt x="352770" y="3016797"/>
                  </a:lnTo>
                  <a:lnTo>
                    <a:pt x="355585" y="3030765"/>
                  </a:lnTo>
                  <a:lnTo>
                    <a:pt x="358424" y="3016992"/>
                  </a:lnTo>
                  <a:lnTo>
                    <a:pt x="359841" y="3018040"/>
                  </a:lnTo>
                  <a:lnTo>
                    <a:pt x="361256" y="2998433"/>
                  </a:lnTo>
                  <a:lnTo>
                    <a:pt x="362671" y="2999907"/>
                  </a:lnTo>
                  <a:lnTo>
                    <a:pt x="364084" y="3012479"/>
                  </a:lnTo>
                  <a:lnTo>
                    <a:pt x="365494" y="3006944"/>
                  </a:lnTo>
                  <a:lnTo>
                    <a:pt x="366903" y="3012573"/>
                  </a:lnTo>
                  <a:lnTo>
                    <a:pt x="368311" y="3004151"/>
                  </a:lnTo>
                  <a:lnTo>
                    <a:pt x="369717" y="3021377"/>
                  </a:lnTo>
                  <a:lnTo>
                    <a:pt x="371121" y="2989356"/>
                  </a:lnTo>
                  <a:lnTo>
                    <a:pt x="372555" y="2999107"/>
                  </a:lnTo>
                  <a:lnTo>
                    <a:pt x="373956" y="2980726"/>
                  </a:lnTo>
                  <a:lnTo>
                    <a:pt x="376785" y="3002341"/>
                  </a:lnTo>
                  <a:lnTo>
                    <a:pt x="378182" y="2965040"/>
                  </a:lnTo>
                  <a:lnTo>
                    <a:pt x="379577" y="2970550"/>
                  </a:lnTo>
                  <a:lnTo>
                    <a:pt x="381002" y="2973801"/>
                  </a:lnTo>
                  <a:lnTo>
                    <a:pt x="382423" y="2890425"/>
                  </a:lnTo>
                  <a:lnTo>
                    <a:pt x="386652" y="3005761"/>
                  </a:lnTo>
                  <a:lnTo>
                    <a:pt x="392275" y="2942681"/>
                  </a:lnTo>
                  <a:lnTo>
                    <a:pt x="393686" y="3002267"/>
                  </a:lnTo>
                  <a:lnTo>
                    <a:pt x="395095" y="2987894"/>
                  </a:lnTo>
                  <a:lnTo>
                    <a:pt x="396501" y="2987759"/>
                  </a:lnTo>
                  <a:lnTo>
                    <a:pt x="397937" y="2996822"/>
                  </a:lnTo>
                  <a:lnTo>
                    <a:pt x="400772" y="2980612"/>
                  </a:lnTo>
                  <a:lnTo>
                    <a:pt x="402174" y="2982721"/>
                  </a:lnTo>
                  <a:lnTo>
                    <a:pt x="403571" y="2979695"/>
                  </a:lnTo>
                  <a:lnTo>
                    <a:pt x="405000" y="2986076"/>
                  </a:lnTo>
                  <a:lnTo>
                    <a:pt x="406426" y="2983562"/>
                  </a:lnTo>
                  <a:lnTo>
                    <a:pt x="407819" y="2987700"/>
                  </a:lnTo>
                  <a:lnTo>
                    <a:pt x="409212" y="2982503"/>
                  </a:lnTo>
                  <a:lnTo>
                    <a:pt x="410633" y="2968394"/>
                  </a:lnTo>
                  <a:lnTo>
                    <a:pt x="413470" y="3000711"/>
                  </a:lnTo>
                  <a:lnTo>
                    <a:pt x="414887" y="2996463"/>
                  </a:lnTo>
                  <a:lnTo>
                    <a:pt x="417684" y="2967668"/>
                  </a:lnTo>
                  <a:lnTo>
                    <a:pt x="419096" y="2987622"/>
                  </a:lnTo>
                  <a:lnTo>
                    <a:pt x="420505" y="2982158"/>
                  </a:lnTo>
                  <a:lnTo>
                    <a:pt x="421945" y="2982780"/>
                  </a:lnTo>
                  <a:lnTo>
                    <a:pt x="423350" y="2987454"/>
                  </a:lnTo>
                  <a:lnTo>
                    <a:pt x="424756" y="2973846"/>
                  </a:lnTo>
                  <a:lnTo>
                    <a:pt x="428991" y="2988046"/>
                  </a:lnTo>
                  <a:lnTo>
                    <a:pt x="431787" y="2972659"/>
                  </a:lnTo>
                  <a:lnTo>
                    <a:pt x="434637" y="2969563"/>
                  </a:lnTo>
                  <a:lnTo>
                    <a:pt x="436059" y="2978461"/>
                  </a:lnTo>
                  <a:lnTo>
                    <a:pt x="438839" y="2960854"/>
                  </a:lnTo>
                  <a:lnTo>
                    <a:pt x="440256" y="2964543"/>
                  </a:lnTo>
                  <a:lnTo>
                    <a:pt x="441673" y="2983932"/>
                  </a:lnTo>
                  <a:lnTo>
                    <a:pt x="443086" y="2972269"/>
                  </a:lnTo>
                  <a:lnTo>
                    <a:pt x="444499" y="2943247"/>
                  </a:lnTo>
                  <a:lnTo>
                    <a:pt x="447318" y="1734596"/>
                  </a:lnTo>
                  <a:lnTo>
                    <a:pt x="450133" y="2951645"/>
                  </a:lnTo>
                  <a:lnTo>
                    <a:pt x="451566" y="2963386"/>
                  </a:lnTo>
                  <a:lnTo>
                    <a:pt x="452999" y="2943252"/>
                  </a:lnTo>
                  <a:lnTo>
                    <a:pt x="457197" y="2975202"/>
                  </a:lnTo>
                  <a:lnTo>
                    <a:pt x="458624" y="2962949"/>
                  </a:lnTo>
                  <a:lnTo>
                    <a:pt x="460047" y="2561517"/>
                  </a:lnTo>
                  <a:lnTo>
                    <a:pt x="461440" y="1402975"/>
                  </a:lnTo>
                  <a:lnTo>
                    <a:pt x="462862" y="1830327"/>
                  </a:lnTo>
                  <a:lnTo>
                    <a:pt x="465669" y="2945623"/>
                  </a:lnTo>
                  <a:lnTo>
                    <a:pt x="467086" y="2943983"/>
                  </a:lnTo>
                  <a:lnTo>
                    <a:pt x="469912" y="2936391"/>
                  </a:lnTo>
                  <a:lnTo>
                    <a:pt x="471324" y="2961582"/>
                  </a:lnTo>
                  <a:lnTo>
                    <a:pt x="472733" y="2944207"/>
                  </a:lnTo>
                  <a:lnTo>
                    <a:pt x="474142" y="2852076"/>
                  </a:lnTo>
                  <a:lnTo>
                    <a:pt x="476981" y="1830839"/>
                  </a:lnTo>
                  <a:lnTo>
                    <a:pt x="479786" y="2939725"/>
                  </a:lnTo>
                  <a:lnTo>
                    <a:pt x="481215" y="2954481"/>
                  </a:lnTo>
                  <a:lnTo>
                    <a:pt x="482614" y="2938419"/>
                  </a:lnTo>
                  <a:lnTo>
                    <a:pt x="485435" y="2951106"/>
                  </a:lnTo>
                  <a:lnTo>
                    <a:pt x="486857" y="2945190"/>
                  </a:lnTo>
                  <a:lnTo>
                    <a:pt x="488277" y="2846792"/>
                  </a:lnTo>
                  <a:lnTo>
                    <a:pt x="491057" y="1654142"/>
                  </a:lnTo>
                  <a:lnTo>
                    <a:pt x="493886" y="2935268"/>
                  </a:lnTo>
                  <a:lnTo>
                    <a:pt x="496711" y="2955327"/>
                  </a:lnTo>
                  <a:lnTo>
                    <a:pt x="498120" y="2944821"/>
                  </a:lnTo>
                  <a:lnTo>
                    <a:pt x="499527" y="2954077"/>
                  </a:lnTo>
                  <a:lnTo>
                    <a:pt x="502368" y="2936303"/>
                  </a:lnTo>
                  <a:lnTo>
                    <a:pt x="503799" y="2952231"/>
                  </a:lnTo>
                  <a:lnTo>
                    <a:pt x="505200" y="2929466"/>
                  </a:lnTo>
                  <a:lnTo>
                    <a:pt x="506599" y="2935120"/>
                  </a:lnTo>
                  <a:lnTo>
                    <a:pt x="507997" y="2927907"/>
                  </a:lnTo>
                  <a:lnTo>
                    <a:pt x="510846" y="2947636"/>
                  </a:lnTo>
                  <a:lnTo>
                    <a:pt x="512239" y="2920901"/>
                  </a:lnTo>
                  <a:lnTo>
                    <a:pt x="513659" y="2926892"/>
                  </a:lnTo>
                  <a:lnTo>
                    <a:pt x="516466" y="2932812"/>
                  </a:lnTo>
                  <a:lnTo>
                    <a:pt x="517881" y="2920509"/>
                  </a:lnTo>
                  <a:lnTo>
                    <a:pt x="520706" y="2939463"/>
                  </a:lnTo>
                  <a:lnTo>
                    <a:pt x="523525" y="2916926"/>
                  </a:lnTo>
                  <a:lnTo>
                    <a:pt x="524960" y="2931972"/>
                  </a:lnTo>
                  <a:lnTo>
                    <a:pt x="527768" y="2907227"/>
                  </a:lnTo>
                  <a:lnTo>
                    <a:pt x="529198" y="2944042"/>
                  </a:lnTo>
                  <a:lnTo>
                    <a:pt x="531999" y="2921711"/>
                  </a:lnTo>
                  <a:lnTo>
                    <a:pt x="534847" y="2923815"/>
                  </a:lnTo>
                  <a:lnTo>
                    <a:pt x="537633" y="2916573"/>
                  </a:lnTo>
                  <a:lnTo>
                    <a:pt x="539052" y="2921225"/>
                  </a:lnTo>
                  <a:lnTo>
                    <a:pt x="540469" y="2920485"/>
                  </a:lnTo>
                  <a:lnTo>
                    <a:pt x="543298" y="2920041"/>
                  </a:lnTo>
                  <a:lnTo>
                    <a:pt x="544710" y="2906162"/>
                  </a:lnTo>
                  <a:lnTo>
                    <a:pt x="546121" y="2912655"/>
                  </a:lnTo>
                  <a:lnTo>
                    <a:pt x="547530" y="2932338"/>
                  </a:lnTo>
                  <a:lnTo>
                    <a:pt x="548936" y="2913026"/>
                  </a:lnTo>
                  <a:lnTo>
                    <a:pt x="550342" y="2920248"/>
                  </a:lnTo>
                  <a:lnTo>
                    <a:pt x="553175" y="2905446"/>
                  </a:lnTo>
                  <a:lnTo>
                    <a:pt x="554604" y="2915193"/>
                  </a:lnTo>
                  <a:lnTo>
                    <a:pt x="557401" y="2901521"/>
                  </a:lnTo>
                  <a:lnTo>
                    <a:pt x="558824" y="2902796"/>
                  </a:lnTo>
                  <a:lnTo>
                    <a:pt x="560244" y="2913588"/>
                  </a:lnTo>
                  <a:lnTo>
                    <a:pt x="565862" y="2892087"/>
                  </a:lnTo>
                  <a:lnTo>
                    <a:pt x="567274" y="2913951"/>
                  </a:lnTo>
                  <a:lnTo>
                    <a:pt x="568686" y="2886742"/>
                  </a:lnTo>
                  <a:lnTo>
                    <a:pt x="570097" y="2886973"/>
                  </a:lnTo>
                  <a:lnTo>
                    <a:pt x="572939" y="2897061"/>
                  </a:lnTo>
                  <a:lnTo>
                    <a:pt x="574344" y="2889914"/>
                  </a:lnTo>
                  <a:lnTo>
                    <a:pt x="575749" y="2906620"/>
                  </a:lnTo>
                  <a:lnTo>
                    <a:pt x="577150" y="2899127"/>
                  </a:lnTo>
                  <a:lnTo>
                    <a:pt x="578578" y="2906484"/>
                  </a:lnTo>
                  <a:lnTo>
                    <a:pt x="580003" y="2900548"/>
                  </a:lnTo>
                  <a:lnTo>
                    <a:pt x="581401" y="2881487"/>
                  </a:lnTo>
                  <a:lnTo>
                    <a:pt x="584217" y="2900038"/>
                  </a:lnTo>
                  <a:lnTo>
                    <a:pt x="585636" y="2088491"/>
                  </a:lnTo>
                  <a:lnTo>
                    <a:pt x="587053" y="2898000"/>
                  </a:lnTo>
                  <a:lnTo>
                    <a:pt x="588470" y="2891915"/>
                  </a:lnTo>
                  <a:lnTo>
                    <a:pt x="591296" y="2124466"/>
                  </a:lnTo>
                  <a:lnTo>
                    <a:pt x="594117" y="2884337"/>
                  </a:lnTo>
                  <a:lnTo>
                    <a:pt x="595524" y="2888234"/>
                  </a:lnTo>
                  <a:lnTo>
                    <a:pt x="596930" y="2869024"/>
                  </a:lnTo>
                  <a:lnTo>
                    <a:pt x="599739" y="1833727"/>
                  </a:lnTo>
                  <a:lnTo>
                    <a:pt x="601140" y="2307739"/>
                  </a:lnTo>
                  <a:lnTo>
                    <a:pt x="602565" y="2106988"/>
                  </a:lnTo>
                  <a:lnTo>
                    <a:pt x="603990" y="2831258"/>
                  </a:lnTo>
                  <a:lnTo>
                    <a:pt x="606808" y="2360469"/>
                  </a:lnTo>
                  <a:lnTo>
                    <a:pt x="608226" y="2877149"/>
                  </a:lnTo>
                  <a:lnTo>
                    <a:pt x="609620" y="783830"/>
                  </a:lnTo>
                  <a:lnTo>
                    <a:pt x="611035" y="936077"/>
                  </a:lnTo>
                  <a:lnTo>
                    <a:pt x="615273" y="2875898"/>
                  </a:lnTo>
                  <a:lnTo>
                    <a:pt x="616684" y="2874513"/>
                  </a:lnTo>
                  <a:lnTo>
                    <a:pt x="618091" y="2879273"/>
                  </a:lnTo>
                  <a:lnTo>
                    <a:pt x="620903" y="2864096"/>
                  </a:lnTo>
                  <a:lnTo>
                    <a:pt x="622307" y="2871401"/>
                  </a:lnTo>
                  <a:lnTo>
                    <a:pt x="623734" y="2839172"/>
                  </a:lnTo>
                  <a:lnTo>
                    <a:pt x="626558" y="2868587"/>
                  </a:lnTo>
                  <a:lnTo>
                    <a:pt x="627956" y="2859436"/>
                  </a:lnTo>
                  <a:lnTo>
                    <a:pt x="629376" y="2781607"/>
                  </a:lnTo>
                  <a:lnTo>
                    <a:pt x="632213" y="2877717"/>
                  </a:lnTo>
                  <a:lnTo>
                    <a:pt x="633630" y="2858059"/>
                  </a:lnTo>
                  <a:lnTo>
                    <a:pt x="635044" y="2867312"/>
                  </a:lnTo>
                  <a:lnTo>
                    <a:pt x="636456" y="2867005"/>
                  </a:lnTo>
                  <a:lnTo>
                    <a:pt x="637868" y="2860324"/>
                  </a:lnTo>
                  <a:lnTo>
                    <a:pt x="639278" y="2875311"/>
                  </a:lnTo>
                  <a:lnTo>
                    <a:pt x="642092" y="2851272"/>
                  </a:lnTo>
                  <a:lnTo>
                    <a:pt x="643497" y="2855261"/>
                  </a:lnTo>
                  <a:lnTo>
                    <a:pt x="644901" y="2865101"/>
                  </a:lnTo>
                  <a:lnTo>
                    <a:pt x="646302" y="2842600"/>
                  </a:lnTo>
                  <a:lnTo>
                    <a:pt x="649150" y="2863372"/>
                  </a:lnTo>
                  <a:lnTo>
                    <a:pt x="650548" y="2868556"/>
                  </a:lnTo>
                  <a:lnTo>
                    <a:pt x="654779" y="2843022"/>
                  </a:lnTo>
                  <a:lnTo>
                    <a:pt x="656194" y="2850214"/>
                  </a:lnTo>
                  <a:lnTo>
                    <a:pt x="657608" y="2846340"/>
                  </a:lnTo>
                  <a:lnTo>
                    <a:pt x="660431" y="2855897"/>
                  </a:lnTo>
                  <a:lnTo>
                    <a:pt x="663247" y="2838990"/>
                  </a:lnTo>
                  <a:lnTo>
                    <a:pt x="664653" y="2842438"/>
                  </a:lnTo>
                  <a:lnTo>
                    <a:pt x="666083" y="2854259"/>
                  </a:lnTo>
                  <a:lnTo>
                    <a:pt x="667485" y="2850384"/>
                  </a:lnTo>
                  <a:lnTo>
                    <a:pt x="668886" y="2841023"/>
                  </a:lnTo>
                  <a:lnTo>
                    <a:pt x="671733" y="2848324"/>
                  </a:lnTo>
                  <a:lnTo>
                    <a:pt x="673129" y="2847217"/>
                  </a:lnTo>
                  <a:lnTo>
                    <a:pt x="674524" y="2824745"/>
                  </a:lnTo>
                  <a:lnTo>
                    <a:pt x="675943" y="2841364"/>
                  </a:lnTo>
                  <a:lnTo>
                    <a:pt x="677358" y="2826119"/>
                  </a:lnTo>
                  <a:lnTo>
                    <a:pt x="678772" y="2839416"/>
                  </a:lnTo>
                  <a:lnTo>
                    <a:pt x="680186" y="2831943"/>
                  </a:lnTo>
                  <a:lnTo>
                    <a:pt x="681596" y="2840465"/>
                  </a:lnTo>
                  <a:lnTo>
                    <a:pt x="683007" y="2839053"/>
                  </a:lnTo>
                  <a:lnTo>
                    <a:pt x="684414" y="2834615"/>
                  </a:lnTo>
                  <a:lnTo>
                    <a:pt x="685820" y="2842441"/>
                  </a:lnTo>
                  <a:lnTo>
                    <a:pt x="687226" y="2825795"/>
                  </a:lnTo>
                  <a:lnTo>
                    <a:pt x="688654" y="2836971"/>
                  </a:lnTo>
                  <a:lnTo>
                    <a:pt x="690079" y="2822848"/>
                  </a:lnTo>
                  <a:lnTo>
                    <a:pt x="691480" y="2844842"/>
                  </a:lnTo>
                  <a:lnTo>
                    <a:pt x="692878" y="2818992"/>
                  </a:lnTo>
                  <a:lnTo>
                    <a:pt x="695718" y="2843588"/>
                  </a:lnTo>
                  <a:lnTo>
                    <a:pt x="697112" y="2839991"/>
                  </a:lnTo>
                  <a:lnTo>
                    <a:pt x="698529" y="2822720"/>
                  </a:lnTo>
                  <a:lnTo>
                    <a:pt x="699944" y="2835134"/>
                  </a:lnTo>
                  <a:lnTo>
                    <a:pt x="702768" y="2820196"/>
                  </a:lnTo>
                  <a:lnTo>
                    <a:pt x="704177" y="2836257"/>
                  </a:lnTo>
                  <a:lnTo>
                    <a:pt x="705586" y="2820025"/>
                  </a:lnTo>
                  <a:lnTo>
                    <a:pt x="706992" y="2827196"/>
                  </a:lnTo>
                  <a:lnTo>
                    <a:pt x="708422" y="2823897"/>
                  </a:lnTo>
                  <a:lnTo>
                    <a:pt x="709825" y="2824685"/>
                  </a:lnTo>
                  <a:lnTo>
                    <a:pt x="711227" y="2844160"/>
                  </a:lnTo>
                  <a:lnTo>
                    <a:pt x="714050" y="2818068"/>
                  </a:lnTo>
                  <a:lnTo>
                    <a:pt x="715447" y="2831085"/>
                  </a:lnTo>
                  <a:lnTo>
                    <a:pt x="716867" y="2805993"/>
                  </a:lnTo>
                  <a:lnTo>
                    <a:pt x="718284" y="2811736"/>
                  </a:lnTo>
                  <a:lnTo>
                    <a:pt x="721114" y="2824039"/>
                  </a:lnTo>
                  <a:lnTo>
                    <a:pt x="722527" y="2824288"/>
                  </a:lnTo>
                  <a:lnTo>
                    <a:pt x="723939" y="2802704"/>
                  </a:lnTo>
                  <a:lnTo>
                    <a:pt x="726755" y="2815720"/>
                  </a:lnTo>
                  <a:lnTo>
                    <a:pt x="732395" y="2803198"/>
                  </a:lnTo>
                  <a:lnTo>
                    <a:pt x="733818" y="2796169"/>
                  </a:lnTo>
                  <a:lnTo>
                    <a:pt x="735217" y="2806340"/>
                  </a:lnTo>
                  <a:lnTo>
                    <a:pt x="736638" y="2793861"/>
                  </a:lnTo>
                  <a:lnTo>
                    <a:pt x="738056" y="2811524"/>
                  </a:lnTo>
                  <a:lnTo>
                    <a:pt x="740865" y="2793185"/>
                  </a:lnTo>
                  <a:lnTo>
                    <a:pt x="742279" y="2805777"/>
                  </a:lnTo>
                  <a:lnTo>
                    <a:pt x="743691" y="2788154"/>
                  </a:lnTo>
                  <a:lnTo>
                    <a:pt x="745101" y="2807853"/>
                  </a:lnTo>
                  <a:lnTo>
                    <a:pt x="747918" y="2794009"/>
                  </a:lnTo>
                  <a:lnTo>
                    <a:pt x="749324" y="2789089"/>
                  </a:lnTo>
                  <a:lnTo>
                    <a:pt x="752154" y="2802640"/>
                  </a:lnTo>
                  <a:lnTo>
                    <a:pt x="753556" y="2801966"/>
                  </a:lnTo>
                  <a:lnTo>
                    <a:pt x="754977" y="2809735"/>
                  </a:lnTo>
                  <a:lnTo>
                    <a:pt x="757818" y="2794753"/>
                  </a:lnTo>
                  <a:lnTo>
                    <a:pt x="760606" y="2799189"/>
                  </a:lnTo>
                  <a:lnTo>
                    <a:pt x="762019" y="2795793"/>
                  </a:lnTo>
                  <a:lnTo>
                    <a:pt x="763433" y="2780443"/>
                  </a:lnTo>
                  <a:lnTo>
                    <a:pt x="764844" y="2808193"/>
                  </a:lnTo>
                  <a:lnTo>
                    <a:pt x="766253" y="2798112"/>
                  </a:lnTo>
                  <a:lnTo>
                    <a:pt x="767662" y="2799230"/>
                  </a:lnTo>
                  <a:lnTo>
                    <a:pt x="769090" y="2794036"/>
                  </a:lnTo>
                  <a:lnTo>
                    <a:pt x="770518" y="2795725"/>
                  </a:lnTo>
                  <a:lnTo>
                    <a:pt x="773323" y="2777428"/>
                  </a:lnTo>
                  <a:lnTo>
                    <a:pt x="774723" y="2778024"/>
                  </a:lnTo>
                  <a:lnTo>
                    <a:pt x="776143" y="2783217"/>
                  </a:lnTo>
                  <a:lnTo>
                    <a:pt x="777563" y="2781544"/>
                  </a:lnTo>
                  <a:lnTo>
                    <a:pt x="778958" y="2769539"/>
                  </a:lnTo>
                  <a:lnTo>
                    <a:pt x="781789" y="2789680"/>
                  </a:lnTo>
                  <a:lnTo>
                    <a:pt x="783203" y="2759204"/>
                  </a:lnTo>
                  <a:lnTo>
                    <a:pt x="784613" y="2788219"/>
                  </a:lnTo>
                  <a:lnTo>
                    <a:pt x="786024" y="2759370"/>
                  </a:lnTo>
                  <a:lnTo>
                    <a:pt x="788839" y="2785913"/>
                  </a:lnTo>
                  <a:lnTo>
                    <a:pt x="790265" y="2769228"/>
                  </a:lnTo>
                  <a:lnTo>
                    <a:pt x="793071" y="2782245"/>
                  </a:lnTo>
                  <a:lnTo>
                    <a:pt x="795914" y="2777915"/>
                  </a:lnTo>
                  <a:lnTo>
                    <a:pt x="797312" y="2768666"/>
                  </a:lnTo>
                  <a:lnTo>
                    <a:pt x="798707" y="2774306"/>
                  </a:lnTo>
                  <a:lnTo>
                    <a:pt x="800124" y="2764425"/>
                  </a:lnTo>
                  <a:lnTo>
                    <a:pt x="801537" y="2779712"/>
                  </a:lnTo>
                  <a:lnTo>
                    <a:pt x="805771" y="2761090"/>
                  </a:lnTo>
                  <a:lnTo>
                    <a:pt x="807180" y="2720864"/>
                  </a:lnTo>
                  <a:lnTo>
                    <a:pt x="810014" y="2319893"/>
                  </a:lnTo>
                  <a:lnTo>
                    <a:pt x="811439" y="2329999"/>
                  </a:lnTo>
                  <a:lnTo>
                    <a:pt x="815661" y="2759361"/>
                  </a:lnTo>
                  <a:lnTo>
                    <a:pt x="817080" y="2597105"/>
                  </a:lnTo>
                  <a:lnTo>
                    <a:pt x="818474" y="2761421"/>
                  </a:lnTo>
                  <a:lnTo>
                    <a:pt x="819890" y="2489141"/>
                  </a:lnTo>
                  <a:lnTo>
                    <a:pt x="822717" y="2760922"/>
                  </a:lnTo>
                  <a:lnTo>
                    <a:pt x="824128" y="2756490"/>
                  </a:lnTo>
                  <a:lnTo>
                    <a:pt x="825537" y="2346204"/>
                  </a:lnTo>
                  <a:lnTo>
                    <a:pt x="829777" y="2751326"/>
                  </a:lnTo>
                  <a:lnTo>
                    <a:pt x="831180" y="2750154"/>
                  </a:lnTo>
                  <a:lnTo>
                    <a:pt x="832581" y="2740777"/>
                  </a:lnTo>
                  <a:lnTo>
                    <a:pt x="835421" y="2758428"/>
                  </a:lnTo>
                  <a:lnTo>
                    <a:pt x="836840" y="2740766"/>
                  </a:lnTo>
                  <a:lnTo>
                    <a:pt x="838257" y="2753242"/>
                  </a:lnTo>
                  <a:lnTo>
                    <a:pt x="839670" y="2742130"/>
                  </a:lnTo>
                  <a:lnTo>
                    <a:pt x="841062" y="2757483"/>
                  </a:lnTo>
                  <a:lnTo>
                    <a:pt x="843885" y="2748112"/>
                  </a:lnTo>
                  <a:lnTo>
                    <a:pt x="846720" y="2735406"/>
                  </a:lnTo>
                  <a:lnTo>
                    <a:pt x="848126" y="2737484"/>
                  </a:lnTo>
                  <a:lnTo>
                    <a:pt x="849529" y="2719918"/>
                  </a:lnTo>
                  <a:lnTo>
                    <a:pt x="853773" y="2753603"/>
                  </a:lnTo>
                  <a:lnTo>
                    <a:pt x="855171" y="2744493"/>
                  </a:lnTo>
                  <a:lnTo>
                    <a:pt x="856588" y="2735173"/>
                  </a:lnTo>
                  <a:lnTo>
                    <a:pt x="858002" y="2764081"/>
                  </a:lnTo>
                  <a:lnTo>
                    <a:pt x="860828" y="2734609"/>
                  </a:lnTo>
                  <a:lnTo>
                    <a:pt x="863648" y="2716070"/>
                  </a:lnTo>
                  <a:lnTo>
                    <a:pt x="866461" y="2729029"/>
                  </a:lnTo>
                  <a:lnTo>
                    <a:pt x="867865" y="2724861"/>
                  </a:lnTo>
                  <a:lnTo>
                    <a:pt x="869289" y="2740171"/>
                  </a:lnTo>
                  <a:lnTo>
                    <a:pt x="870710" y="2724669"/>
                  </a:lnTo>
                  <a:lnTo>
                    <a:pt x="872110" y="2746568"/>
                  </a:lnTo>
                  <a:lnTo>
                    <a:pt x="874925" y="2725942"/>
                  </a:lnTo>
                  <a:lnTo>
                    <a:pt x="876340" y="2726150"/>
                  </a:lnTo>
                  <a:lnTo>
                    <a:pt x="877754" y="2688749"/>
                  </a:lnTo>
                  <a:lnTo>
                    <a:pt x="879166" y="2716021"/>
                  </a:lnTo>
                  <a:lnTo>
                    <a:pt x="881986" y="2701115"/>
                  </a:lnTo>
                  <a:lnTo>
                    <a:pt x="883393" y="2714348"/>
                  </a:lnTo>
                  <a:lnTo>
                    <a:pt x="884799" y="2709388"/>
                  </a:lnTo>
                  <a:lnTo>
                    <a:pt x="886224" y="2674685"/>
                  </a:lnTo>
                  <a:lnTo>
                    <a:pt x="887647" y="2676157"/>
                  </a:lnTo>
                  <a:lnTo>
                    <a:pt x="889049" y="2673587"/>
                  </a:lnTo>
                  <a:lnTo>
                    <a:pt x="890448" y="2700154"/>
                  </a:lnTo>
                  <a:lnTo>
                    <a:pt x="891867" y="2696871"/>
                  </a:lnTo>
                  <a:lnTo>
                    <a:pt x="894677" y="2653027"/>
                  </a:lnTo>
                  <a:lnTo>
                    <a:pt x="896091" y="2617834"/>
                  </a:lnTo>
                  <a:lnTo>
                    <a:pt x="900343" y="2713404"/>
                  </a:lnTo>
                  <a:lnTo>
                    <a:pt x="901751" y="2698548"/>
                  </a:lnTo>
                  <a:lnTo>
                    <a:pt x="903156" y="2699436"/>
                  </a:lnTo>
                  <a:lnTo>
                    <a:pt x="904580" y="2697469"/>
                  </a:lnTo>
                  <a:lnTo>
                    <a:pt x="910221" y="2711428"/>
                  </a:lnTo>
                  <a:lnTo>
                    <a:pt x="911638" y="2701629"/>
                  </a:lnTo>
                  <a:lnTo>
                    <a:pt x="913053" y="2716017"/>
                  </a:lnTo>
                  <a:lnTo>
                    <a:pt x="914446" y="2665127"/>
                  </a:lnTo>
                  <a:lnTo>
                    <a:pt x="915857" y="2712594"/>
                  </a:lnTo>
                  <a:lnTo>
                    <a:pt x="917288" y="2680810"/>
                  </a:lnTo>
                  <a:lnTo>
                    <a:pt x="918695" y="2707468"/>
                  </a:lnTo>
                  <a:lnTo>
                    <a:pt x="921507" y="2671124"/>
                  </a:lnTo>
                  <a:lnTo>
                    <a:pt x="922911" y="2691464"/>
                  </a:lnTo>
                  <a:lnTo>
                    <a:pt x="924314" y="2688141"/>
                  </a:lnTo>
                  <a:lnTo>
                    <a:pt x="928551" y="2692053"/>
                  </a:lnTo>
                  <a:lnTo>
                    <a:pt x="929966" y="2688757"/>
                  </a:lnTo>
                  <a:lnTo>
                    <a:pt x="931380" y="2691104"/>
                  </a:lnTo>
                  <a:lnTo>
                    <a:pt x="932792" y="2690145"/>
                  </a:lnTo>
                  <a:lnTo>
                    <a:pt x="934203" y="2675871"/>
                  </a:lnTo>
                  <a:lnTo>
                    <a:pt x="937019" y="2684387"/>
                  </a:lnTo>
                  <a:lnTo>
                    <a:pt x="939850" y="2665265"/>
                  </a:lnTo>
                  <a:lnTo>
                    <a:pt x="941273" y="2689421"/>
                  </a:lnTo>
                  <a:lnTo>
                    <a:pt x="942675" y="2671530"/>
                  </a:lnTo>
                  <a:lnTo>
                    <a:pt x="944074" y="2695269"/>
                  </a:lnTo>
                  <a:lnTo>
                    <a:pt x="946908" y="2661858"/>
                  </a:lnTo>
                  <a:lnTo>
                    <a:pt x="948323" y="2676330"/>
                  </a:lnTo>
                  <a:lnTo>
                    <a:pt x="949736" y="2669719"/>
                  </a:lnTo>
                  <a:lnTo>
                    <a:pt x="952557" y="2674447"/>
                  </a:lnTo>
                  <a:lnTo>
                    <a:pt x="955372" y="2656342"/>
                  </a:lnTo>
                  <a:lnTo>
                    <a:pt x="956778" y="2677794"/>
                  </a:lnTo>
                  <a:lnTo>
                    <a:pt x="959602" y="2663189"/>
                  </a:lnTo>
                  <a:lnTo>
                    <a:pt x="961022" y="2668241"/>
                  </a:lnTo>
                  <a:lnTo>
                    <a:pt x="963837" y="2651127"/>
                  </a:lnTo>
                  <a:lnTo>
                    <a:pt x="965252" y="2656277"/>
                  </a:lnTo>
                  <a:lnTo>
                    <a:pt x="966665" y="2618678"/>
                  </a:lnTo>
                  <a:lnTo>
                    <a:pt x="968077" y="2350122"/>
                  </a:lnTo>
                  <a:lnTo>
                    <a:pt x="970895" y="2656686"/>
                  </a:lnTo>
                  <a:lnTo>
                    <a:pt x="973727" y="2634645"/>
                  </a:lnTo>
                  <a:lnTo>
                    <a:pt x="975132" y="2631406"/>
                  </a:lnTo>
                  <a:lnTo>
                    <a:pt x="977953" y="2633809"/>
                  </a:lnTo>
                  <a:lnTo>
                    <a:pt x="979371" y="2618819"/>
                  </a:lnTo>
                  <a:lnTo>
                    <a:pt x="980788" y="2624579"/>
                  </a:lnTo>
                  <a:lnTo>
                    <a:pt x="982183" y="2585024"/>
                  </a:lnTo>
                  <a:lnTo>
                    <a:pt x="983578" y="2608051"/>
                  </a:lnTo>
                  <a:lnTo>
                    <a:pt x="984990" y="2582639"/>
                  </a:lnTo>
                  <a:lnTo>
                    <a:pt x="986420" y="2599952"/>
                  </a:lnTo>
                  <a:lnTo>
                    <a:pt x="987846" y="2591632"/>
                  </a:lnTo>
                  <a:lnTo>
                    <a:pt x="989254" y="2433470"/>
                  </a:lnTo>
                  <a:lnTo>
                    <a:pt x="990660" y="2568662"/>
                  </a:lnTo>
                  <a:lnTo>
                    <a:pt x="992062" y="2564185"/>
                  </a:lnTo>
                  <a:lnTo>
                    <a:pt x="993465" y="2537409"/>
                  </a:lnTo>
                  <a:lnTo>
                    <a:pt x="994885" y="2423909"/>
                  </a:lnTo>
                  <a:lnTo>
                    <a:pt x="996302" y="2505824"/>
                  </a:lnTo>
                  <a:lnTo>
                    <a:pt x="997700" y="2489130"/>
                  </a:lnTo>
                  <a:lnTo>
                    <a:pt x="999115" y="2462532"/>
                  </a:lnTo>
                  <a:lnTo>
                    <a:pt x="1006183" y="2142300"/>
                  </a:lnTo>
                  <a:lnTo>
                    <a:pt x="1010413" y="1717111"/>
                  </a:lnTo>
                  <a:lnTo>
                    <a:pt x="1013231" y="1557322"/>
                  </a:lnTo>
                  <a:lnTo>
                    <a:pt x="1021684" y="2306692"/>
                  </a:lnTo>
                  <a:lnTo>
                    <a:pt x="1025935" y="2444376"/>
                  </a:lnTo>
                  <a:lnTo>
                    <a:pt x="1031569" y="2521159"/>
                  </a:lnTo>
                  <a:lnTo>
                    <a:pt x="1038638" y="2595469"/>
                  </a:lnTo>
                  <a:lnTo>
                    <a:pt x="1040044" y="2580329"/>
                  </a:lnTo>
                  <a:lnTo>
                    <a:pt x="1042869" y="2594825"/>
                  </a:lnTo>
                  <a:lnTo>
                    <a:pt x="1044270" y="2580659"/>
                  </a:lnTo>
                  <a:lnTo>
                    <a:pt x="1045687" y="2599917"/>
                  </a:lnTo>
                  <a:lnTo>
                    <a:pt x="1047104" y="2591416"/>
                  </a:lnTo>
                  <a:lnTo>
                    <a:pt x="1049930" y="2602799"/>
                  </a:lnTo>
                  <a:lnTo>
                    <a:pt x="1052751" y="2595692"/>
                  </a:lnTo>
                  <a:lnTo>
                    <a:pt x="1054158" y="2610190"/>
                  </a:lnTo>
                  <a:lnTo>
                    <a:pt x="1055564" y="2601205"/>
                  </a:lnTo>
                  <a:lnTo>
                    <a:pt x="1056968" y="2606680"/>
                  </a:lnTo>
                  <a:lnTo>
                    <a:pt x="1058390" y="2598631"/>
                  </a:lnTo>
                  <a:lnTo>
                    <a:pt x="1062625" y="2622858"/>
                  </a:lnTo>
                  <a:lnTo>
                    <a:pt x="1065453" y="2608219"/>
                  </a:lnTo>
                  <a:lnTo>
                    <a:pt x="1066865" y="2605705"/>
                  </a:lnTo>
                  <a:lnTo>
                    <a:pt x="1068274" y="2610712"/>
                  </a:lnTo>
                  <a:lnTo>
                    <a:pt x="1071089" y="2626529"/>
                  </a:lnTo>
                  <a:lnTo>
                    <a:pt x="1072512" y="2601845"/>
                  </a:lnTo>
                  <a:lnTo>
                    <a:pt x="1075318" y="2620681"/>
                  </a:lnTo>
                  <a:lnTo>
                    <a:pt x="1078152" y="2609072"/>
                  </a:lnTo>
                  <a:lnTo>
                    <a:pt x="1079567" y="2607638"/>
                  </a:lnTo>
                  <a:lnTo>
                    <a:pt x="1080981" y="2598390"/>
                  </a:lnTo>
                  <a:lnTo>
                    <a:pt x="1082391" y="2608051"/>
                  </a:lnTo>
                  <a:lnTo>
                    <a:pt x="1083802" y="2600766"/>
                  </a:lnTo>
                  <a:lnTo>
                    <a:pt x="1086617" y="2614903"/>
                  </a:lnTo>
                  <a:lnTo>
                    <a:pt x="1088023" y="2591608"/>
                  </a:lnTo>
                  <a:lnTo>
                    <a:pt x="1089426" y="2594626"/>
                  </a:lnTo>
                  <a:lnTo>
                    <a:pt x="1092264" y="2604761"/>
                  </a:lnTo>
                  <a:lnTo>
                    <a:pt x="1093662" y="2593925"/>
                  </a:lnTo>
                  <a:lnTo>
                    <a:pt x="1095078" y="2612099"/>
                  </a:lnTo>
                  <a:lnTo>
                    <a:pt x="1097902" y="2605489"/>
                  </a:lnTo>
                  <a:lnTo>
                    <a:pt x="1099313" y="2613792"/>
                  </a:lnTo>
                  <a:lnTo>
                    <a:pt x="1100722" y="2586997"/>
                  </a:lnTo>
                  <a:lnTo>
                    <a:pt x="1102145" y="2592165"/>
                  </a:lnTo>
                  <a:lnTo>
                    <a:pt x="1103551" y="2597237"/>
                  </a:lnTo>
                  <a:lnTo>
                    <a:pt x="1104953" y="2587411"/>
                  </a:lnTo>
                  <a:lnTo>
                    <a:pt x="1106374" y="2545502"/>
                  </a:lnTo>
                  <a:lnTo>
                    <a:pt x="1107791" y="2545712"/>
                  </a:lnTo>
                  <a:lnTo>
                    <a:pt x="1109208" y="2591487"/>
                  </a:lnTo>
                  <a:lnTo>
                    <a:pt x="1110621" y="1096488"/>
                  </a:lnTo>
                  <a:lnTo>
                    <a:pt x="1112018" y="1489622"/>
                  </a:lnTo>
                  <a:lnTo>
                    <a:pt x="1114839" y="2595472"/>
                  </a:lnTo>
                  <a:lnTo>
                    <a:pt x="1117670" y="2571462"/>
                  </a:lnTo>
                  <a:lnTo>
                    <a:pt x="1119076" y="2597404"/>
                  </a:lnTo>
                  <a:lnTo>
                    <a:pt x="1121897" y="2581676"/>
                  </a:lnTo>
                  <a:lnTo>
                    <a:pt x="1126127" y="2596333"/>
                  </a:lnTo>
                  <a:lnTo>
                    <a:pt x="1127539" y="2581043"/>
                  </a:lnTo>
                  <a:lnTo>
                    <a:pt x="1128952" y="2585974"/>
                  </a:lnTo>
                  <a:lnTo>
                    <a:pt x="1130361" y="2578103"/>
                  </a:lnTo>
                  <a:lnTo>
                    <a:pt x="1133191" y="2585443"/>
                  </a:lnTo>
                  <a:lnTo>
                    <a:pt x="1134596" y="2583078"/>
                  </a:lnTo>
                  <a:lnTo>
                    <a:pt x="1135998" y="2586899"/>
                  </a:lnTo>
                  <a:lnTo>
                    <a:pt x="1137417" y="2576886"/>
                  </a:lnTo>
                  <a:lnTo>
                    <a:pt x="1138834" y="2586174"/>
                  </a:lnTo>
                  <a:lnTo>
                    <a:pt x="1140248" y="2568488"/>
                  </a:lnTo>
                  <a:lnTo>
                    <a:pt x="1141661" y="2572927"/>
                  </a:lnTo>
                  <a:lnTo>
                    <a:pt x="1143074" y="2586872"/>
                  </a:lnTo>
                  <a:lnTo>
                    <a:pt x="1144484" y="2574984"/>
                  </a:lnTo>
                  <a:lnTo>
                    <a:pt x="1145892" y="2456520"/>
                  </a:lnTo>
                  <a:lnTo>
                    <a:pt x="1147299" y="2492581"/>
                  </a:lnTo>
                  <a:lnTo>
                    <a:pt x="1150109" y="2586079"/>
                  </a:lnTo>
                  <a:lnTo>
                    <a:pt x="1151528" y="2565569"/>
                  </a:lnTo>
                  <a:lnTo>
                    <a:pt x="1152945" y="2576478"/>
                  </a:lnTo>
                  <a:lnTo>
                    <a:pt x="1155758" y="2524442"/>
                  </a:lnTo>
                  <a:lnTo>
                    <a:pt x="1157170" y="2569114"/>
                  </a:lnTo>
                  <a:lnTo>
                    <a:pt x="1158583" y="2568653"/>
                  </a:lnTo>
                  <a:lnTo>
                    <a:pt x="1160008" y="2502012"/>
                  </a:lnTo>
                  <a:lnTo>
                    <a:pt x="1161415" y="2205391"/>
                  </a:lnTo>
                  <a:lnTo>
                    <a:pt x="1164243" y="2550814"/>
                  </a:lnTo>
                  <a:lnTo>
                    <a:pt x="1165645" y="2566150"/>
                  </a:lnTo>
                  <a:lnTo>
                    <a:pt x="1168463" y="2558172"/>
                  </a:lnTo>
                  <a:lnTo>
                    <a:pt x="1169879" y="2530747"/>
                  </a:lnTo>
                  <a:lnTo>
                    <a:pt x="1171291" y="2559688"/>
                  </a:lnTo>
                  <a:lnTo>
                    <a:pt x="1174112" y="2504552"/>
                  </a:lnTo>
                  <a:lnTo>
                    <a:pt x="1176927" y="2560161"/>
                  </a:lnTo>
                  <a:lnTo>
                    <a:pt x="1178333" y="2570973"/>
                  </a:lnTo>
                  <a:lnTo>
                    <a:pt x="1179753" y="2558416"/>
                  </a:lnTo>
                  <a:lnTo>
                    <a:pt x="1181172" y="2567032"/>
                  </a:lnTo>
                  <a:lnTo>
                    <a:pt x="1182571" y="2554917"/>
                  </a:lnTo>
                  <a:lnTo>
                    <a:pt x="1183987" y="2562345"/>
                  </a:lnTo>
                  <a:lnTo>
                    <a:pt x="1185400" y="2551436"/>
                  </a:lnTo>
                  <a:lnTo>
                    <a:pt x="1186813" y="2564147"/>
                  </a:lnTo>
                  <a:lnTo>
                    <a:pt x="1188222" y="2556353"/>
                  </a:lnTo>
                  <a:lnTo>
                    <a:pt x="1189631" y="2561761"/>
                  </a:lnTo>
                  <a:lnTo>
                    <a:pt x="1192460" y="2549108"/>
                  </a:lnTo>
                  <a:lnTo>
                    <a:pt x="1193864" y="2551168"/>
                  </a:lnTo>
                  <a:lnTo>
                    <a:pt x="1195281" y="2547821"/>
                  </a:lnTo>
                  <a:lnTo>
                    <a:pt x="1196698" y="2548470"/>
                  </a:lnTo>
                  <a:lnTo>
                    <a:pt x="1198113" y="2548495"/>
                  </a:lnTo>
                  <a:lnTo>
                    <a:pt x="1199527" y="2551634"/>
                  </a:lnTo>
                  <a:lnTo>
                    <a:pt x="1200939" y="2545150"/>
                  </a:lnTo>
                  <a:lnTo>
                    <a:pt x="1202350" y="2550616"/>
                  </a:lnTo>
                  <a:lnTo>
                    <a:pt x="1203759" y="2548343"/>
                  </a:lnTo>
                  <a:lnTo>
                    <a:pt x="1205165" y="2551609"/>
                  </a:lnTo>
                  <a:lnTo>
                    <a:pt x="1207975" y="2543875"/>
                  </a:lnTo>
                  <a:lnTo>
                    <a:pt x="1209394" y="2538871"/>
                  </a:lnTo>
                  <a:lnTo>
                    <a:pt x="1212210" y="2558435"/>
                  </a:lnTo>
                  <a:lnTo>
                    <a:pt x="1215036" y="2534987"/>
                  </a:lnTo>
                  <a:lnTo>
                    <a:pt x="1216445" y="2541647"/>
                  </a:lnTo>
                  <a:lnTo>
                    <a:pt x="1217854" y="2552146"/>
                  </a:lnTo>
                  <a:lnTo>
                    <a:pt x="1219262" y="2541750"/>
                  </a:lnTo>
                  <a:lnTo>
                    <a:pt x="1220683" y="2542245"/>
                  </a:lnTo>
                  <a:lnTo>
                    <a:pt x="1222104" y="2544606"/>
                  </a:lnTo>
                  <a:lnTo>
                    <a:pt x="1224906" y="2538178"/>
                  </a:lnTo>
                  <a:lnTo>
                    <a:pt x="1226321" y="2549214"/>
                  </a:lnTo>
                  <a:lnTo>
                    <a:pt x="1227735" y="2528295"/>
                  </a:lnTo>
                  <a:lnTo>
                    <a:pt x="1229147" y="2531344"/>
                  </a:lnTo>
                  <a:lnTo>
                    <a:pt x="1231965" y="2548732"/>
                  </a:lnTo>
                  <a:lnTo>
                    <a:pt x="1240446" y="2493021"/>
                  </a:lnTo>
                  <a:lnTo>
                    <a:pt x="1241843" y="2450987"/>
                  </a:lnTo>
                  <a:lnTo>
                    <a:pt x="1243255" y="2461222"/>
                  </a:lnTo>
                  <a:lnTo>
                    <a:pt x="1244680" y="2447304"/>
                  </a:lnTo>
                  <a:lnTo>
                    <a:pt x="1246089" y="2352529"/>
                  </a:lnTo>
                  <a:lnTo>
                    <a:pt x="1247495" y="2428840"/>
                  </a:lnTo>
                  <a:lnTo>
                    <a:pt x="1248915" y="2418643"/>
                  </a:lnTo>
                  <a:lnTo>
                    <a:pt x="1250319" y="2403848"/>
                  </a:lnTo>
                  <a:lnTo>
                    <a:pt x="1251720" y="2407706"/>
                  </a:lnTo>
                  <a:lnTo>
                    <a:pt x="1253136" y="2428079"/>
                  </a:lnTo>
                  <a:lnTo>
                    <a:pt x="1254551" y="2425831"/>
                  </a:lnTo>
                  <a:lnTo>
                    <a:pt x="1255963" y="2412199"/>
                  </a:lnTo>
                  <a:lnTo>
                    <a:pt x="1260190" y="2455220"/>
                  </a:lnTo>
                  <a:lnTo>
                    <a:pt x="1264435" y="2588344"/>
                  </a:lnTo>
                  <a:lnTo>
                    <a:pt x="1267252" y="501995"/>
                  </a:lnTo>
                  <a:lnTo>
                    <a:pt x="1270076" y="2394535"/>
                  </a:lnTo>
                  <a:lnTo>
                    <a:pt x="1272896" y="2349459"/>
                  </a:lnTo>
                  <a:lnTo>
                    <a:pt x="1274317" y="2334886"/>
                  </a:lnTo>
                  <a:lnTo>
                    <a:pt x="1282786" y="2412862"/>
                  </a:lnTo>
                  <a:lnTo>
                    <a:pt x="1285605" y="2338258"/>
                  </a:lnTo>
                  <a:lnTo>
                    <a:pt x="1288419" y="2468256"/>
                  </a:lnTo>
                  <a:lnTo>
                    <a:pt x="1292659" y="2498466"/>
                  </a:lnTo>
                  <a:lnTo>
                    <a:pt x="1294058" y="2418323"/>
                  </a:lnTo>
                  <a:lnTo>
                    <a:pt x="1296883" y="2498708"/>
                  </a:lnTo>
                  <a:lnTo>
                    <a:pt x="1299715" y="2504160"/>
                  </a:lnTo>
                  <a:lnTo>
                    <a:pt x="1301122" y="2481509"/>
                  </a:lnTo>
                  <a:lnTo>
                    <a:pt x="1302527" y="2490271"/>
                  </a:lnTo>
                  <a:lnTo>
                    <a:pt x="1303945" y="2481530"/>
                  </a:lnTo>
                  <a:lnTo>
                    <a:pt x="1306778" y="2498215"/>
                  </a:lnTo>
                  <a:lnTo>
                    <a:pt x="1309602" y="2475093"/>
                  </a:lnTo>
                  <a:lnTo>
                    <a:pt x="1311013" y="2482205"/>
                  </a:lnTo>
                  <a:lnTo>
                    <a:pt x="1312422" y="2478745"/>
                  </a:lnTo>
                  <a:lnTo>
                    <a:pt x="1313828" y="2482500"/>
                  </a:lnTo>
                  <a:lnTo>
                    <a:pt x="1315233" y="2469951"/>
                  </a:lnTo>
                  <a:lnTo>
                    <a:pt x="1316638" y="2485831"/>
                  </a:lnTo>
                  <a:lnTo>
                    <a:pt x="1318055" y="2444055"/>
                  </a:lnTo>
                  <a:lnTo>
                    <a:pt x="1320884" y="2482210"/>
                  </a:lnTo>
                  <a:lnTo>
                    <a:pt x="1322296" y="2488965"/>
                  </a:lnTo>
                  <a:lnTo>
                    <a:pt x="1323707" y="2475905"/>
                  </a:lnTo>
                  <a:lnTo>
                    <a:pt x="1325116" y="2479182"/>
                  </a:lnTo>
                  <a:lnTo>
                    <a:pt x="1326522" y="2477994"/>
                  </a:lnTo>
                  <a:lnTo>
                    <a:pt x="1329346" y="2470284"/>
                  </a:lnTo>
                  <a:lnTo>
                    <a:pt x="1330749" y="2482496"/>
                  </a:lnTo>
                  <a:lnTo>
                    <a:pt x="1332164" y="2466435"/>
                  </a:lnTo>
                  <a:lnTo>
                    <a:pt x="1333578" y="2476242"/>
                  </a:lnTo>
                  <a:lnTo>
                    <a:pt x="1334990" y="2472348"/>
                  </a:lnTo>
                  <a:lnTo>
                    <a:pt x="1336401" y="2475693"/>
                  </a:lnTo>
                  <a:lnTo>
                    <a:pt x="1337810" y="2462422"/>
                  </a:lnTo>
                  <a:lnTo>
                    <a:pt x="1340637" y="2468322"/>
                  </a:lnTo>
                  <a:lnTo>
                    <a:pt x="1343459" y="2461550"/>
                  </a:lnTo>
                  <a:lnTo>
                    <a:pt x="1346273" y="2465885"/>
                  </a:lnTo>
                  <a:lnTo>
                    <a:pt x="1347686" y="2458514"/>
                  </a:lnTo>
                  <a:lnTo>
                    <a:pt x="1349096" y="2474456"/>
                  </a:lnTo>
                  <a:lnTo>
                    <a:pt x="1351927" y="2455175"/>
                  </a:lnTo>
                  <a:lnTo>
                    <a:pt x="1354752" y="2467469"/>
                  </a:lnTo>
                  <a:lnTo>
                    <a:pt x="1356168" y="2453466"/>
                  </a:lnTo>
                  <a:lnTo>
                    <a:pt x="1357570" y="2460199"/>
                  </a:lnTo>
                  <a:lnTo>
                    <a:pt x="1358969" y="2450860"/>
                  </a:lnTo>
                  <a:lnTo>
                    <a:pt x="1361790" y="2460716"/>
                  </a:lnTo>
                  <a:lnTo>
                    <a:pt x="1363214" y="2456263"/>
                  </a:lnTo>
                  <a:lnTo>
                    <a:pt x="1364635" y="2458187"/>
                  </a:lnTo>
                  <a:lnTo>
                    <a:pt x="1366041" y="2463704"/>
                  </a:lnTo>
                  <a:lnTo>
                    <a:pt x="1373086" y="2443897"/>
                  </a:lnTo>
                  <a:lnTo>
                    <a:pt x="1374511" y="2444274"/>
                  </a:lnTo>
                  <a:lnTo>
                    <a:pt x="1377326" y="2451949"/>
                  </a:lnTo>
                  <a:lnTo>
                    <a:pt x="1380149" y="2438104"/>
                  </a:lnTo>
                  <a:lnTo>
                    <a:pt x="1381552" y="2453750"/>
                  </a:lnTo>
                  <a:lnTo>
                    <a:pt x="1382966" y="2440384"/>
                  </a:lnTo>
                  <a:lnTo>
                    <a:pt x="1384378" y="2453591"/>
                  </a:lnTo>
                  <a:lnTo>
                    <a:pt x="1385790" y="2439040"/>
                  </a:lnTo>
                  <a:lnTo>
                    <a:pt x="1387199" y="2447925"/>
                  </a:lnTo>
                  <a:lnTo>
                    <a:pt x="1388606" y="2443143"/>
                  </a:lnTo>
                  <a:lnTo>
                    <a:pt x="1390027" y="2445667"/>
                  </a:lnTo>
                  <a:lnTo>
                    <a:pt x="1392849" y="2434077"/>
                  </a:lnTo>
                  <a:lnTo>
                    <a:pt x="1394265" y="2433928"/>
                  </a:lnTo>
                  <a:lnTo>
                    <a:pt x="1395679" y="2435756"/>
                  </a:lnTo>
                  <a:lnTo>
                    <a:pt x="1397091" y="2433874"/>
                  </a:lnTo>
                  <a:lnTo>
                    <a:pt x="1399911" y="2415939"/>
                  </a:lnTo>
                  <a:lnTo>
                    <a:pt x="1401318" y="2415557"/>
                  </a:lnTo>
                  <a:lnTo>
                    <a:pt x="1402724" y="2419248"/>
                  </a:lnTo>
                  <a:lnTo>
                    <a:pt x="1405558" y="2410113"/>
                  </a:lnTo>
                  <a:lnTo>
                    <a:pt x="1409796" y="2422858"/>
                  </a:lnTo>
                  <a:lnTo>
                    <a:pt x="1412614" y="2423809"/>
                  </a:lnTo>
                  <a:lnTo>
                    <a:pt x="1414022" y="2437235"/>
                  </a:lnTo>
                  <a:lnTo>
                    <a:pt x="1415426" y="2435389"/>
                  </a:lnTo>
                  <a:lnTo>
                    <a:pt x="1418258" y="2416501"/>
                  </a:lnTo>
                  <a:lnTo>
                    <a:pt x="1419659" y="2429476"/>
                  </a:lnTo>
                  <a:lnTo>
                    <a:pt x="1422482" y="2415584"/>
                  </a:lnTo>
                  <a:lnTo>
                    <a:pt x="1423891" y="2419625"/>
                  </a:lnTo>
                  <a:lnTo>
                    <a:pt x="1426717" y="2400377"/>
                  </a:lnTo>
                  <a:lnTo>
                    <a:pt x="1429537" y="2426011"/>
                  </a:lnTo>
                  <a:lnTo>
                    <a:pt x="1430952" y="2391006"/>
                  </a:lnTo>
                  <a:lnTo>
                    <a:pt x="1433775" y="2423536"/>
                  </a:lnTo>
                  <a:lnTo>
                    <a:pt x="1435186" y="2374170"/>
                  </a:lnTo>
                  <a:lnTo>
                    <a:pt x="1436593" y="2422437"/>
                  </a:lnTo>
                  <a:lnTo>
                    <a:pt x="1437999" y="2411021"/>
                  </a:lnTo>
                  <a:lnTo>
                    <a:pt x="1439418" y="2379999"/>
                  </a:lnTo>
                  <a:lnTo>
                    <a:pt x="1440835" y="2409902"/>
                  </a:lnTo>
                  <a:lnTo>
                    <a:pt x="1442236" y="2384300"/>
                  </a:lnTo>
                  <a:lnTo>
                    <a:pt x="1445060" y="2408799"/>
                  </a:lnTo>
                  <a:lnTo>
                    <a:pt x="1446471" y="2293943"/>
                  </a:lnTo>
                  <a:lnTo>
                    <a:pt x="1447892" y="2413606"/>
                  </a:lnTo>
                  <a:lnTo>
                    <a:pt x="1449300" y="2408989"/>
                  </a:lnTo>
                  <a:lnTo>
                    <a:pt x="1450704" y="2405901"/>
                  </a:lnTo>
                  <a:lnTo>
                    <a:pt x="1452121" y="2396659"/>
                  </a:lnTo>
                  <a:lnTo>
                    <a:pt x="1453536" y="2401181"/>
                  </a:lnTo>
                  <a:lnTo>
                    <a:pt x="1454950" y="2396952"/>
                  </a:lnTo>
                  <a:lnTo>
                    <a:pt x="1456362" y="2409807"/>
                  </a:lnTo>
                  <a:lnTo>
                    <a:pt x="1457773" y="2396694"/>
                  </a:lnTo>
                  <a:lnTo>
                    <a:pt x="1459182" y="2397702"/>
                  </a:lnTo>
                  <a:lnTo>
                    <a:pt x="1460588" y="2403590"/>
                  </a:lnTo>
                  <a:lnTo>
                    <a:pt x="1461994" y="2402921"/>
                  </a:lnTo>
                  <a:lnTo>
                    <a:pt x="1463411" y="2404973"/>
                  </a:lnTo>
                  <a:lnTo>
                    <a:pt x="1464826" y="2397366"/>
                  </a:lnTo>
                  <a:lnTo>
                    <a:pt x="1466227" y="2401883"/>
                  </a:lnTo>
                  <a:lnTo>
                    <a:pt x="1467640" y="2391517"/>
                  </a:lnTo>
                  <a:lnTo>
                    <a:pt x="1469063" y="2393683"/>
                  </a:lnTo>
                  <a:lnTo>
                    <a:pt x="1470472" y="2401309"/>
                  </a:lnTo>
                  <a:lnTo>
                    <a:pt x="1473298" y="2396717"/>
                  </a:lnTo>
                  <a:lnTo>
                    <a:pt x="1474702" y="2403777"/>
                  </a:lnTo>
                  <a:lnTo>
                    <a:pt x="1478932" y="2384000"/>
                  </a:lnTo>
                  <a:lnTo>
                    <a:pt x="1483160" y="2399839"/>
                  </a:lnTo>
                  <a:lnTo>
                    <a:pt x="1485995" y="2379071"/>
                  </a:lnTo>
                  <a:lnTo>
                    <a:pt x="1487398" y="2386286"/>
                  </a:lnTo>
                  <a:lnTo>
                    <a:pt x="1491634" y="2371753"/>
                  </a:lnTo>
                  <a:lnTo>
                    <a:pt x="1494453" y="2390692"/>
                  </a:lnTo>
                  <a:lnTo>
                    <a:pt x="1498691" y="2374758"/>
                  </a:lnTo>
                  <a:lnTo>
                    <a:pt x="1500092" y="2384042"/>
                  </a:lnTo>
                  <a:lnTo>
                    <a:pt x="1504336" y="2367676"/>
                  </a:lnTo>
                  <a:lnTo>
                    <a:pt x="1505757" y="2370596"/>
                  </a:lnTo>
                  <a:lnTo>
                    <a:pt x="1507162" y="2382067"/>
                  </a:lnTo>
                  <a:lnTo>
                    <a:pt x="1511396" y="2288244"/>
                  </a:lnTo>
                  <a:lnTo>
                    <a:pt x="1512807" y="2361787"/>
                  </a:lnTo>
                  <a:lnTo>
                    <a:pt x="1514217" y="2329366"/>
                  </a:lnTo>
                  <a:lnTo>
                    <a:pt x="1515626" y="2335192"/>
                  </a:lnTo>
                  <a:lnTo>
                    <a:pt x="1519856" y="2359595"/>
                  </a:lnTo>
                  <a:lnTo>
                    <a:pt x="1521270" y="2343302"/>
                  </a:lnTo>
                  <a:lnTo>
                    <a:pt x="1522684" y="2352837"/>
                  </a:lnTo>
                  <a:lnTo>
                    <a:pt x="1525505" y="2323227"/>
                  </a:lnTo>
                  <a:lnTo>
                    <a:pt x="1528320" y="2359061"/>
                  </a:lnTo>
                  <a:lnTo>
                    <a:pt x="1529739" y="2349659"/>
                  </a:lnTo>
                  <a:lnTo>
                    <a:pt x="1531154" y="2361803"/>
                  </a:lnTo>
                  <a:lnTo>
                    <a:pt x="1532557" y="2358534"/>
                  </a:lnTo>
                  <a:lnTo>
                    <a:pt x="1533969" y="2363676"/>
                  </a:lnTo>
                  <a:lnTo>
                    <a:pt x="1536790" y="2347773"/>
                  </a:lnTo>
                  <a:lnTo>
                    <a:pt x="1538210" y="2365272"/>
                  </a:lnTo>
                  <a:lnTo>
                    <a:pt x="1541022" y="2338118"/>
                  </a:lnTo>
                  <a:lnTo>
                    <a:pt x="1542438" y="2355518"/>
                  </a:lnTo>
                  <a:lnTo>
                    <a:pt x="1543851" y="2256034"/>
                  </a:lnTo>
                  <a:lnTo>
                    <a:pt x="1545264" y="2280656"/>
                  </a:lnTo>
                  <a:lnTo>
                    <a:pt x="1548083" y="2337682"/>
                  </a:lnTo>
                  <a:lnTo>
                    <a:pt x="1549491" y="2184930"/>
                  </a:lnTo>
                  <a:lnTo>
                    <a:pt x="1553727" y="2303532"/>
                  </a:lnTo>
                  <a:lnTo>
                    <a:pt x="1555141" y="2279543"/>
                  </a:lnTo>
                  <a:lnTo>
                    <a:pt x="1556552" y="2218980"/>
                  </a:lnTo>
                  <a:lnTo>
                    <a:pt x="1559371" y="2324278"/>
                  </a:lnTo>
                  <a:lnTo>
                    <a:pt x="1560777" y="2335812"/>
                  </a:lnTo>
                  <a:lnTo>
                    <a:pt x="1562194" y="2285107"/>
                  </a:lnTo>
                  <a:lnTo>
                    <a:pt x="1563611" y="2298541"/>
                  </a:lnTo>
                  <a:lnTo>
                    <a:pt x="1566437" y="2343482"/>
                  </a:lnTo>
                  <a:lnTo>
                    <a:pt x="1567848" y="2336239"/>
                  </a:lnTo>
                  <a:lnTo>
                    <a:pt x="1569257" y="2344255"/>
                  </a:lnTo>
                  <a:lnTo>
                    <a:pt x="1570664" y="2326902"/>
                  </a:lnTo>
                  <a:lnTo>
                    <a:pt x="1572070" y="2340099"/>
                  </a:lnTo>
                  <a:lnTo>
                    <a:pt x="1579136" y="2321380"/>
                  </a:lnTo>
                  <a:lnTo>
                    <a:pt x="1580545" y="2322643"/>
                  </a:lnTo>
                  <a:lnTo>
                    <a:pt x="1581953" y="2315288"/>
                  </a:lnTo>
                  <a:lnTo>
                    <a:pt x="1584785" y="2327636"/>
                  </a:lnTo>
                  <a:lnTo>
                    <a:pt x="1586199" y="2328044"/>
                  </a:lnTo>
                  <a:lnTo>
                    <a:pt x="1587611" y="2315755"/>
                  </a:lnTo>
                  <a:lnTo>
                    <a:pt x="1590429" y="2325691"/>
                  </a:lnTo>
                  <a:lnTo>
                    <a:pt x="1591836" y="2315093"/>
                  </a:lnTo>
                  <a:lnTo>
                    <a:pt x="1593242" y="2322391"/>
                  </a:lnTo>
                  <a:lnTo>
                    <a:pt x="1594659" y="2318365"/>
                  </a:lnTo>
                  <a:lnTo>
                    <a:pt x="1596073" y="2325631"/>
                  </a:lnTo>
                  <a:lnTo>
                    <a:pt x="1597474" y="2324865"/>
                  </a:lnTo>
                  <a:lnTo>
                    <a:pt x="1598885" y="2308511"/>
                  </a:lnTo>
                  <a:lnTo>
                    <a:pt x="1600307" y="2314686"/>
                  </a:lnTo>
                  <a:lnTo>
                    <a:pt x="1601714" y="2310132"/>
                  </a:lnTo>
                  <a:lnTo>
                    <a:pt x="1603121" y="2313023"/>
                  </a:lnTo>
                  <a:lnTo>
                    <a:pt x="1604537" y="2294254"/>
                  </a:lnTo>
                  <a:lnTo>
                    <a:pt x="1605952" y="2308424"/>
                  </a:lnTo>
                  <a:lnTo>
                    <a:pt x="1607364" y="2194609"/>
                  </a:lnTo>
                  <a:lnTo>
                    <a:pt x="1610187" y="2300834"/>
                  </a:lnTo>
                  <a:lnTo>
                    <a:pt x="1611595" y="2303904"/>
                  </a:lnTo>
                  <a:lnTo>
                    <a:pt x="1613002" y="2291418"/>
                  </a:lnTo>
                  <a:lnTo>
                    <a:pt x="1614406" y="2304305"/>
                  </a:lnTo>
                  <a:lnTo>
                    <a:pt x="1615822" y="2304049"/>
                  </a:lnTo>
                  <a:lnTo>
                    <a:pt x="1617236" y="2299337"/>
                  </a:lnTo>
                  <a:lnTo>
                    <a:pt x="1618648" y="2309280"/>
                  </a:lnTo>
                  <a:lnTo>
                    <a:pt x="1621466" y="2291816"/>
                  </a:lnTo>
                  <a:lnTo>
                    <a:pt x="1624290" y="2301096"/>
                  </a:lnTo>
                  <a:lnTo>
                    <a:pt x="1628521" y="2285676"/>
                  </a:lnTo>
                  <a:lnTo>
                    <a:pt x="1629931" y="2298451"/>
                  </a:lnTo>
                  <a:lnTo>
                    <a:pt x="1634176" y="2258859"/>
                  </a:lnTo>
                  <a:lnTo>
                    <a:pt x="1635580" y="2259171"/>
                  </a:lnTo>
                  <a:lnTo>
                    <a:pt x="1636994" y="2275479"/>
                  </a:lnTo>
                  <a:lnTo>
                    <a:pt x="1639817" y="2262312"/>
                  </a:lnTo>
                  <a:lnTo>
                    <a:pt x="1641226" y="2265543"/>
                  </a:lnTo>
                  <a:lnTo>
                    <a:pt x="1642633" y="2242005"/>
                  </a:lnTo>
                  <a:lnTo>
                    <a:pt x="1645467" y="2262721"/>
                  </a:lnTo>
                  <a:lnTo>
                    <a:pt x="1646881" y="2265500"/>
                  </a:lnTo>
                  <a:lnTo>
                    <a:pt x="1648282" y="2278815"/>
                  </a:lnTo>
                  <a:lnTo>
                    <a:pt x="1652520" y="2147767"/>
                  </a:lnTo>
                  <a:lnTo>
                    <a:pt x="1655330" y="2130427"/>
                  </a:lnTo>
                  <a:lnTo>
                    <a:pt x="1658158" y="2006974"/>
                  </a:lnTo>
                  <a:lnTo>
                    <a:pt x="1660989" y="1829838"/>
                  </a:lnTo>
                  <a:lnTo>
                    <a:pt x="1663802" y="1959611"/>
                  </a:lnTo>
                  <a:lnTo>
                    <a:pt x="1665217" y="1982988"/>
                  </a:lnTo>
                  <a:lnTo>
                    <a:pt x="1669454" y="2142157"/>
                  </a:lnTo>
                  <a:lnTo>
                    <a:pt x="1670863" y="2151149"/>
                  </a:lnTo>
                  <a:lnTo>
                    <a:pt x="1672271" y="2140964"/>
                  </a:lnTo>
                  <a:lnTo>
                    <a:pt x="1675092" y="2197392"/>
                  </a:lnTo>
                  <a:lnTo>
                    <a:pt x="1677918" y="2231808"/>
                  </a:lnTo>
                  <a:lnTo>
                    <a:pt x="1679328" y="2202300"/>
                  </a:lnTo>
                  <a:lnTo>
                    <a:pt x="1680738" y="2230712"/>
                  </a:lnTo>
                  <a:lnTo>
                    <a:pt x="1682154" y="2225164"/>
                  </a:lnTo>
                  <a:lnTo>
                    <a:pt x="1683560" y="2231423"/>
                  </a:lnTo>
                  <a:lnTo>
                    <a:pt x="1684965" y="2229501"/>
                  </a:lnTo>
                  <a:lnTo>
                    <a:pt x="1687791" y="2243150"/>
                  </a:lnTo>
                  <a:lnTo>
                    <a:pt x="1689200" y="2189070"/>
                  </a:lnTo>
                  <a:lnTo>
                    <a:pt x="1692038" y="2241230"/>
                  </a:lnTo>
                  <a:lnTo>
                    <a:pt x="1696259" y="2235659"/>
                  </a:lnTo>
                  <a:lnTo>
                    <a:pt x="1697671" y="2233277"/>
                  </a:lnTo>
                  <a:lnTo>
                    <a:pt x="1699080" y="2236786"/>
                  </a:lnTo>
                  <a:lnTo>
                    <a:pt x="1700501" y="2229975"/>
                  </a:lnTo>
                  <a:lnTo>
                    <a:pt x="1701906" y="2233441"/>
                  </a:lnTo>
                  <a:lnTo>
                    <a:pt x="1703312" y="2248458"/>
                  </a:lnTo>
                  <a:lnTo>
                    <a:pt x="1706138" y="2236188"/>
                  </a:lnTo>
                  <a:lnTo>
                    <a:pt x="1707549" y="2235431"/>
                  </a:lnTo>
                  <a:lnTo>
                    <a:pt x="1708960" y="2244248"/>
                  </a:lnTo>
                  <a:lnTo>
                    <a:pt x="1710378" y="2235985"/>
                  </a:lnTo>
                  <a:lnTo>
                    <a:pt x="1711793" y="2237022"/>
                  </a:lnTo>
                  <a:lnTo>
                    <a:pt x="1713199" y="2165891"/>
                  </a:lnTo>
                  <a:lnTo>
                    <a:pt x="1716024" y="2232597"/>
                  </a:lnTo>
                  <a:lnTo>
                    <a:pt x="1723082" y="2216519"/>
                  </a:lnTo>
                  <a:lnTo>
                    <a:pt x="1724495" y="2228923"/>
                  </a:lnTo>
                  <a:lnTo>
                    <a:pt x="1725906" y="2221277"/>
                  </a:lnTo>
                  <a:lnTo>
                    <a:pt x="1727317" y="2229123"/>
                  </a:lnTo>
                  <a:lnTo>
                    <a:pt x="1728724" y="1007251"/>
                  </a:lnTo>
                  <a:lnTo>
                    <a:pt x="1730132" y="2216688"/>
                  </a:lnTo>
                  <a:lnTo>
                    <a:pt x="1731547" y="1379326"/>
                  </a:lnTo>
                  <a:lnTo>
                    <a:pt x="1734362" y="2033289"/>
                  </a:lnTo>
                  <a:lnTo>
                    <a:pt x="1735774" y="2209648"/>
                  </a:lnTo>
                  <a:lnTo>
                    <a:pt x="1737193" y="2201871"/>
                  </a:lnTo>
                  <a:lnTo>
                    <a:pt x="1738600" y="2213044"/>
                  </a:lnTo>
                  <a:lnTo>
                    <a:pt x="1740006" y="2210509"/>
                  </a:lnTo>
                  <a:lnTo>
                    <a:pt x="1741421" y="2142863"/>
                  </a:lnTo>
                  <a:lnTo>
                    <a:pt x="1742835" y="2200848"/>
                  </a:lnTo>
                  <a:lnTo>
                    <a:pt x="1744246" y="2199289"/>
                  </a:lnTo>
                  <a:lnTo>
                    <a:pt x="1745656" y="2191253"/>
                  </a:lnTo>
                  <a:lnTo>
                    <a:pt x="1747064" y="2164396"/>
                  </a:lnTo>
                  <a:lnTo>
                    <a:pt x="1748471" y="2097536"/>
                  </a:lnTo>
                  <a:lnTo>
                    <a:pt x="1751300" y="632958"/>
                  </a:lnTo>
                  <a:lnTo>
                    <a:pt x="1752713" y="250200"/>
                  </a:lnTo>
                  <a:lnTo>
                    <a:pt x="1755532" y="2093587"/>
                  </a:lnTo>
                  <a:lnTo>
                    <a:pt x="1756951" y="2089626"/>
                  </a:lnTo>
                  <a:lnTo>
                    <a:pt x="1758357" y="2142777"/>
                  </a:lnTo>
                  <a:lnTo>
                    <a:pt x="1759761" y="2106685"/>
                  </a:lnTo>
                  <a:lnTo>
                    <a:pt x="1761175" y="2124607"/>
                  </a:lnTo>
                  <a:lnTo>
                    <a:pt x="1763996" y="2182026"/>
                  </a:lnTo>
                  <a:lnTo>
                    <a:pt x="1765415" y="2118853"/>
                  </a:lnTo>
                  <a:lnTo>
                    <a:pt x="1766830" y="2173233"/>
                  </a:lnTo>
                  <a:lnTo>
                    <a:pt x="1768236" y="2068210"/>
                  </a:lnTo>
                  <a:lnTo>
                    <a:pt x="1771062" y="2156253"/>
                  </a:lnTo>
                  <a:lnTo>
                    <a:pt x="1773882" y="2170887"/>
                  </a:lnTo>
                  <a:lnTo>
                    <a:pt x="1775287" y="2162154"/>
                  </a:lnTo>
                  <a:lnTo>
                    <a:pt x="1776704" y="2165961"/>
                  </a:lnTo>
                  <a:lnTo>
                    <a:pt x="1779530" y="2134755"/>
                  </a:lnTo>
                  <a:lnTo>
                    <a:pt x="1780941" y="2155983"/>
                  </a:lnTo>
                  <a:lnTo>
                    <a:pt x="1782352" y="2143348"/>
                  </a:lnTo>
                  <a:lnTo>
                    <a:pt x="1783759" y="2146660"/>
                  </a:lnTo>
                  <a:lnTo>
                    <a:pt x="1786580" y="2138301"/>
                  </a:lnTo>
                  <a:lnTo>
                    <a:pt x="1787993" y="2129656"/>
                  </a:lnTo>
                  <a:lnTo>
                    <a:pt x="1789405" y="1967072"/>
                  </a:lnTo>
                  <a:lnTo>
                    <a:pt x="1790814" y="2115808"/>
                  </a:lnTo>
                  <a:lnTo>
                    <a:pt x="1792223" y="2087951"/>
                  </a:lnTo>
                  <a:lnTo>
                    <a:pt x="1793638" y="1944994"/>
                  </a:lnTo>
                  <a:lnTo>
                    <a:pt x="1796467" y="2105654"/>
                  </a:lnTo>
                  <a:lnTo>
                    <a:pt x="1799289" y="2067802"/>
                  </a:lnTo>
                  <a:lnTo>
                    <a:pt x="1800698" y="2113900"/>
                  </a:lnTo>
                  <a:lnTo>
                    <a:pt x="1802105" y="2110036"/>
                  </a:lnTo>
                  <a:lnTo>
                    <a:pt x="1810574" y="2093698"/>
                  </a:lnTo>
                  <a:lnTo>
                    <a:pt x="1811980" y="2083772"/>
                  </a:lnTo>
                  <a:lnTo>
                    <a:pt x="1813393" y="2085503"/>
                  </a:lnTo>
                  <a:lnTo>
                    <a:pt x="1814806" y="2083274"/>
                  </a:lnTo>
                  <a:lnTo>
                    <a:pt x="1816216" y="2086771"/>
                  </a:lnTo>
                  <a:lnTo>
                    <a:pt x="1817625" y="2069130"/>
                  </a:lnTo>
                  <a:lnTo>
                    <a:pt x="1819033" y="2075115"/>
                  </a:lnTo>
                  <a:lnTo>
                    <a:pt x="1820450" y="2066295"/>
                  </a:lnTo>
                  <a:lnTo>
                    <a:pt x="1821863" y="2072099"/>
                  </a:lnTo>
                  <a:lnTo>
                    <a:pt x="1824686" y="2056281"/>
                  </a:lnTo>
                  <a:lnTo>
                    <a:pt x="1826097" y="2054982"/>
                  </a:lnTo>
                  <a:lnTo>
                    <a:pt x="1827514" y="2057634"/>
                  </a:lnTo>
                  <a:lnTo>
                    <a:pt x="1828920" y="2040158"/>
                  </a:lnTo>
                  <a:lnTo>
                    <a:pt x="1830324" y="2042893"/>
                  </a:lnTo>
                  <a:lnTo>
                    <a:pt x="1837391" y="2010061"/>
                  </a:lnTo>
                  <a:lnTo>
                    <a:pt x="1838796" y="2013244"/>
                  </a:lnTo>
                  <a:lnTo>
                    <a:pt x="1840210" y="2004183"/>
                  </a:lnTo>
                  <a:lnTo>
                    <a:pt x="1841620" y="1794823"/>
                  </a:lnTo>
                  <a:lnTo>
                    <a:pt x="1843029" y="1979637"/>
                  </a:lnTo>
                  <a:lnTo>
                    <a:pt x="1844448" y="1977757"/>
                  </a:lnTo>
                  <a:lnTo>
                    <a:pt x="1845854" y="1900574"/>
                  </a:lnTo>
                  <a:lnTo>
                    <a:pt x="1848672" y="1981185"/>
                  </a:lnTo>
                  <a:lnTo>
                    <a:pt x="1850082" y="1970298"/>
                  </a:lnTo>
                  <a:lnTo>
                    <a:pt x="1851491" y="1860264"/>
                  </a:lnTo>
                  <a:lnTo>
                    <a:pt x="1854325" y="1962050"/>
                  </a:lnTo>
                  <a:lnTo>
                    <a:pt x="1855730" y="1825814"/>
                  </a:lnTo>
                  <a:lnTo>
                    <a:pt x="1857143" y="1944905"/>
                  </a:lnTo>
                  <a:lnTo>
                    <a:pt x="1858554" y="1940339"/>
                  </a:lnTo>
                  <a:lnTo>
                    <a:pt x="1859963" y="1935761"/>
                  </a:lnTo>
                  <a:lnTo>
                    <a:pt x="1862787" y="1915859"/>
                  </a:lnTo>
                  <a:lnTo>
                    <a:pt x="1865604" y="1906584"/>
                  </a:lnTo>
                  <a:lnTo>
                    <a:pt x="1867016" y="1912243"/>
                  </a:lnTo>
                  <a:lnTo>
                    <a:pt x="1869842" y="1888363"/>
                  </a:lnTo>
                  <a:lnTo>
                    <a:pt x="1871258" y="1888910"/>
                  </a:lnTo>
                  <a:lnTo>
                    <a:pt x="1874074" y="1865182"/>
                  </a:lnTo>
                  <a:lnTo>
                    <a:pt x="1875485" y="1867308"/>
                  </a:lnTo>
                  <a:lnTo>
                    <a:pt x="1879726" y="1850618"/>
                  </a:lnTo>
                  <a:lnTo>
                    <a:pt x="1881140" y="1846495"/>
                  </a:lnTo>
                  <a:lnTo>
                    <a:pt x="1882552" y="1828195"/>
                  </a:lnTo>
                  <a:lnTo>
                    <a:pt x="1883963" y="1833401"/>
                  </a:lnTo>
                  <a:lnTo>
                    <a:pt x="1885372" y="1820912"/>
                  </a:lnTo>
                  <a:lnTo>
                    <a:pt x="1886779" y="1822757"/>
                  </a:lnTo>
                  <a:lnTo>
                    <a:pt x="1888185" y="1817067"/>
                  </a:lnTo>
                  <a:lnTo>
                    <a:pt x="1891009" y="1790916"/>
                  </a:lnTo>
                  <a:lnTo>
                    <a:pt x="1892420" y="1786691"/>
                  </a:lnTo>
                  <a:lnTo>
                    <a:pt x="1895245" y="1770426"/>
                  </a:lnTo>
                  <a:lnTo>
                    <a:pt x="1896650" y="1770349"/>
                  </a:lnTo>
                  <a:lnTo>
                    <a:pt x="1898063" y="1745881"/>
                  </a:lnTo>
                  <a:lnTo>
                    <a:pt x="1899475" y="1746882"/>
                  </a:lnTo>
                  <a:lnTo>
                    <a:pt x="1905122" y="1719716"/>
                  </a:lnTo>
                  <a:lnTo>
                    <a:pt x="1907945" y="1692982"/>
                  </a:lnTo>
                  <a:lnTo>
                    <a:pt x="1909354" y="1695223"/>
                  </a:lnTo>
                  <a:lnTo>
                    <a:pt x="1912186" y="1678081"/>
                  </a:lnTo>
                  <a:lnTo>
                    <a:pt x="1913591" y="1651649"/>
                  </a:lnTo>
                  <a:lnTo>
                    <a:pt x="1914995" y="1655051"/>
                  </a:lnTo>
                  <a:lnTo>
                    <a:pt x="1916413" y="1655897"/>
                  </a:lnTo>
                  <a:lnTo>
                    <a:pt x="1920644" y="1626678"/>
                  </a:lnTo>
                  <a:lnTo>
                    <a:pt x="1922057" y="1623379"/>
                  </a:lnTo>
                  <a:lnTo>
                    <a:pt x="1927703" y="1571218"/>
                  </a:lnTo>
                  <a:lnTo>
                    <a:pt x="1929107" y="1573077"/>
                  </a:lnTo>
                  <a:lnTo>
                    <a:pt x="1933349" y="1504555"/>
                  </a:lnTo>
                  <a:lnTo>
                    <a:pt x="1934070" y="1521736"/>
                  </a:lnTo>
                </a:path>
              </a:pathLst>
            </a:custGeom>
            <a:ln w="23798">
              <a:solidFill>
                <a:srgbClr val="FF0000"/>
              </a:solidFill>
            </a:ln>
          </p:spPr>
          <p:txBody>
            <a:bodyPr wrap="square" lIns="0" tIns="0" rIns="0" bIns="0" rtlCol="0"/>
            <a:lstStyle/>
            <a:p>
              <a:endParaRPr/>
            </a:p>
          </p:txBody>
        </p:sp>
        <p:sp>
          <p:nvSpPr>
            <p:cNvPr id="873" name="object 21"/>
            <p:cNvSpPr/>
            <p:nvPr/>
          </p:nvSpPr>
          <p:spPr>
            <a:xfrm>
              <a:off x="2601684" y="1334929"/>
              <a:ext cx="439515" cy="1600716"/>
            </a:xfrm>
            <a:custGeom>
              <a:avLst/>
              <a:gdLst/>
              <a:ahLst/>
              <a:cxnLst/>
              <a:rect l="l" t="t" r="r" b="b"/>
              <a:pathLst>
                <a:path w="494664" h="1820545">
                  <a:moveTo>
                    <a:pt x="0" y="0"/>
                  </a:moveTo>
                  <a:lnTo>
                    <a:pt x="18167" y="174986"/>
                  </a:lnTo>
                  <a:lnTo>
                    <a:pt x="25795" y="230461"/>
                  </a:lnTo>
                  <a:lnTo>
                    <a:pt x="33378" y="308142"/>
                  </a:lnTo>
                  <a:lnTo>
                    <a:pt x="48404" y="383346"/>
                  </a:lnTo>
                  <a:lnTo>
                    <a:pt x="55851" y="379844"/>
                  </a:lnTo>
                  <a:lnTo>
                    <a:pt x="63253" y="460553"/>
                  </a:lnTo>
                  <a:lnTo>
                    <a:pt x="70611" y="568788"/>
                  </a:lnTo>
                  <a:lnTo>
                    <a:pt x="77928" y="624712"/>
                  </a:lnTo>
                  <a:lnTo>
                    <a:pt x="85200" y="698339"/>
                  </a:lnTo>
                  <a:lnTo>
                    <a:pt x="92431" y="710420"/>
                  </a:lnTo>
                  <a:lnTo>
                    <a:pt x="106767" y="796084"/>
                  </a:lnTo>
                  <a:lnTo>
                    <a:pt x="113874" y="806736"/>
                  </a:lnTo>
                  <a:lnTo>
                    <a:pt x="120940" y="842335"/>
                  </a:lnTo>
                  <a:lnTo>
                    <a:pt x="127966" y="917105"/>
                  </a:lnTo>
                  <a:lnTo>
                    <a:pt x="134954" y="943062"/>
                  </a:lnTo>
                  <a:lnTo>
                    <a:pt x="141902" y="961191"/>
                  </a:lnTo>
                  <a:lnTo>
                    <a:pt x="148813" y="993771"/>
                  </a:lnTo>
                  <a:lnTo>
                    <a:pt x="155685" y="1039768"/>
                  </a:lnTo>
                  <a:lnTo>
                    <a:pt x="162519" y="1064050"/>
                  </a:lnTo>
                  <a:lnTo>
                    <a:pt x="169315" y="1042249"/>
                  </a:lnTo>
                  <a:lnTo>
                    <a:pt x="176076" y="967699"/>
                  </a:lnTo>
                  <a:lnTo>
                    <a:pt x="182799" y="1105276"/>
                  </a:lnTo>
                  <a:lnTo>
                    <a:pt x="189488" y="1177194"/>
                  </a:lnTo>
                  <a:lnTo>
                    <a:pt x="215885" y="1275623"/>
                  </a:lnTo>
                  <a:lnTo>
                    <a:pt x="222398" y="1272674"/>
                  </a:lnTo>
                  <a:lnTo>
                    <a:pt x="228877" y="1252271"/>
                  </a:lnTo>
                  <a:lnTo>
                    <a:pt x="235324" y="1276788"/>
                  </a:lnTo>
                  <a:lnTo>
                    <a:pt x="241736" y="1282874"/>
                  </a:lnTo>
                  <a:lnTo>
                    <a:pt x="248117" y="1310342"/>
                  </a:lnTo>
                  <a:lnTo>
                    <a:pt x="254464" y="1270715"/>
                  </a:lnTo>
                  <a:lnTo>
                    <a:pt x="260779" y="1141669"/>
                  </a:lnTo>
                  <a:lnTo>
                    <a:pt x="267062" y="1077983"/>
                  </a:lnTo>
                  <a:lnTo>
                    <a:pt x="273314" y="1269835"/>
                  </a:lnTo>
                  <a:lnTo>
                    <a:pt x="279534" y="1354239"/>
                  </a:lnTo>
                  <a:lnTo>
                    <a:pt x="285724" y="1365773"/>
                  </a:lnTo>
                  <a:lnTo>
                    <a:pt x="291884" y="1387063"/>
                  </a:lnTo>
                  <a:lnTo>
                    <a:pt x="298012" y="1425632"/>
                  </a:lnTo>
                  <a:lnTo>
                    <a:pt x="310181" y="1530695"/>
                  </a:lnTo>
                  <a:lnTo>
                    <a:pt x="316222" y="1550787"/>
                  </a:lnTo>
                  <a:lnTo>
                    <a:pt x="322232" y="1545025"/>
                  </a:lnTo>
                  <a:lnTo>
                    <a:pt x="328214" y="1546215"/>
                  </a:lnTo>
                  <a:lnTo>
                    <a:pt x="334168" y="1605788"/>
                  </a:lnTo>
                  <a:lnTo>
                    <a:pt x="340093" y="1633485"/>
                  </a:lnTo>
                  <a:lnTo>
                    <a:pt x="345991" y="1670753"/>
                  </a:lnTo>
                  <a:lnTo>
                    <a:pt x="351860" y="1668154"/>
                  </a:lnTo>
                  <a:lnTo>
                    <a:pt x="357701" y="1699379"/>
                  </a:lnTo>
                  <a:lnTo>
                    <a:pt x="363516" y="1681770"/>
                  </a:lnTo>
                  <a:lnTo>
                    <a:pt x="369303" y="1701247"/>
                  </a:lnTo>
                  <a:lnTo>
                    <a:pt x="375065" y="1647630"/>
                  </a:lnTo>
                  <a:lnTo>
                    <a:pt x="380799" y="1649843"/>
                  </a:lnTo>
                  <a:lnTo>
                    <a:pt x="386507" y="1730326"/>
                  </a:lnTo>
                  <a:lnTo>
                    <a:pt x="392189" y="1714881"/>
                  </a:lnTo>
                  <a:lnTo>
                    <a:pt x="397846" y="1716458"/>
                  </a:lnTo>
                  <a:lnTo>
                    <a:pt x="403477" y="1730233"/>
                  </a:lnTo>
                  <a:lnTo>
                    <a:pt x="409083" y="1707092"/>
                  </a:lnTo>
                  <a:lnTo>
                    <a:pt x="414664" y="1763996"/>
                  </a:lnTo>
                  <a:lnTo>
                    <a:pt x="420219" y="1730303"/>
                  </a:lnTo>
                  <a:lnTo>
                    <a:pt x="425751" y="1726829"/>
                  </a:lnTo>
                  <a:lnTo>
                    <a:pt x="431257" y="1770043"/>
                  </a:lnTo>
                  <a:lnTo>
                    <a:pt x="442197" y="1613620"/>
                  </a:lnTo>
                  <a:lnTo>
                    <a:pt x="447632" y="1668473"/>
                  </a:lnTo>
                  <a:lnTo>
                    <a:pt x="453044" y="1650344"/>
                  </a:lnTo>
                  <a:lnTo>
                    <a:pt x="463796" y="1820333"/>
                  </a:lnTo>
                  <a:lnTo>
                    <a:pt x="469137" y="1708960"/>
                  </a:lnTo>
                  <a:lnTo>
                    <a:pt x="474456" y="1654326"/>
                  </a:lnTo>
                  <a:lnTo>
                    <a:pt x="479753" y="1510899"/>
                  </a:lnTo>
                  <a:lnTo>
                    <a:pt x="485027" y="1517461"/>
                  </a:lnTo>
                  <a:lnTo>
                    <a:pt x="490277" y="1642569"/>
                  </a:lnTo>
                  <a:lnTo>
                    <a:pt x="494347" y="0"/>
                  </a:lnTo>
                </a:path>
              </a:pathLst>
            </a:custGeom>
            <a:ln w="23800">
              <a:solidFill>
                <a:srgbClr val="4CFF4C"/>
              </a:solidFill>
            </a:ln>
          </p:spPr>
          <p:txBody>
            <a:bodyPr wrap="square" lIns="0" tIns="0" rIns="0" bIns="0" rtlCol="0"/>
            <a:lstStyle/>
            <a:p>
              <a:endParaRPr/>
            </a:p>
          </p:txBody>
        </p:sp>
        <p:sp>
          <p:nvSpPr>
            <p:cNvPr id="874" name="object 22"/>
            <p:cNvSpPr/>
            <p:nvPr/>
          </p:nvSpPr>
          <p:spPr>
            <a:xfrm>
              <a:off x="3052208" y="1334929"/>
              <a:ext cx="1927321" cy="3049568"/>
            </a:xfrm>
            <a:custGeom>
              <a:avLst/>
              <a:gdLst/>
              <a:ahLst/>
              <a:cxnLst/>
              <a:rect l="l" t="t" r="r" b="b"/>
              <a:pathLst>
                <a:path w="2169160" h="3468370">
                  <a:moveTo>
                    <a:pt x="0" y="0"/>
                  </a:moveTo>
                  <a:lnTo>
                    <a:pt x="4010" y="1925525"/>
                  </a:lnTo>
                  <a:lnTo>
                    <a:pt x="9154" y="1869777"/>
                  </a:lnTo>
                  <a:lnTo>
                    <a:pt x="14276" y="1657543"/>
                  </a:lnTo>
                  <a:lnTo>
                    <a:pt x="19378" y="1734636"/>
                  </a:lnTo>
                  <a:lnTo>
                    <a:pt x="24457" y="1729675"/>
                  </a:lnTo>
                  <a:lnTo>
                    <a:pt x="29517" y="1964361"/>
                  </a:lnTo>
                  <a:lnTo>
                    <a:pt x="34557" y="1919247"/>
                  </a:lnTo>
                  <a:lnTo>
                    <a:pt x="39575" y="1770219"/>
                  </a:lnTo>
                  <a:lnTo>
                    <a:pt x="44575" y="1749742"/>
                  </a:lnTo>
                  <a:lnTo>
                    <a:pt x="49555" y="1690457"/>
                  </a:lnTo>
                  <a:lnTo>
                    <a:pt x="54513" y="1789439"/>
                  </a:lnTo>
                  <a:lnTo>
                    <a:pt x="59453" y="1968066"/>
                  </a:lnTo>
                  <a:lnTo>
                    <a:pt x="64373" y="1974553"/>
                  </a:lnTo>
                  <a:lnTo>
                    <a:pt x="69273" y="2017517"/>
                  </a:lnTo>
                  <a:lnTo>
                    <a:pt x="83862" y="2187651"/>
                  </a:lnTo>
                  <a:lnTo>
                    <a:pt x="88687" y="2221133"/>
                  </a:lnTo>
                  <a:lnTo>
                    <a:pt x="93493" y="2230800"/>
                  </a:lnTo>
                  <a:lnTo>
                    <a:pt x="98281" y="2249633"/>
                  </a:lnTo>
                  <a:lnTo>
                    <a:pt x="107803" y="2251089"/>
                  </a:lnTo>
                  <a:lnTo>
                    <a:pt x="117250" y="2300925"/>
                  </a:lnTo>
                  <a:lnTo>
                    <a:pt x="121949" y="2296872"/>
                  </a:lnTo>
                  <a:lnTo>
                    <a:pt x="126630" y="2288910"/>
                  </a:lnTo>
                  <a:lnTo>
                    <a:pt x="131291" y="2289188"/>
                  </a:lnTo>
                  <a:lnTo>
                    <a:pt x="135937" y="2246822"/>
                  </a:lnTo>
                  <a:lnTo>
                    <a:pt x="145176" y="2325907"/>
                  </a:lnTo>
                  <a:lnTo>
                    <a:pt x="149769" y="2331281"/>
                  </a:lnTo>
                  <a:lnTo>
                    <a:pt x="154347" y="2371469"/>
                  </a:lnTo>
                  <a:lnTo>
                    <a:pt x="158907" y="2359919"/>
                  </a:lnTo>
                  <a:lnTo>
                    <a:pt x="163450" y="2359370"/>
                  </a:lnTo>
                  <a:lnTo>
                    <a:pt x="167979" y="2393219"/>
                  </a:lnTo>
                  <a:lnTo>
                    <a:pt x="172488" y="2411495"/>
                  </a:lnTo>
                  <a:lnTo>
                    <a:pt x="176984" y="2399709"/>
                  </a:lnTo>
                  <a:lnTo>
                    <a:pt x="181461" y="2410965"/>
                  </a:lnTo>
                  <a:lnTo>
                    <a:pt x="185925" y="2429790"/>
                  </a:lnTo>
                  <a:lnTo>
                    <a:pt x="190371" y="2426015"/>
                  </a:lnTo>
                  <a:lnTo>
                    <a:pt x="194801" y="2425806"/>
                  </a:lnTo>
                  <a:lnTo>
                    <a:pt x="199217" y="2436504"/>
                  </a:lnTo>
                  <a:lnTo>
                    <a:pt x="203616" y="2424735"/>
                  </a:lnTo>
                  <a:lnTo>
                    <a:pt x="208000" y="2472997"/>
                  </a:lnTo>
                  <a:lnTo>
                    <a:pt x="212368" y="2472421"/>
                  </a:lnTo>
                  <a:lnTo>
                    <a:pt x="216722" y="2464835"/>
                  </a:lnTo>
                  <a:lnTo>
                    <a:pt x="221061" y="2463090"/>
                  </a:lnTo>
                  <a:lnTo>
                    <a:pt x="229692" y="2513308"/>
                  </a:lnTo>
                  <a:lnTo>
                    <a:pt x="233986" y="2489983"/>
                  </a:lnTo>
                  <a:lnTo>
                    <a:pt x="238264" y="2445561"/>
                  </a:lnTo>
                  <a:lnTo>
                    <a:pt x="242529" y="2369640"/>
                  </a:lnTo>
                  <a:lnTo>
                    <a:pt x="251014" y="2142019"/>
                  </a:lnTo>
                  <a:lnTo>
                    <a:pt x="255234" y="2079523"/>
                  </a:lnTo>
                  <a:lnTo>
                    <a:pt x="259441" y="2097222"/>
                  </a:lnTo>
                  <a:lnTo>
                    <a:pt x="263633" y="2214758"/>
                  </a:lnTo>
                  <a:lnTo>
                    <a:pt x="267811" y="2419825"/>
                  </a:lnTo>
                  <a:lnTo>
                    <a:pt x="271976" y="2468827"/>
                  </a:lnTo>
                  <a:lnTo>
                    <a:pt x="276127" y="2475561"/>
                  </a:lnTo>
                  <a:lnTo>
                    <a:pt x="288496" y="2555820"/>
                  </a:lnTo>
                  <a:lnTo>
                    <a:pt x="292593" y="2570639"/>
                  </a:lnTo>
                  <a:lnTo>
                    <a:pt x="296676" y="2566117"/>
                  </a:lnTo>
                  <a:lnTo>
                    <a:pt x="300744" y="2551334"/>
                  </a:lnTo>
                  <a:lnTo>
                    <a:pt x="304800" y="2567990"/>
                  </a:lnTo>
                  <a:lnTo>
                    <a:pt x="308843" y="2610230"/>
                  </a:lnTo>
                  <a:lnTo>
                    <a:pt x="320894" y="2437568"/>
                  </a:lnTo>
                  <a:lnTo>
                    <a:pt x="324885" y="2562795"/>
                  </a:lnTo>
                  <a:lnTo>
                    <a:pt x="332830" y="2634648"/>
                  </a:lnTo>
                  <a:lnTo>
                    <a:pt x="336783" y="2659124"/>
                  </a:lnTo>
                  <a:lnTo>
                    <a:pt x="340724" y="2660634"/>
                  </a:lnTo>
                  <a:lnTo>
                    <a:pt x="348569" y="2484331"/>
                  </a:lnTo>
                  <a:lnTo>
                    <a:pt x="352472" y="2565879"/>
                  </a:lnTo>
                  <a:lnTo>
                    <a:pt x="356363" y="2540679"/>
                  </a:lnTo>
                  <a:lnTo>
                    <a:pt x="360243" y="2487477"/>
                  </a:lnTo>
                  <a:lnTo>
                    <a:pt x="364111" y="2619090"/>
                  </a:lnTo>
                  <a:lnTo>
                    <a:pt x="367965" y="2596655"/>
                  </a:lnTo>
                  <a:lnTo>
                    <a:pt x="371810" y="2480074"/>
                  </a:lnTo>
                  <a:lnTo>
                    <a:pt x="379461" y="2657218"/>
                  </a:lnTo>
                  <a:lnTo>
                    <a:pt x="383270" y="2697867"/>
                  </a:lnTo>
                  <a:lnTo>
                    <a:pt x="387067" y="2707277"/>
                  </a:lnTo>
                  <a:lnTo>
                    <a:pt x="390853" y="2699666"/>
                  </a:lnTo>
                  <a:lnTo>
                    <a:pt x="394626" y="2682804"/>
                  </a:lnTo>
                  <a:lnTo>
                    <a:pt x="402139" y="2737865"/>
                  </a:lnTo>
                  <a:lnTo>
                    <a:pt x="405879" y="2725849"/>
                  </a:lnTo>
                  <a:lnTo>
                    <a:pt x="417033" y="2749527"/>
                  </a:lnTo>
                  <a:lnTo>
                    <a:pt x="420728" y="2737640"/>
                  </a:lnTo>
                  <a:lnTo>
                    <a:pt x="424413" y="2749971"/>
                  </a:lnTo>
                  <a:lnTo>
                    <a:pt x="428086" y="2749714"/>
                  </a:lnTo>
                  <a:lnTo>
                    <a:pt x="431750" y="2743863"/>
                  </a:lnTo>
                  <a:lnTo>
                    <a:pt x="435401" y="2725327"/>
                  </a:lnTo>
                  <a:lnTo>
                    <a:pt x="439043" y="2662001"/>
                  </a:lnTo>
                  <a:lnTo>
                    <a:pt x="446294" y="2783312"/>
                  </a:lnTo>
                  <a:lnTo>
                    <a:pt x="449905" y="2670951"/>
                  </a:lnTo>
                  <a:lnTo>
                    <a:pt x="453504" y="2456823"/>
                  </a:lnTo>
                  <a:lnTo>
                    <a:pt x="460673" y="2806880"/>
                  </a:lnTo>
                  <a:lnTo>
                    <a:pt x="464242" y="2823579"/>
                  </a:lnTo>
                  <a:lnTo>
                    <a:pt x="467799" y="2805573"/>
                  </a:lnTo>
                  <a:lnTo>
                    <a:pt x="474886" y="2830714"/>
                  </a:lnTo>
                  <a:lnTo>
                    <a:pt x="481932" y="2790871"/>
                  </a:lnTo>
                  <a:lnTo>
                    <a:pt x="485441" y="2829976"/>
                  </a:lnTo>
                  <a:lnTo>
                    <a:pt x="488940" y="2843102"/>
                  </a:lnTo>
                  <a:lnTo>
                    <a:pt x="492429" y="2833724"/>
                  </a:lnTo>
                  <a:lnTo>
                    <a:pt x="495909" y="2832958"/>
                  </a:lnTo>
                  <a:lnTo>
                    <a:pt x="499377" y="2813774"/>
                  </a:lnTo>
                  <a:lnTo>
                    <a:pt x="502836" y="2832266"/>
                  </a:lnTo>
                  <a:lnTo>
                    <a:pt x="506288" y="2836904"/>
                  </a:lnTo>
                  <a:lnTo>
                    <a:pt x="509728" y="2868227"/>
                  </a:lnTo>
                  <a:lnTo>
                    <a:pt x="513160" y="2832135"/>
                  </a:lnTo>
                  <a:lnTo>
                    <a:pt x="516581" y="2824165"/>
                  </a:lnTo>
                  <a:lnTo>
                    <a:pt x="523396" y="2894502"/>
                  </a:lnTo>
                  <a:lnTo>
                    <a:pt x="526790" y="2835703"/>
                  </a:lnTo>
                  <a:lnTo>
                    <a:pt x="530175" y="2839895"/>
                  </a:lnTo>
                  <a:lnTo>
                    <a:pt x="533551" y="2863019"/>
                  </a:lnTo>
                  <a:lnTo>
                    <a:pt x="536917" y="2858873"/>
                  </a:lnTo>
                  <a:lnTo>
                    <a:pt x="540274" y="2836566"/>
                  </a:lnTo>
                  <a:lnTo>
                    <a:pt x="543622" y="2874370"/>
                  </a:lnTo>
                  <a:lnTo>
                    <a:pt x="550293" y="2900525"/>
                  </a:lnTo>
                  <a:lnTo>
                    <a:pt x="553614" y="2855569"/>
                  </a:lnTo>
                  <a:lnTo>
                    <a:pt x="556927" y="2910974"/>
                  </a:lnTo>
                  <a:lnTo>
                    <a:pt x="560231" y="2925317"/>
                  </a:lnTo>
                  <a:lnTo>
                    <a:pt x="563527" y="2924834"/>
                  </a:lnTo>
                  <a:lnTo>
                    <a:pt x="566813" y="2950450"/>
                  </a:lnTo>
                  <a:lnTo>
                    <a:pt x="570091" y="2912043"/>
                  </a:lnTo>
                  <a:lnTo>
                    <a:pt x="573360" y="2911115"/>
                  </a:lnTo>
                  <a:lnTo>
                    <a:pt x="576620" y="2969308"/>
                  </a:lnTo>
                  <a:lnTo>
                    <a:pt x="579873" y="2985031"/>
                  </a:lnTo>
                  <a:lnTo>
                    <a:pt x="583117" y="2945060"/>
                  </a:lnTo>
                  <a:lnTo>
                    <a:pt x="586352" y="2966382"/>
                  </a:lnTo>
                  <a:lnTo>
                    <a:pt x="589580" y="2955581"/>
                  </a:lnTo>
                  <a:lnTo>
                    <a:pt x="592799" y="2927298"/>
                  </a:lnTo>
                  <a:lnTo>
                    <a:pt x="599211" y="2995481"/>
                  </a:lnTo>
                  <a:lnTo>
                    <a:pt x="602405" y="2953154"/>
                  </a:lnTo>
                  <a:lnTo>
                    <a:pt x="605591" y="2854700"/>
                  </a:lnTo>
                  <a:lnTo>
                    <a:pt x="608768" y="2962369"/>
                  </a:lnTo>
                  <a:lnTo>
                    <a:pt x="611938" y="3002308"/>
                  </a:lnTo>
                  <a:lnTo>
                    <a:pt x="615099" y="3002470"/>
                  </a:lnTo>
                  <a:lnTo>
                    <a:pt x="618254" y="3005656"/>
                  </a:lnTo>
                  <a:lnTo>
                    <a:pt x="624537" y="3041855"/>
                  </a:lnTo>
                  <a:lnTo>
                    <a:pt x="627666" y="3026852"/>
                  </a:lnTo>
                  <a:lnTo>
                    <a:pt x="630789" y="3040596"/>
                  </a:lnTo>
                  <a:lnTo>
                    <a:pt x="633902" y="3046072"/>
                  </a:lnTo>
                  <a:lnTo>
                    <a:pt x="640108" y="2992300"/>
                  </a:lnTo>
                  <a:lnTo>
                    <a:pt x="643199" y="2983689"/>
                  </a:lnTo>
                  <a:lnTo>
                    <a:pt x="649359" y="3010605"/>
                  </a:lnTo>
                  <a:lnTo>
                    <a:pt x="652426" y="3029111"/>
                  </a:lnTo>
                  <a:lnTo>
                    <a:pt x="655487" y="3009835"/>
                  </a:lnTo>
                  <a:lnTo>
                    <a:pt x="658541" y="3040995"/>
                  </a:lnTo>
                  <a:lnTo>
                    <a:pt x="661586" y="3042639"/>
                  </a:lnTo>
                  <a:lnTo>
                    <a:pt x="673697" y="3074054"/>
                  </a:lnTo>
                  <a:lnTo>
                    <a:pt x="676705" y="3036819"/>
                  </a:lnTo>
                  <a:lnTo>
                    <a:pt x="679707" y="3067017"/>
                  </a:lnTo>
                  <a:lnTo>
                    <a:pt x="682701" y="3068620"/>
                  </a:lnTo>
                  <a:lnTo>
                    <a:pt x="685689" y="3090084"/>
                  </a:lnTo>
                  <a:lnTo>
                    <a:pt x="688669" y="3076176"/>
                  </a:lnTo>
                  <a:lnTo>
                    <a:pt x="691643" y="3072392"/>
                  </a:lnTo>
                  <a:lnTo>
                    <a:pt x="694608" y="3023982"/>
                  </a:lnTo>
                  <a:lnTo>
                    <a:pt x="697568" y="3032404"/>
                  </a:lnTo>
                  <a:lnTo>
                    <a:pt x="700519" y="3009650"/>
                  </a:lnTo>
                  <a:lnTo>
                    <a:pt x="706403" y="3053854"/>
                  </a:lnTo>
                  <a:lnTo>
                    <a:pt x="709333" y="3015656"/>
                  </a:lnTo>
                  <a:lnTo>
                    <a:pt x="712258" y="3002793"/>
                  </a:lnTo>
                  <a:lnTo>
                    <a:pt x="715176" y="3082892"/>
                  </a:lnTo>
                  <a:lnTo>
                    <a:pt x="718088" y="3096441"/>
                  </a:lnTo>
                  <a:lnTo>
                    <a:pt x="720991" y="3088682"/>
                  </a:lnTo>
                  <a:lnTo>
                    <a:pt x="723889" y="2961738"/>
                  </a:lnTo>
                  <a:lnTo>
                    <a:pt x="726778" y="2626811"/>
                  </a:lnTo>
                  <a:lnTo>
                    <a:pt x="729663" y="2773255"/>
                  </a:lnTo>
                  <a:lnTo>
                    <a:pt x="732540" y="3064200"/>
                  </a:lnTo>
                  <a:lnTo>
                    <a:pt x="738274" y="3132545"/>
                  </a:lnTo>
                  <a:lnTo>
                    <a:pt x="743982" y="3015006"/>
                  </a:lnTo>
                  <a:lnTo>
                    <a:pt x="746827" y="3068111"/>
                  </a:lnTo>
                  <a:lnTo>
                    <a:pt x="749664" y="3078647"/>
                  </a:lnTo>
                  <a:lnTo>
                    <a:pt x="752496" y="3081050"/>
                  </a:lnTo>
                  <a:lnTo>
                    <a:pt x="755321" y="3078466"/>
                  </a:lnTo>
                  <a:lnTo>
                    <a:pt x="758140" y="3091298"/>
                  </a:lnTo>
                  <a:lnTo>
                    <a:pt x="763758" y="3146749"/>
                  </a:lnTo>
                  <a:lnTo>
                    <a:pt x="766558" y="3108998"/>
                  </a:lnTo>
                  <a:lnTo>
                    <a:pt x="769351" y="3040190"/>
                  </a:lnTo>
                  <a:lnTo>
                    <a:pt x="774919" y="3187005"/>
                  </a:lnTo>
                  <a:lnTo>
                    <a:pt x="777694" y="3186166"/>
                  </a:lnTo>
                  <a:lnTo>
                    <a:pt x="780463" y="3178611"/>
                  </a:lnTo>
                  <a:lnTo>
                    <a:pt x="783225" y="3164793"/>
                  </a:lnTo>
                  <a:lnTo>
                    <a:pt x="785982" y="3165675"/>
                  </a:lnTo>
                  <a:lnTo>
                    <a:pt x="791477" y="3107980"/>
                  </a:lnTo>
                  <a:lnTo>
                    <a:pt x="794214" y="3168234"/>
                  </a:lnTo>
                  <a:lnTo>
                    <a:pt x="796946" y="3182735"/>
                  </a:lnTo>
                  <a:lnTo>
                    <a:pt x="799672" y="3177571"/>
                  </a:lnTo>
                  <a:lnTo>
                    <a:pt x="802393" y="3146725"/>
                  </a:lnTo>
                  <a:lnTo>
                    <a:pt x="805107" y="3162508"/>
                  </a:lnTo>
                  <a:lnTo>
                    <a:pt x="810518" y="3076281"/>
                  </a:lnTo>
                  <a:lnTo>
                    <a:pt x="813215" y="3100391"/>
                  </a:lnTo>
                  <a:lnTo>
                    <a:pt x="823945" y="2915312"/>
                  </a:lnTo>
                  <a:lnTo>
                    <a:pt x="826612" y="2960167"/>
                  </a:lnTo>
                  <a:lnTo>
                    <a:pt x="839866" y="2584264"/>
                  </a:lnTo>
                  <a:lnTo>
                    <a:pt x="842500" y="2892125"/>
                  </a:lnTo>
                  <a:lnTo>
                    <a:pt x="845129" y="2902698"/>
                  </a:lnTo>
                  <a:lnTo>
                    <a:pt x="850371" y="2795533"/>
                  </a:lnTo>
                  <a:lnTo>
                    <a:pt x="852982" y="2811251"/>
                  </a:lnTo>
                  <a:lnTo>
                    <a:pt x="855589" y="2500348"/>
                  </a:lnTo>
                  <a:lnTo>
                    <a:pt x="860786" y="1499088"/>
                  </a:lnTo>
                  <a:lnTo>
                    <a:pt x="863376" y="1677112"/>
                  </a:lnTo>
                  <a:lnTo>
                    <a:pt x="865960" y="2532252"/>
                  </a:lnTo>
                  <a:lnTo>
                    <a:pt x="868540" y="2778259"/>
                  </a:lnTo>
                  <a:lnTo>
                    <a:pt x="871114" y="2793130"/>
                  </a:lnTo>
                  <a:lnTo>
                    <a:pt x="878807" y="3000822"/>
                  </a:lnTo>
                  <a:lnTo>
                    <a:pt x="881360" y="2997664"/>
                  </a:lnTo>
                  <a:lnTo>
                    <a:pt x="886450" y="2821873"/>
                  </a:lnTo>
                  <a:lnTo>
                    <a:pt x="888987" y="2760235"/>
                  </a:lnTo>
                  <a:lnTo>
                    <a:pt x="891520" y="2766208"/>
                  </a:lnTo>
                  <a:lnTo>
                    <a:pt x="896570" y="2967757"/>
                  </a:lnTo>
                  <a:lnTo>
                    <a:pt x="899087" y="2919638"/>
                  </a:lnTo>
                  <a:lnTo>
                    <a:pt x="901599" y="3008961"/>
                  </a:lnTo>
                  <a:lnTo>
                    <a:pt x="906608" y="3033441"/>
                  </a:lnTo>
                  <a:lnTo>
                    <a:pt x="909106" y="3085567"/>
                  </a:lnTo>
                  <a:lnTo>
                    <a:pt x="911597" y="3076202"/>
                  </a:lnTo>
                  <a:lnTo>
                    <a:pt x="914085" y="3073824"/>
                  </a:lnTo>
                  <a:lnTo>
                    <a:pt x="916567" y="3057813"/>
                  </a:lnTo>
                  <a:lnTo>
                    <a:pt x="921516" y="3132812"/>
                  </a:lnTo>
                  <a:lnTo>
                    <a:pt x="926446" y="3157264"/>
                  </a:lnTo>
                  <a:lnTo>
                    <a:pt x="928904" y="3193769"/>
                  </a:lnTo>
                  <a:lnTo>
                    <a:pt x="931357" y="3196846"/>
                  </a:lnTo>
                  <a:lnTo>
                    <a:pt x="933804" y="3231133"/>
                  </a:lnTo>
                  <a:lnTo>
                    <a:pt x="936247" y="3202331"/>
                  </a:lnTo>
                  <a:lnTo>
                    <a:pt x="938686" y="3145640"/>
                  </a:lnTo>
                  <a:lnTo>
                    <a:pt x="943548" y="3249422"/>
                  </a:lnTo>
                  <a:lnTo>
                    <a:pt x="950807" y="3330422"/>
                  </a:lnTo>
                  <a:lnTo>
                    <a:pt x="953218" y="3304311"/>
                  </a:lnTo>
                  <a:lnTo>
                    <a:pt x="955623" y="3312292"/>
                  </a:lnTo>
                  <a:lnTo>
                    <a:pt x="958024" y="3138144"/>
                  </a:lnTo>
                  <a:lnTo>
                    <a:pt x="960420" y="3196729"/>
                  </a:lnTo>
                  <a:lnTo>
                    <a:pt x="962811" y="3313058"/>
                  </a:lnTo>
                  <a:lnTo>
                    <a:pt x="965199" y="3297729"/>
                  </a:lnTo>
                  <a:lnTo>
                    <a:pt x="967581" y="3185241"/>
                  </a:lnTo>
                  <a:lnTo>
                    <a:pt x="969959" y="3220166"/>
                  </a:lnTo>
                  <a:lnTo>
                    <a:pt x="972332" y="3341246"/>
                  </a:lnTo>
                  <a:lnTo>
                    <a:pt x="974701" y="3347757"/>
                  </a:lnTo>
                  <a:lnTo>
                    <a:pt x="979426" y="3322360"/>
                  </a:lnTo>
                  <a:lnTo>
                    <a:pt x="981781" y="3331204"/>
                  </a:lnTo>
                  <a:lnTo>
                    <a:pt x="984132" y="3331417"/>
                  </a:lnTo>
                  <a:lnTo>
                    <a:pt x="986479" y="3343292"/>
                  </a:lnTo>
                  <a:lnTo>
                    <a:pt x="988821" y="3343709"/>
                  </a:lnTo>
                  <a:lnTo>
                    <a:pt x="991159" y="3352777"/>
                  </a:lnTo>
                  <a:lnTo>
                    <a:pt x="993493" y="3340716"/>
                  </a:lnTo>
                  <a:lnTo>
                    <a:pt x="995822" y="3339146"/>
                  </a:lnTo>
                  <a:lnTo>
                    <a:pt x="998147" y="3359224"/>
                  </a:lnTo>
                  <a:lnTo>
                    <a:pt x="1000466" y="3349393"/>
                  </a:lnTo>
                  <a:lnTo>
                    <a:pt x="1002783" y="3363432"/>
                  </a:lnTo>
                  <a:lnTo>
                    <a:pt x="1005095" y="3337793"/>
                  </a:lnTo>
                  <a:lnTo>
                    <a:pt x="1007402" y="3356789"/>
                  </a:lnTo>
                  <a:lnTo>
                    <a:pt x="1009706" y="3346705"/>
                  </a:lnTo>
                  <a:lnTo>
                    <a:pt x="1014300" y="3355473"/>
                  </a:lnTo>
                  <a:lnTo>
                    <a:pt x="1016591" y="3373659"/>
                  </a:lnTo>
                  <a:lnTo>
                    <a:pt x="1018878" y="3360117"/>
                  </a:lnTo>
                  <a:lnTo>
                    <a:pt x="1021159" y="3381467"/>
                  </a:lnTo>
                  <a:lnTo>
                    <a:pt x="1025712" y="3307573"/>
                  </a:lnTo>
                  <a:lnTo>
                    <a:pt x="1030247" y="3358456"/>
                  </a:lnTo>
                  <a:lnTo>
                    <a:pt x="1032508" y="3319448"/>
                  </a:lnTo>
                  <a:lnTo>
                    <a:pt x="1037019" y="3368464"/>
                  </a:lnTo>
                  <a:lnTo>
                    <a:pt x="1039269" y="3352762"/>
                  </a:lnTo>
                  <a:lnTo>
                    <a:pt x="1043755" y="3260247"/>
                  </a:lnTo>
                  <a:lnTo>
                    <a:pt x="1048226" y="3343549"/>
                  </a:lnTo>
                  <a:lnTo>
                    <a:pt x="1050456" y="3330600"/>
                  </a:lnTo>
                  <a:lnTo>
                    <a:pt x="1052680" y="3250730"/>
                  </a:lnTo>
                  <a:lnTo>
                    <a:pt x="1059332" y="3290867"/>
                  </a:lnTo>
                  <a:lnTo>
                    <a:pt x="1061542" y="3385894"/>
                  </a:lnTo>
                  <a:lnTo>
                    <a:pt x="1063748" y="3359850"/>
                  </a:lnTo>
                  <a:lnTo>
                    <a:pt x="1065949" y="3266607"/>
                  </a:lnTo>
                  <a:lnTo>
                    <a:pt x="1068146" y="3261360"/>
                  </a:lnTo>
                  <a:lnTo>
                    <a:pt x="1072530" y="3370372"/>
                  </a:lnTo>
                  <a:lnTo>
                    <a:pt x="1074717" y="3363157"/>
                  </a:lnTo>
                  <a:lnTo>
                    <a:pt x="1076899" y="3347370"/>
                  </a:lnTo>
                  <a:lnTo>
                    <a:pt x="1079077" y="3356456"/>
                  </a:lnTo>
                  <a:lnTo>
                    <a:pt x="1081253" y="3388194"/>
                  </a:lnTo>
                  <a:lnTo>
                    <a:pt x="1083424" y="3387256"/>
                  </a:lnTo>
                  <a:lnTo>
                    <a:pt x="1085591" y="3380381"/>
                  </a:lnTo>
                  <a:lnTo>
                    <a:pt x="1087755" y="3357819"/>
                  </a:lnTo>
                  <a:lnTo>
                    <a:pt x="1089915" y="3404714"/>
                  </a:lnTo>
                  <a:lnTo>
                    <a:pt x="1092070" y="3378184"/>
                  </a:lnTo>
                  <a:lnTo>
                    <a:pt x="1094223" y="3390528"/>
                  </a:lnTo>
                  <a:lnTo>
                    <a:pt x="1096371" y="3375459"/>
                  </a:lnTo>
                  <a:lnTo>
                    <a:pt x="1098517" y="3387113"/>
                  </a:lnTo>
                  <a:lnTo>
                    <a:pt x="1100657" y="3381618"/>
                  </a:lnTo>
                  <a:lnTo>
                    <a:pt x="1102795" y="3384108"/>
                  </a:lnTo>
                  <a:lnTo>
                    <a:pt x="1104929" y="3411656"/>
                  </a:lnTo>
                  <a:lnTo>
                    <a:pt x="1107058" y="3395858"/>
                  </a:lnTo>
                  <a:lnTo>
                    <a:pt x="1111309" y="3400819"/>
                  </a:lnTo>
                  <a:lnTo>
                    <a:pt x="1113427" y="3413506"/>
                  </a:lnTo>
                  <a:lnTo>
                    <a:pt x="1115544" y="3390784"/>
                  </a:lnTo>
                  <a:lnTo>
                    <a:pt x="1117656" y="3403872"/>
                  </a:lnTo>
                  <a:lnTo>
                    <a:pt x="1123971" y="3390405"/>
                  </a:lnTo>
                  <a:lnTo>
                    <a:pt x="1126069" y="3412442"/>
                  </a:lnTo>
                  <a:lnTo>
                    <a:pt x="1130255" y="3387366"/>
                  </a:lnTo>
                  <a:lnTo>
                    <a:pt x="1132342" y="3413306"/>
                  </a:lnTo>
                  <a:lnTo>
                    <a:pt x="1134427" y="3393221"/>
                  </a:lnTo>
                  <a:lnTo>
                    <a:pt x="1136507" y="3414732"/>
                  </a:lnTo>
                  <a:lnTo>
                    <a:pt x="1138584" y="3385026"/>
                  </a:lnTo>
                  <a:lnTo>
                    <a:pt x="1144794" y="3421035"/>
                  </a:lnTo>
                  <a:lnTo>
                    <a:pt x="1146857" y="3404364"/>
                  </a:lnTo>
                  <a:lnTo>
                    <a:pt x="1148917" y="3422172"/>
                  </a:lnTo>
                  <a:lnTo>
                    <a:pt x="1150973" y="3397107"/>
                  </a:lnTo>
                  <a:lnTo>
                    <a:pt x="1153027" y="3430762"/>
                  </a:lnTo>
                  <a:lnTo>
                    <a:pt x="1157124" y="3400770"/>
                  </a:lnTo>
                  <a:lnTo>
                    <a:pt x="1159166" y="3427013"/>
                  </a:lnTo>
                  <a:lnTo>
                    <a:pt x="1161205" y="3399023"/>
                  </a:lnTo>
                  <a:lnTo>
                    <a:pt x="1163242" y="3397772"/>
                  </a:lnTo>
                  <a:lnTo>
                    <a:pt x="1165275" y="3418624"/>
                  </a:lnTo>
                  <a:lnTo>
                    <a:pt x="1167304" y="3400310"/>
                  </a:lnTo>
                  <a:lnTo>
                    <a:pt x="1169330" y="3352305"/>
                  </a:lnTo>
                  <a:lnTo>
                    <a:pt x="1175390" y="3403150"/>
                  </a:lnTo>
                  <a:lnTo>
                    <a:pt x="1177404" y="3415720"/>
                  </a:lnTo>
                  <a:lnTo>
                    <a:pt x="1179414" y="3406878"/>
                  </a:lnTo>
                  <a:lnTo>
                    <a:pt x="1181420" y="3448609"/>
                  </a:lnTo>
                  <a:lnTo>
                    <a:pt x="1183424" y="3412097"/>
                  </a:lnTo>
                  <a:lnTo>
                    <a:pt x="1185425" y="3435053"/>
                  </a:lnTo>
                  <a:lnTo>
                    <a:pt x="1187423" y="3391792"/>
                  </a:lnTo>
                  <a:lnTo>
                    <a:pt x="1191407" y="3386186"/>
                  </a:lnTo>
                  <a:lnTo>
                    <a:pt x="1195379" y="3418521"/>
                  </a:lnTo>
                  <a:lnTo>
                    <a:pt x="1197360" y="3420391"/>
                  </a:lnTo>
                  <a:lnTo>
                    <a:pt x="1201313" y="3231951"/>
                  </a:lnTo>
                  <a:lnTo>
                    <a:pt x="1205255" y="3413388"/>
                  </a:lnTo>
                  <a:lnTo>
                    <a:pt x="1209183" y="3378806"/>
                  </a:lnTo>
                  <a:lnTo>
                    <a:pt x="1211141" y="3461396"/>
                  </a:lnTo>
                  <a:lnTo>
                    <a:pt x="1213098" y="3423498"/>
                  </a:lnTo>
                  <a:lnTo>
                    <a:pt x="1215053" y="3424984"/>
                  </a:lnTo>
                  <a:lnTo>
                    <a:pt x="1217003" y="3401571"/>
                  </a:lnTo>
                  <a:lnTo>
                    <a:pt x="1218950" y="3346180"/>
                  </a:lnTo>
                  <a:lnTo>
                    <a:pt x="1222836" y="3375607"/>
                  </a:lnTo>
                  <a:lnTo>
                    <a:pt x="1224773" y="3372401"/>
                  </a:lnTo>
                  <a:lnTo>
                    <a:pt x="1228642" y="3437635"/>
                  </a:lnTo>
                  <a:lnTo>
                    <a:pt x="1230570" y="3371018"/>
                  </a:lnTo>
                  <a:lnTo>
                    <a:pt x="1232496" y="3240827"/>
                  </a:lnTo>
                  <a:lnTo>
                    <a:pt x="1236341" y="3378595"/>
                  </a:lnTo>
                  <a:lnTo>
                    <a:pt x="1238257" y="3411718"/>
                  </a:lnTo>
                  <a:lnTo>
                    <a:pt x="1240173" y="3380947"/>
                  </a:lnTo>
                  <a:lnTo>
                    <a:pt x="1243992" y="3427443"/>
                  </a:lnTo>
                  <a:lnTo>
                    <a:pt x="1245898" y="3419848"/>
                  </a:lnTo>
                  <a:lnTo>
                    <a:pt x="1247800" y="3435103"/>
                  </a:lnTo>
                  <a:lnTo>
                    <a:pt x="1249700" y="3401325"/>
                  </a:lnTo>
                  <a:lnTo>
                    <a:pt x="1253492" y="3447319"/>
                  </a:lnTo>
                  <a:lnTo>
                    <a:pt x="1255382" y="3414557"/>
                  </a:lnTo>
                  <a:lnTo>
                    <a:pt x="1257272" y="3435855"/>
                  </a:lnTo>
                  <a:lnTo>
                    <a:pt x="1259157" y="3383748"/>
                  </a:lnTo>
                  <a:lnTo>
                    <a:pt x="1261038" y="3395672"/>
                  </a:lnTo>
                  <a:lnTo>
                    <a:pt x="1262919" y="3433129"/>
                  </a:lnTo>
                  <a:lnTo>
                    <a:pt x="1266670" y="3407728"/>
                  </a:lnTo>
                  <a:lnTo>
                    <a:pt x="1268541" y="3436117"/>
                  </a:lnTo>
                  <a:lnTo>
                    <a:pt x="1270410" y="3413017"/>
                  </a:lnTo>
                  <a:lnTo>
                    <a:pt x="1272276" y="3421902"/>
                  </a:lnTo>
                  <a:lnTo>
                    <a:pt x="1274139" y="3418553"/>
                  </a:lnTo>
                  <a:lnTo>
                    <a:pt x="1275998" y="3409801"/>
                  </a:lnTo>
                  <a:lnTo>
                    <a:pt x="1277856" y="3420093"/>
                  </a:lnTo>
                  <a:lnTo>
                    <a:pt x="1279711" y="3410119"/>
                  </a:lnTo>
                  <a:lnTo>
                    <a:pt x="1281563" y="3442710"/>
                  </a:lnTo>
                  <a:lnTo>
                    <a:pt x="1283412" y="3431305"/>
                  </a:lnTo>
                  <a:lnTo>
                    <a:pt x="1285259" y="3450119"/>
                  </a:lnTo>
                  <a:lnTo>
                    <a:pt x="1287103" y="3449984"/>
                  </a:lnTo>
                  <a:lnTo>
                    <a:pt x="1290781" y="3468229"/>
                  </a:lnTo>
                  <a:lnTo>
                    <a:pt x="1294449" y="3443157"/>
                  </a:lnTo>
                  <a:lnTo>
                    <a:pt x="1296280" y="3434214"/>
                  </a:lnTo>
                  <a:lnTo>
                    <a:pt x="1298107" y="3442225"/>
                  </a:lnTo>
                  <a:lnTo>
                    <a:pt x="1299931" y="3430523"/>
                  </a:lnTo>
                  <a:lnTo>
                    <a:pt x="1303573" y="3459112"/>
                  </a:lnTo>
                  <a:lnTo>
                    <a:pt x="1305390" y="3465128"/>
                  </a:lnTo>
                  <a:lnTo>
                    <a:pt x="1307205" y="3444585"/>
                  </a:lnTo>
                  <a:lnTo>
                    <a:pt x="1309016" y="3459521"/>
                  </a:lnTo>
                  <a:lnTo>
                    <a:pt x="1312632" y="3455981"/>
                  </a:lnTo>
                  <a:lnTo>
                    <a:pt x="1314434" y="3438553"/>
                  </a:lnTo>
                  <a:lnTo>
                    <a:pt x="1316237" y="3451321"/>
                  </a:lnTo>
                  <a:lnTo>
                    <a:pt x="1318035" y="3448750"/>
                  </a:lnTo>
                  <a:lnTo>
                    <a:pt x="1319831" y="3451002"/>
                  </a:lnTo>
                  <a:lnTo>
                    <a:pt x="1321624" y="3438834"/>
                  </a:lnTo>
                  <a:lnTo>
                    <a:pt x="1325202" y="3448870"/>
                  </a:lnTo>
                  <a:lnTo>
                    <a:pt x="1328772" y="3435265"/>
                  </a:lnTo>
                  <a:lnTo>
                    <a:pt x="1330553" y="3437919"/>
                  </a:lnTo>
                  <a:lnTo>
                    <a:pt x="1332330" y="3420080"/>
                  </a:lnTo>
                  <a:lnTo>
                    <a:pt x="1334105" y="3376414"/>
                  </a:lnTo>
                  <a:lnTo>
                    <a:pt x="1339416" y="3142760"/>
                  </a:lnTo>
                  <a:lnTo>
                    <a:pt x="1341182" y="3112204"/>
                  </a:lnTo>
                  <a:lnTo>
                    <a:pt x="1344705" y="2769202"/>
                  </a:lnTo>
                  <a:lnTo>
                    <a:pt x="1348220" y="2870832"/>
                  </a:lnTo>
                  <a:lnTo>
                    <a:pt x="1351723" y="3256829"/>
                  </a:lnTo>
                  <a:lnTo>
                    <a:pt x="1356959" y="2720532"/>
                  </a:lnTo>
                  <a:lnTo>
                    <a:pt x="1360438" y="3185739"/>
                  </a:lnTo>
                  <a:lnTo>
                    <a:pt x="1363908" y="833583"/>
                  </a:lnTo>
                  <a:lnTo>
                    <a:pt x="1365639" y="1168164"/>
                  </a:lnTo>
                  <a:lnTo>
                    <a:pt x="1369093" y="3094527"/>
                  </a:lnTo>
                  <a:lnTo>
                    <a:pt x="1370818" y="2898000"/>
                  </a:lnTo>
                  <a:lnTo>
                    <a:pt x="1372540" y="2932478"/>
                  </a:lnTo>
                  <a:lnTo>
                    <a:pt x="1374258" y="2832790"/>
                  </a:lnTo>
                  <a:lnTo>
                    <a:pt x="1375975" y="3089101"/>
                  </a:lnTo>
                  <a:lnTo>
                    <a:pt x="1377690" y="2988412"/>
                  </a:lnTo>
                  <a:lnTo>
                    <a:pt x="1381111" y="2770026"/>
                  </a:lnTo>
                  <a:lnTo>
                    <a:pt x="1382819" y="2783837"/>
                  </a:lnTo>
                  <a:lnTo>
                    <a:pt x="1391321" y="3242191"/>
                  </a:lnTo>
                  <a:lnTo>
                    <a:pt x="1394705" y="3033952"/>
                  </a:lnTo>
                  <a:lnTo>
                    <a:pt x="1398082" y="3342464"/>
                  </a:lnTo>
                  <a:lnTo>
                    <a:pt x="1401447" y="3176066"/>
                  </a:lnTo>
                  <a:lnTo>
                    <a:pt x="1404805" y="3301676"/>
                  </a:lnTo>
                  <a:lnTo>
                    <a:pt x="1406480" y="3326024"/>
                  </a:lnTo>
                  <a:lnTo>
                    <a:pt x="1408153" y="3308344"/>
                  </a:lnTo>
                  <a:lnTo>
                    <a:pt x="1409824" y="3262783"/>
                  </a:lnTo>
                  <a:lnTo>
                    <a:pt x="1411493" y="3262921"/>
                  </a:lnTo>
                  <a:lnTo>
                    <a:pt x="1413159" y="3253869"/>
                  </a:lnTo>
                  <a:lnTo>
                    <a:pt x="1414824" y="3302357"/>
                  </a:lnTo>
                  <a:lnTo>
                    <a:pt x="1418145" y="3183806"/>
                  </a:lnTo>
                  <a:lnTo>
                    <a:pt x="1421458" y="3296174"/>
                  </a:lnTo>
                  <a:lnTo>
                    <a:pt x="1423111" y="3299613"/>
                  </a:lnTo>
                  <a:lnTo>
                    <a:pt x="1424761" y="3203016"/>
                  </a:lnTo>
                  <a:lnTo>
                    <a:pt x="1428057" y="2686539"/>
                  </a:lnTo>
                  <a:lnTo>
                    <a:pt x="1431343" y="3315296"/>
                  </a:lnTo>
                  <a:lnTo>
                    <a:pt x="1432984" y="3312587"/>
                  </a:lnTo>
                  <a:lnTo>
                    <a:pt x="1434621" y="3323104"/>
                  </a:lnTo>
                  <a:lnTo>
                    <a:pt x="1436257" y="3209938"/>
                  </a:lnTo>
                  <a:lnTo>
                    <a:pt x="1437890" y="3221494"/>
                  </a:lnTo>
                  <a:lnTo>
                    <a:pt x="1439521" y="3306021"/>
                  </a:lnTo>
                  <a:lnTo>
                    <a:pt x="1441151" y="3298536"/>
                  </a:lnTo>
                  <a:lnTo>
                    <a:pt x="1442779" y="3323986"/>
                  </a:lnTo>
                  <a:lnTo>
                    <a:pt x="1444404" y="3306593"/>
                  </a:lnTo>
                  <a:lnTo>
                    <a:pt x="1447647" y="3359811"/>
                  </a:lnTo>
                  <a:lnTo>
                    <a:pt x="1449266" y="3333804"/>
                  </a:lnTo>
                  <a:lnTo>
                    <a:pt x="1450883" y="3348152"/>
                  </a:lnTo>
                  <a:lnTo>
                    <a:pt x="1454110" y="3393118"/>
                  </a:lnTo>
                  <a:lnTo>
                    <a:pt x="1457328" y="3379508"/>
                  </a:lnTo>
                  <a:lnTo>
                    <a:pt x="1460540" y="3418951"/>
                  </a:lnTo>
                  <a:lnTo>
                    <a:pt x="1463742" y="3393464"/>
                  </a:lnTo>
                  <a:lnTo>
                    <a:pt x="1465339" y="3314493"/>
                  </a:lnTo>
                  <a:lnTo>
                    <a:pt x="1466936" y="3319193"/>
                  </a:lnTo>
                  <a:lnTo>
                    <a:pt x="1471710" y="3348634"/>
                  </a:lnTo>
                  <a:lnTo>
                    <a:pt x="1476469" y="3242641"/>
                  </a:lnTo>
                  <a:lnTo>
                    <a:pt x="1479630" y="3207040"/>
                  </a:lnTo>
                  <a:lnTo>
                    <a:pt x="1482784" y="3041849"/>
                  </a:lnTo>
                  <a:lnTo>
                    <a:pt x="1484358" y="3089448"/>
                  </a:lnTo>
                  <a:lnTo>
                    <a:pt x="1487499" y="3252001"/>
                  </a:lnTo>
                  <a:lnTo>
                    <a:pt x="1489068" y="3254938"/>
                  </a:lnTo>
                  <a:lnTo>
                    <a:pt x="1492197" y="2432142"/>
                  </a:lnTo>
                  <a:lnTo>
                    <a:pt x="1493758" y="2658418"/>
                  </a:lnTo>
                  <a:lnTo>
                    <a:pt x="1496878" y="3248973"/>
                  </a:lnTo>
                  <a:lnTo>
                    <a:pt x="1498433" y="3225852"/>
                  </a:lnTo>
                  <a:lnTo>
                    <a:pt x="1501540" y="3077090"/>
                  </a:lnTo>
                  <a:lnTo>
                    <a:pt x="1504639" y="3224284"/>
                  </a:lnTo>
                  <a:lnTo>
                    <a:pt x="1506186" y="3208242"/>
                  </a:lnTo>
                  <a:lnTo>
                    <a:pt x="1510813" y="3330881"/>
                  </a:lnTo>
                  <a:lnTo>
                    <a:pt x="1512352" y="3359960"/>
                  </a:lnTo>
                  <a:lnTo>
                    <a:pt x="1513889" y="3352483"/>
                  </a:lnTo>
                  <a:lnTo>
                    <a:pt x="1516957" y="3390455"/>
                  </a:lnTo>
                  <a:lnTo>
                    <a:pt x="1518488" y="3384527"/>
                  </a:lnTo>
                  <a:lnTo>
                    <a:pt x="1521545" y="3417162"/>
                  </a:lnTo>
                  <a:lnTo>
                    <a:pt x="1523072" y="3406559"/>
                  </a:lnTo>
                  <a:lnTo>
                    <a:pt x="1524595" y="3437850"/>
                  </a:lnTo>
                  <a:lnTo>
                    <a:pt x="1527637" y="3391129"/>
                  </a:lnTo>
                  <a:lnTo>
                    <a:pt x="1529156" y="3417636"/>
                  </a:lnTo>
                  <a:lnTo>
                    <a:pt x="1532186" y="3402291"/>
                  </a:lnTo>
                  <a:lnTo>
                    <a:pt x="1533698" y="3406868"/>
                  </a:lnTo>
                  <a:lnTo>
                    <a:pt x="1535211" y="3389431"/>
                  </a:lnTo>
                  <a:lnTo>
                    <a:pt x="1538227" y="3401567"/>
                  </a:lnTo>
                  <a:lnTo>
                    <a:pt x="1541236" y="3346564"/>
                  </a:lnTo>
                  <a:lnTo>
                    <a:pt x="1542737" y="3331439"/>
                  </a:lnTo>
                  <a:lnTo>
                    <a:pt x="1545736" y="3362425"/>
                  </a:lnTo>
                  <a:lnTo>
                    <a:pt x="1548727" y="3077115"/>
                  </a:lnTo>
                  <a:lnTo>
                    <a:pt x="1551710" y="3328746"/>
                  </a:lnTo>
                  <a:lnTo>
                    <a:pt x="1553200" y="3309451"/>
                  </a:lnTo>
                  <a:lnTo>
                    <a:pt x="1556173" y="2629382"/>
                  </a:lnTo>
                  <a:lnTo>
                    <a:pt x="1560619" y="3350474"/>
                  </a:lnTo>
                  <a:lnTo>
                    <a:pt x="1562098" y="3369954"/>
                  </a:lnTo>
                  <a:lnTo>
                    <a:pt x="1565050" y="3311413"/>
                  </a:lnTo>
                  <a:lnTo>
                    <a:pt x="1566524" y="3367199"/>
                  </a:lnTo>
                  <a:lnTo>
                    <a:pt x="1567995" y="3363029"/>
                  </a:lnTo>
                  <a:lnTo>
                    <a:pt x="1569465" y="3364490"/>
                  </a:lnTo>
                  <a:lnTo>
                    <a:pt x="1570933" y="3371748"/>
                  </a:lnTo>
                  <a:lnTo>
                    <a:pt x="1572399" y="3369311"/>
                  </a:lnTo>
                  <a:lnTo>
                    <a:pt x="1573864" y="3353614"/>
                  </a:lnTo>
                  <a:lnTo>
                    <a:pt x="1576788" y="3392205"/>
                  </a:lnTo>
                  <a:lnTo>
                    <a:pt x="1578248" y="3394757"/>
                  </a:lnTo>
                  <a:lnTo>
                    <a:pt x="1581163" y="3425187"/>
                  </a:lnTo>
                  <a:lnTo>
                    <a:pt x="1584070" y="3422021"/>
                  </a:lnTo>
                  <a:lnTo>
                    <a:pt x="1586971" y="3373093"/>
                  </a:lnTo>
                  <a:lnTo>
                    <a:pt x="1588418" y="3361207"/>
                  </a:lnTo>
                  <a:lnTo>
                    <a:pt x="1589865" y="3414378"/>
                  </a:lnTo>
                  <a:lnTo>
                    <a:pt x="1591309" y="3378607"/>
                  </a:lnTo>
                  <a:lnTo>
                    <a:pt x="1592751" y="3398955"/>
                  </a:lnTo>
                  <a:lnTo>
                    <a:pt x="1594193" y="3388733"/>
                  </a:lnTo>
                  <a:lnTo>
                    <a:pt x="1597070" y="3409831"/>
                  </a:lnTo>
                  <a:lnTo>
                    <a:pt x="1598506" y="3383642"/>
                  </a:lnTo>
                  <a:lnTo>
                    <a:pt x="1599941" y="3087861"/>
                  </a:lnTo>
                  <a:lnTo>
                    <a:pt x="1601374" y="3239601"/>
                  </a:lnTo>
                  <a:lnTo>
                    <a:pt x="1602805" y="3194968"/>
                  </a:lnTo>
                  <a:lnTo>
                    <a:pt x="1605663" y="3374404"/>
                  </a:lnTo>
                  <a:lnTo>
                    <a:pt x="1608512" y="3428802"/>
                  </a:lnTo>
                  <a:lnTo>
                    <a:pt x="1609936" y="3420835"/>
                  </a:lnTo>
                  <a:lnTo>
                    <a:pt x="1612778" y="3388646"/>
                  </a:lnTo>
                  <a:lnTo>
                    <a:pt x="1617027" y="3404625"/>
                  </a:lnTo>
                  <a:lnTo>
                    <a:pt x="1619851" y="3378358"/>
                  </a:lnTo>
                  <a:lnTo>
                    <a:pt x="1622669" y="3431452"/>
                  </a:lnTo>
                  <a:lnTo>
                    <a:pt x="1625483" y="3319983"/>
                  </a:lnTo>
                  <a:lnTo>
                    <a:pt x="1628288" y="3398172"/>
                  </a:lnTo>
                  <a:lnTo>
                    <a:pt x="1629689" y="3381343"/>
                  </a:lnTo>
                  <a:lnTo>
                    <a:pt x="1632485" y="3398928"/>
                  </a:lnTo>
                  <a:lnTo>
                    <a:pt x="1633881" y="3389924"/>
                  </a:lnTo>
                  <a:lnTo>
                    <a:pt x="1635276" y="3409020"/>
                  </a:lnTo>
                  <a:lnTo>
                    <a:pt x="1636669" y="3404153"/>
                  </a:lnTo>
                  <a:lnTo>
                    <a:pt x="1638059" y="3381364"/>
                  </a:lnTo>
                  <a:lnTo>
                    <a:pt x="1640838" y="3408681"/>
                  </a:lnTo>
                  <a:lnTo>
                    <a:pt x="1647756" y="3341046"/>
                  </a:lnTo>
                  <a:lnTo>
                    <a:pt x="1650512" y="3389878"/>
                  </a:lnTo>
                  <a:lnTo>
                    <a:pt x="1651888" y="3393934"/>
                  </a:lnTo>
                  <a:lnTo>
                    <a:pt x="1653262" y="3379012"/>
                  </a:lnTo>
                  <a:lnTo>
                    <a:pt x="1654635" y="3389746"/>
                  </a:lnTo>
                  <a:lnTo>
                    <a:pt x="1656007" y="3415829"/>
                  </a:lnTo>
                  <a:lnTo>
                    <a:pt x="1657376" y="3404313"/>
                  </a:lnTo>
                  <a:lnTo>
                    <a:pt x="1658744" y="3367516"/>
                  </a:lnTo>
                  <a:lnTo>
                    <a:pt x="1660112" y="3372878"/>
                  </a:lnTo>
                  <a:lnTo>
                    <a:pt x="1662841" y="3364829"/>
                  </a:lnTo>
                  <a:lnTo>
                    <a:pt x="1664203" y="3363268"/>
                  </a:lnTo>
                  <a:lnTo>
                    <a:pt x="1665564" y="3382826"/>
                  </a:lnTo>
                  <a:lnTo>
                    <a:pt x="1666924" y="3377678"/>
                  </a:lnTo>
                  <a:lnTo>
                    <a:pt x="1669637" y="3196164"/>
                  </a:lnTo>
                  <a:lnTo>
                    <a:pt x="1670992" y="2988720"/>
                  </a:lnTo>
                  <a:lnTo>
                    <a:pt x="1675048" y="3365143"/>
                  </a:lnTo>
                  <a:lnTo>
                    <a:pt x="1676398" y="3392987"/>
                  </a:lnTo>
                  <a:lnTo>
                    <a:pt x="1677746" y="3377324"/>
                  </a:lnTo>
                  <a:lnTo>
                    <a:pt x="1681779" y="3307564"/>
                  </a:lnTo>
                  <a:lnTo>
                    <a:pt x="1683122" y="3298890"/>
                  </a:lnTo>
                  <a:lnTo>
                    <a:pt x="1687139" y="3376866"/>
                  </a:lnTo>
                  <a:lnTo>
                    <a:pt x="1688475" y="3372125"/>
                  </a:lnTo>
                  <a:lnTo>
                    <a:pt x="1692474" y="3395883"/>
                  </a:lnTo>
                  <a:lnTo>
                    <a:pt x="1695133" y="3378639"/>
                  </a:lnTo>
                  <a:lnTo>
                    <a:pt x="1696461" y="3409371"/>
                  </a:lnTo>
                  <a:lnTo>
                    <a:pt x="1697788" y="3376852"/>
                  </a:lnTo>
                  <a:lnTo>
                    <a:pt x="1700436" y="3393207"/>
                  </a:lnTo>
                  <a:lnTo>
                    <a:pt x="1701758" y="3385900"/>
                  </a:lnTo>
                  <a:lnTo>
                    <a:pt x="1703078" y="3392903"/>
                  </a:lnTo>
                  <a:lnTo>
                    <a:pt x="1704397" y="3373050"/>
                  </a:lnTo>
                  <a:lnTo>
                    <a:pt x="1707031" y="3387707"/>
                  </a:lnTo>
                  <a:lnTo>
                    <a:pt x="1708346" y="3368242"/>
                  </a:lnTo>
                  <a:lnTo>
                    <a:pt x="1709660" y="3378493"/>
                  </a:lnTo>
                  <a:lnTo>
                    <a:pt x="1710972" y="3376939"/>
                  </a:lnTo>
                  <a:lnTo>
                    <a:pt x="1712283" y="3361874"/>
                  </a:lnTo>
                  <a:lnTo>
                    <a:pt x="1713592" y="3394400"/>
                  </a:lnTo>
                  <a:lnTo>
                    <a:pt x="1714901" y="3369154"/>
                  </a:lnTo>
                  <a:lnTo>
                    <a:pt x="1716207" y="3389700"/>
                  </a:lnTo>
                  <a:lnTo>
                    <a:pt x="1717513" y="3358559"/>
                  </a:lnTo>
                  <a:lnTo>
                    <a:pt x="1718817" y="3373243"/>
                  </a:lnTo>
                  <a:lnTo>
                    <a:pt x="1720120" y="3360959"/>
                  </a:lnTo>
                  <a:lnTo>
                    <a:pt x="1722721" y="2586247"/>
                  </a:lnTo>
                  <a:lnTo>
                    <a:pt x="1724019" y="2854237"/>
                  </a:lnTo>
                  <a:lnTo>
                    <a:pt x="1725317" y="3358249"/>
                  </a:lnTo>
                  <a:lnTo>
                    <a:pt x="1726611" y="3354153"/>
                  </a:lnTo>
                  <a:lnTo>
                    <a:pt x="1727906" y="3343376"/>
                  </a:lnTo>
                  <a:lnTo>
                    <a:pt x="1730491" y="3391937"/>
                  </a:lnTo>
                  <a:lnTo>
                    <a:pt x="1731783" y="3377886"/>
                  </a:lnTo>
                  <a:lnTo>
                    <a:pt x="1733071" y="3381040"/>
                  </a:lnTo>
                  <a:lnTo>
                    <a:pt x="1734359" y="3388141"/>
                  </a:lnTo>
                  <a:lnTo>
                    <a:pt x="1736930" y="3366009"/>
                  </a:lnTo>
                  <a:lnTo>
                    <a:pt x="1738214" y="3382936"/>
                  </a:lnTo>
                  <a:lnTo>
                    <a:pt x="1739497" y="3348637"/>
                  </a:lnTo>
                  <a:lnTo>
                    <a:pt x="1740778" y="3237926"/>
                  </a:lnTo>
                  <a:lnTo>
                    <a:pt x="1742058" y="3260963"/>
                  </a:lnTo>
                  <a:lnTo>
                    <a:pt x="1744613" y="3333468"/>
                  </a:lnTo>
                  <a:lnTo>
                    <a:pt x="1747165" y="3372545"/>
                  </a:lnTo>
                  <a:lnTo>
                    <a:pt x="1748437" y="3349070"/>
                  </a:lnTo>
                  <a:lnTo>
                    <a:pt x="1749710" y="3351021"/>
                  </a:lnTo>
                  <a:lnTo>
                    <a:pt x="1750981" y="3370731"/>
                  </a:lnTo>
                  <a:lnTo>
                    <a:pt x="1753518" y="3351386"/>
                  </a:lnTo>
                  <a:lnTo>
                    <a:pt x="1754786" y="3355168"/>
                  </a:lnTo>
                  <a:lnTo>
                    <a:pt x="1756050" y="3339788"/>
                  </a:lnTo>
                  <a:lnTo>
                    <a:pt x="1757315" y="3354329"/>
                  </a:lnTo>
                  <a:lnTo>
                    <a:pt x="1758578" y="3352499"/>
                  </a:lnTo>
                  <a:lnTo>
                    <a:pt x="1759840" y="3361386"/>
                  </a:lnTo>
                  <a:lnTo>
                    <a:pt x="1763618" y="3302542"/>
                  </a:lnTo>
                  <a:lnTo>
                    <a:pt x="1767383" y="3388611"/>
                  </a:lnTo>
                  <a:lnTo>
                    <a:pt x="1773636" y="3353189"/>
                  </a:lnTo>
                  <a:lnTo>
                    <a:pt x="1777372" y="3379743"/>
                  </a:lnTo>
                  <a:lnTo>
                    <a:pt x="1778614" y="3377278"/>
                  </a:lnTo>
                  <a:lnTo>
                    <a:pt x="1781097" y="3353325"/>
                  </a:lnTo>
                  <a:lnTo>
                    <a:pt x="1782337" y="3367137"/>
                  </a:lnTo>
                  <a:lnTo>
                    <a:pt x="1783574" y="3348596"/>
                  </a:lnTo>
                  <a:lnTo>
                    <a:pt x="1784810" y="3376612"/>
                  </a:lnTo>
                  <a:lnTo>
                    <a:pt x="1786046" y="3349478"/>
                  </a:lnTo>
                  <a:lnTo>
                    <a:pt x="1787281" y="3355730"/>
                  </a:lnTo>
                  <a:lnTo>
                    <a:pt x="1788514" y="3345836"/>
                  </a:lnTo>
                  <a:lnTo>
                    <a:pt x="1789745" y="3355520"/>
                  </a:lnTo>
                  <a:lnTo>
                    <a:pt x="1792206" y="3310950"/>
                  </a:lnTo>
                  <a:lnTo>
                    <a:pt x="1793434" y="3325736"/>
                  </a:lnTo>
                  <a:lnTo>
                    <a:pt x="1795886" y="3360697"/>
                  </a:lnTo>
                  <a:lnTo>
                    <a:pt x="1797111" y="3356287"/>
                  </a:lnTo>
                  <a:lnTo>
                    <a:pt x="1799556" y="3335974"/>
                  </a:lnTo>
                  <a:lnTo>
                    <a:pt x="1800778" y="3339384"/>
                  </a:lnTo>
                  <a:lnTo>
                    <a:pt x="1803217" y="3311772"/>
                  </a:lnTo>
                  <a:lnTo>
                    <a:pt x="1804434" y="3325518"/>
                  </a:lnTo>
                  <a:lnTo>
                    <a:pt x="1805649" y="3313949"/>
                  </a:lnTo>
                  <a:lnTo>
                    <a:pt x="1806865" y="3327341"/>
                  </a:lnTo>
                  <a:lnTo>
                    <a:pt x="1808078" y="3308290"/>
                  </a:lnTo>
                  <a:lnTo>
                    <a:pt x="1809291" y="3114340"/>
                  </a:lnTo>
                  <a:lnTo>
                    <a:pt x="1810503" y="3184538"/>
                  </a:lnTo>
                  <a:lnTo>
                    <a:pt x="1812923" y="3342651"/>
                  </a:lnTo>
                  <a:lnTo>
                    <a:pt x="1815338" y="3322733"/>
                  </a:lnTo>
                  <a:lnTo>
                    <a:pt x="1817748" y="3357425"/>
                  </a:lnTo>
                  <a:lnTo>
                    <a:pt x="1820154" y="3317626"/>
                  </a:lnTo>
                  <a:lnTo>
                    <a:pt x="1822554" y="3355094"/>
                  </a:lnTo>
                  <a:lnTo>
                    <a:pt x="1823752" y="3314520"/>
                  </a:lnTo>
                  <a:lnTo>
                    <a:pt x="1824950" y="3366790"/>
                  </a:lnTo>
                  <a:lnTo>
                    <a:pt x="1827342" y="3325247"/>
                  </a:lnTo>
                  <a:lnTo>
                    <a:pt x="1828536" y="3337818"/>
                  </a:lnTo>
                  <a:lnTo>
                    <a:pt x="1829728" y="3314060"/>
                  </a:lnTo>
                  <a:lnTo>
                    <a:pt x="1830921" y="3319605"/>
                  </a:lnTo>
                  <a:lnTo>
                    <a:pt x="1834490" y="3360571"/>
                  </a:lnTo>
                  <a:lnTo>
                    <a:pt x="1835677" y="3328682"/>
                  </a:lnTo>
                  <a:lnTo>
                    <a:pt x="1836862" y="3338805"/>
                  </a:lnTo>
                  <a:lnTo>
                    <a:pt x="1840415" y="3293286"/>
                  </a:lnTo>
                  <a:lnTo>
                    <a:pt x="1842776" y="3326208"/>
                  </a:lnTo>
                  <a:lnTo>
                    <a:pt x="1843957" y="3309783"/>
                  </a:lnTo>
                  <a:lnTo>
                    <a:pt x="1845134" y="3344983"/>
                  </a:lnTo>
                  <a:lnTo>
                    <a:pt x="1846311" y="3302685"/>
                  </a:lnTo>
                  <a:lnTo>
                    <a:pt x="1847487" y="3319502"/>
                  </a:lnTo>
                  <a:lnTo>
                    <a:pt x="1849837" y="3336960"/>
                  </a:lnTo>
                  <a:lnTo>
                    <a:pt x="1851010" y="3322462"/>
                  </a:lnTo>
                  <a:lnTo>
                    <a:pt x="1852181" y="3327882"/>
                  </a:lnTo>
                  <a:lnTo>
                    <a:pt x="1853352" y="3338948"/>
                  </a:lnTo>
                  <a:lnTo>
                    <a:pt x="1854521" y="3324885"/>
                  </a:lnTo>
                  <a:lnTo>
                    <a:pt x="1855689" y="3355133"/>
                  </a:lnTo>
                  <a:lnTo>
                    <a:pt x="1856857" y="3350678"/>
                  </a:lnTo>
                  <a:lnTo>
                    <a:pt x="1859188" y="3313074"/>
                  </a:lnTo>
                  <a:lnTo>
                    <a:pt x="1860352" y="3316018"/>
                  </a:lnTo>
                  <a:lnTo>
                    <a:pt x="1862677" y="3338860"/>
                  </a:lnTo>
                  <a:lnTo>
                    <a:pt x="1866157" y="3308620"/>
                  </a:lnTo>
                  <a:lnTo>
                    <a:pt x="1867314" y="3295892"/>
                  </a:lnTo>
                  <a:lnTo>
                    <a:pt x="1869625" y="3313585"/>
                  </a:lnTo>
                  <a:lnTo>
                    <a:pt x="1870781" y="3248828"/>
                  </a:lnTo>
                  <a:lnTo>
                    <a:pt x="1871933" y="3052783"/>
                  </a:lnTo>
                  <a:lnTo>
                    <a:pt x="1873085" y="3076489"/>
                  </a:lnTo>
                  <a:lnTo>
                    <a:pt x="1875387" y="3307178"/>
                  </a:lnTo>
                  <a:lnTo>
                    <a:pt x="1876536" y="3266329"/>
                  </a:lnTo>
                  <a:lnTo>
                    <a:pt x="1877683" y="3291735"/>
                  </a:lnTo>
                  <a:lnTo>
                    <a:pt x="1878830" y="3287912"/>
                  </a:lnTo>
                  <a:lnTo>
                    <a:pt x="1882266" y="3329723"/>
                  </a:lnTo>
                  <a:lnTo>
                    <a:pt x="1884549" y="3243085"/>
                  </a:lnTo>
                  <a:lnTo>
                    <a:pt x="1885690" y="3234441"/>
                  </a:lnTo>
                  <a:lnTo>
                    <a:pt x="1886829" y="3291792"/>
                  </a:lnTo>
                  <a:lnTo>
                    <a:pt x="1887968" y="3280675"/>
                  </a:lnTo>
                  <a:lnTo>
                    <a:pt x="1889106" y="3280729"/>
                  </a:lnTo>
                  <a:lnTo>
                    <a:pt x="1891377" y="3327717"/>
                  </a:lnTo>
                  <a:lnTo>
                    <a:pt x="1892511" y="3305413"/>
                  </a:lnTo>
                  <a:lnTo>
                    <a:pt x="1893644" y="3314470"/>
                  </a:lnTo>
                  <a:lnTo>
                    <a:pt x="1894777" y="3318256"/>
                  </a:lnTo>
                  <a:lnTo>
                    <a:pt x="1897038" y="3249460"/>
                  </a:lnTo>
                  <a:lnTo>
                    <a:pt x="1898168" y="3258381"/>
                  </a:lnTo>
                  <a:lnTo>
                    <a:pt x="1900423" y="3316473"/>
                  </a:lnTo>
                  <a:lnTo>
                    <a:pt x="1901549" y="3292360"/>
                  </a:lnTo>
                  <a:lnTo>
                    <a:pt x="1902674" y="3315371"/>
                  </a:lnTo>
                  <a:lnTo>
                    <a:pt x="1906045" y="3207113"/>
                  </a:lnTo>
                  <a:lnTo>
                    <a:pt x="1907165" y="3207081"/>
                  </a:lnTo>
                  <a:lnTo>
                    <a:pt x="1908285" y="3202279"/>
                  </a:lnTo>
                  <a:lnTo>
                    <a:pt x="1909405" y="3099779"/>
                  </a:lnTo>
                  <a:lnTo>
                    <a:pt x="1910522" y="3113772"/>
                  </a:lnTo>
                  <a:lnTo>
                    <a:pt x="1912757" y="3198848"/>
                  </a:lnTo>
                  <a:lnTo>
                    <a:pt x="1913871" y="3192435"/>
                  </a:lnTo>
                  <a:lnTo>
                    <a:pt x="1914986" y="3179674"/>
                  </a:lnTo>
                  <a:lnTo>
                    <a:pt x="1916098" y="3143269"/>
                  </a:lnTo>
                  <a:lnTo>
                    <a:pt x="1917211" y="3146666"/>
                  </a:lnTo>
                  <a:lnTo>
                    <a:pt x="1920541" y="3245921"/>
                  </a:lnTo>
                  <a:lnTo>
                    <a:pt x="1921649" y="3212818"/>
                  </a:lnTo>
                  <a:lnTo>
                    <a:pt x="1923862" y="2951699"/>
                  </a:lnTo>
                  <a:lnTo>
                    <a:pt x="1926073" y="3266616"/>
                  </a:lnTo>
                  <a:lnTo>
                    <a:pt x="1927175" y="3254966"/>
                  </a:lnTo>
                  <a:lnTo>
                    <a:pt x="1928278" y="3250689"/>
                  </a:lnTo>
                  <a:lnTo>
                    <a:pt x="1930479" y="3217800"/>
                  </a:lnTo>
                  <a:lnTo>
                    <a:pt x="1933775" y="3276823"/>
                  </a:lnTo>
                  <a:lnTo>
                    <a:pt x="1935966" y="3252273"/>
                  </a:lnTo>
                  <a:lnTo>
                    <a:pt x="1937061" y="3243523"/>
                  </a:lnTo>
                  <a:lnTo>
                    <a:pt x="1938154" y="3263818"/>
                  </a:lnTo>
                  <a:lnTo>
                    <a:pt x="1941429" y="3236300"/>
                  </a:lnTo>
                  <a:lnTo>
                    <a:pt x="1943608" y="3273095"/>
                  </a:lnTo>
                  <a:lnTo>
                    <a:pt x="1944696" y="3266033"/>
                  </a:lnTo>
                  <a:lnTo>
                    <a:pt x="1949038" y="3179438"/>
                  </a:lnTo>
                  <a:lnTo>
                    <a:pt x="1950122" y="3194296"/>
                  </a:lnTo>
                  <a:lnTo>
                    <a:pt x="1951204" y="3110358"/>
                  </a:lnTo>
                  <a:lnTo>
                    <a:pt x="1954445" y="3252803"/>
                  </a:lnTo>
                  <a:lnTo>
                    <a:pt x="1955523" y="3252521"/>
                  </a:lnTo>
                  <a:lnTo>
                    <a:pt x="1956600" y="3219026"/>
                  </a:lnTo>
                  <a:lnTo>
                    <a:pt x="1957678" y="3232785"/>
                  </a:lnTo>
                  <a:lnTo>
                    <a:pt x="1959828" y="3310896"/>
                  </a:lnTo>
                  <a:lnTo>
                    <a:pt x="1963047" y="3238124"/>
                  </a:lnTo>
                  <a:lnTo>
                    <a:pt x="1966257" y="3288913"/>
                  </a:lnTo>
                  <a:lnTo>
                    <a:pt x="1967325" y="3231984"/>
                  </a:lnTo>
                  <a:lnTo>
                    <a:pt x="1968393" y="3243399"/>
                  </a:lnTo>
                  <a:lnTo>
                    <a:pt x="1971589" y="3278274"/>
                  </a:lnTo>
                  <a:lnTo>
                    <a:pt x="1972653" y="3265823"/>
                  </a:lnTo>
                  <a:lnTo>
                    <a:pt x="1973717" y="3291418"/>
                  </a:lnTo>
                  <a:lnTo>
                    <a:pt x="1974778" y="3275543"/>
                  </a:lnTo>
                  <a:lnTo>
                    <a:pt x="1975840" y="3262711"/>
                  </a:lnTo>
                  <a:lnTo>
                    <a:pt x="1976900" y="3266770"/>
                  </a:lnTo>
                  <a:lnTo>
                    <a:pt x="1977958" y="3300003"/>
                  </a:lnTo>
                  <a:lnTo>
                    <a:pt x="1979016" y="3281069"/>
                  </a:lnTo>
                  <a:lnTo>
                    <a:pt x="1980075" y="3280766"/>
                  </a:lnTo>
                  <a:lnTo>
                    <a:pt x="1981130" y="3288071"/>
                  </a:lnTo>
                  <a:lnTo>
                    <a:pt x="1982187" y="3271390"/>
                  </a:lnTo>
                  <a:lnTo>
                    <a:pt x="1983242" y="3285432"/>
                  </a:lnTo>
                  <a:lnTo>
                    <a:pt x="1985347" y="3248259"/>
                  </a:lnTo>
                  <a:lnTo>
                    <a:pt x="1986400" y="3248356"/>
                  </a:lnTo>
                  <a:lnTo>
                    <a:pt x="1988502" y="3222209"/>
                  </a:lnTo>
                  <a:lnTo>
                    <a:pt x="1989551" y="3241061"/>
                  </a:lnTo>
                  <a:lnTo>
                    <a:pt x="1990600" y="3234217"/>
                  </a:lnTo>
                  <a:lnTo>
                    <a:pt x="1991647" y="3237007"/>
                  </a:lnTo>
                  <a:lnTo>
                    <a:pt x="1992694" y="3264800"/>
                  </a:lnTo>
                  <a:lnTo>
                    <a:pt x="1993740" y="3264240"/>
                  </a:lnTo>
                  <a:lnTo>
                    <a:pt x="1995830" y="3230692"/>
                  </a:lnTo>
                  <a:lnTo>
                    <a:pt x="1996872" y="3229516"/>
                  </a:lnTo>
                  <a:lnTo>
                    <a:pt x="1998957" y="3264814"/>
                  </a:lnTo>
                  <a:lnTo>
                    <a:pt x="2001037" y="2238270"/>
                  </a:lnTo>
                  <a:lnTo>
                    <a:pt x="2002075" y="2489182"/>
                  </a:lnTo>
                  <a:lnTo>
                    <a:pt x="2004151" y="3228278"/>
                  </a:lnTo>
                  <a:lnTo>
                    <a:pt x="2005187" y="3219036"/>
                  </a:lnTo>
                  <a:lnTo>
                    <a:pt x="2007257" y="3255580"/>
                  </a:lnTo>
                  <a:lnTo>
                    <a:pt x="2008292" y="3252467"/>
                  </a:lnTo>
                  <a:lnTo>
                    <a:pt x="2010356" y="3215736"/>
                  </a:lnTo>
                  <a:lnTo>
                    <a:pt x="2011388" y="3249395"/>
                  </a:lnTo>
                  <a:lnTo>
                    <a:pt x="2012418" y="3220896"/>
                  </a:lnTo>
                  <a:lnTo>
                    <a:pt x="2013447" y="3230474"/>
                  </a:lnTo>
                  <a:lnTo>
                    <a:pt x="2014476" y="3252145"/>
                  </a:lnTo>
                  <a:lnTo>
                    <a:pt x="2015504" y="3214674"/>
                  </a:lnTo>
                  <a:lnTo>
                    <a:pt x="2016530" y="3243263"/>
                  </a:lnTo>
                  <a:lnTo>
                    <a:pt x="2017557" y="3231895"/>
                  </a:lnTo>
                  <a:lnTo>
                    <a:pt x="2018582" y="3236237"/>
                  </a:lnTo>
                  <a:lnTo>
                    <a:pt x="2020631" y="3261818"/>
                  </a:lnTo>
                  <a:lnTo>
                    <a:pt x="2021652" y="3233342"/>
                  </a:lnTo>
                  <a:lnTo>
                    <a:pt x="2022674" y="3238692"/>
                  </a:lnTo>
                  <a:lnTo>
                    <a:pt x="2024716" y="3233902"/>
                  </a:lnTo>
                  <a:lnTo>
                    <a:pt x="2025735" y="3221256"/>
                  </a:lnTo>
                  <a:lnTo>
                    <a:pt x="2026754" y="3225367"/>
                  </a:lnTo>
                  <a:lnTo>
                    <a:pt x="2027773" y="3237675"/>
                  </a:lnTo>
                  <a:lnTo>
                    <a:pt x="2028790" y="3225470"/>
                  </a:lnTo>
                  <a:lnTo>
                    <a:pt x="2029805" y="3257030"/>
                  </a:lnTo>
                  <a:lnTo>
                    <a:pt x="2030821" y="3210694"/>
                  </a:lnTo>
                  <a:lnTo>
                    <a:pt x="2031835" y="3221965"/>
                  </a:lnTo>
                  <a:lnTo>
                    <a:pt x="2032849" y="3245904"/>
                  </a:lnTo>
                  <a:lnTo>
                    <a:pt x="2033861" y="3230936"/>
                  </a:lnTo>
                  <a:lnTo>
                    <a:pt x="2035884" y="3240294"/>
                  </a:lnTo>
                  <a:lnTo>
                    <a:pt x="2036895" y="3196924"/>
                  </a:lnTo>
                  <a:lnTo>
                    <a:pt x="2037904" y="3215153"/>
                  </a:lnTo>
                  <a:lnTo>
                    <a:pt x="2039921" y="3191316"/>
                  </a:lnTo>
                  <a:lnTo>
                    <a:pt x="2040928" y="3234706"/>
                  </a:lnTo>
                  <a:lnTo>
                    <a:pt x="2041934" y="3217348"/>
                  </a:lnTo>
                  <a:lnTo>
                    <a:pt x="2043945" y="3228920"/>
                  </a:lnTo>
                  <a:lnTo>
                    <a:pt x="2044948" y="3184618"/>
                  </a:lnTo>
                  <a:lnTo>
                    <a:pt x="2045950" y="3224560"/>
                  </a:lnTo>
                  <a:lnTo>
                    <a:pt x="2047954" y="3181994"/>
                  </a:lnTo>
                  <a:lnTo>
                    <a:pt x="2048956" y="3220882"/>
                  </a:lnTo>
                  <a:lnTo>
                    <a:pt x="2050953" y="3180212"/>
                  </a:lnTo>
                  <a:lnTo>
                    <a:pt x="2051952" y="3215608"/>
                  </a:lnTo>
                  <a:lnTo>
                    <a:pt x="2052950" y="3199923"/>
                  </a:lnTo>
                  <a:lnTo>
                    <a:pt x="2053946" y="3194586"/>
                  </a:lnTo>
                  <a:lnTo>
                    <a:pt x="2056931" y="3213242"/>
                  </a:lnTo>
                  <a:lnTo>
                    <a:pt x="2058917" y="3175780"/>
                  </a:lnTo>
                  <a:lnTo>
                    <a:pt x="2059909" y="3209974"/>
                  </a:lnTo>
                  <a:lnTo>
                    <a:pt x="2060901" y="3206260"/>
                  </a:lnTo>
                  <a:lnTo>
                    <a:pt x="2061891" y="3207489"/>
                  </a:lnTo>
                  <a:lnTo>
                    <a:pt x="2062879" y="3211746"/>
                  </a:lnTo>
                  <a:lnTo>
                    <a:pt x="2066831" y="3158896"/>
                  </a:lnTo>
                  <a:lnTo>
                    <a:pt x="2067816" y="3156782"/>
                  </a:lnTo>
                  <a:lnTo>
                    <a:pt x="2069785" y="3102480"/>
                  </a:lnTo>
                  <a:lnTo>
                    <a:pt x="2072732" y="3193213"/>
                  </a:lnTo>
                  <a:lnTo>
                    <a:pt x="2073712" y="3190435"/>
                  </a:lnTo>
                  <a:lnTo>
                    <a:pt x="2074693" y="3161756"/>
                  </a:lnTo>
                  <a:lnTo>
                    <a:pt x="2075672" y="3172104"/>
                  </a:lnTo>
                  <a:lnTo>
                    <a:pt x="2076651" y="3174300"/>
                  </a:lnTo>
                  <a:lnTo>
                    <a:pt x="2077628" y="3204823"/>
                  </a:lnTo>
                  <a:lnTo>
                    <a:pt x="2078606" y="3199831"/>
                  </a:lnTo>
                  <a:lnTo>
                    <a:pt x="2079582" y="3160985"/>
                  </a:lnTo>
                  <a:lnTo>
                    <a:pt x="2080558" y="3203858"/>
                  </a:lnTo>
                  <a:lnTo>
                    <a:pt x="2081533" y="3190190"/>
                  </a:lnTo>
                  <a:lnTo>
                    <a:pt x="2082506" y="3193160"/>
                  </a:lnTo>
                  <a:lnTo>
                    <a:pt x="2085424" y="3164362"/>
                  </a:lnTo>
                  <a:lnTo>
                    <a:pt x="2086395" y="3177851"/>
                  </a:lnTo>
                  <a:lnTo>
                    <a:pt x="2089304" y="3148688"/>
                  </a:lnTo>
                  <a:lnTo>
                    <a:pt x="2090272" y="3155461"/>
                  </a:lnTo>
                  <a:lnTo>
                    <a:pt x="2091240" y="3129213"/>
                  </a:lnTo>
                  <a:lnTo>
                    <a:pt x="2092206" y="3131541"/>
                  </a:lnTo>
                  <a:lnTo>
                    <a:pt x="2093171" y="3152712"/>
                  </a:lnTo>
                  <a:lnTo>
                    <a:pt x="2096063" y="3100665"/>
                  </a:lnTo>
                  <a:lnTo>
                    <a:pt x="2097026" y="3031284"/>
                  </a:lnTo>
                  <a:lnTo>
                    <a:pt x="2098950" y="3145902"/>
                  </a:lnTo>
                  <a:lnTo>
                    <a:pt x="2099911" y="3121121"/>
                  </a:lnTo>
                  <a:lnTo>
                    <a:pt x="2100871" y="3121654"/>
                  </a:lnTo>
                  <a:lnTo>
                    <a:pt x="2102788" y="3053644"/>
                  </a:lnTo>
                  <a:lnTo>
                    <a:pt x="2103745" y="3072561"/>
                  </a:lnTo>
                  <a:lnTo>
                    <a:pt x="2104702" y="3062999"/>
                  </a:lnTo>
                  <a:lnTo>
                    <a:pt x="2108522" y="2889178"/>
                  </a:lnTo>
                  <a:lnTo>
                    <a:pt x="2109476" y="2915347"/>
                  </a:lnTo>
                  <a:lnTo>
                    <a:pt x="2110428" y="2943755"/>
                  </a:lnTo>
                  <a:lnTo>
                    <a:pt x="2111380" y="2884807"/>
                  </a:lnTo>
                  <a:lnTo>
                    <a:pt x="2112331" y="2921581"/>
                  </a:lnTo>
                  <a:lnTo>
                    <a:pt x="2114230" y="3040169"/>
                  </a:lnTo>
                  <a:lnTo>
                    <a:pt x="2115179" y="3039455"/>
                  </a:lnTo>
                  <a:lnTo>
                    <a:pt x="2116128" y="3006969"/>
                  </a:lnTo>
                  <a:lnTo>
                    <a:pt x="2118022" y="1976723"/>
                  </a:lnTo>
                  <a:lnTo>
                    <a:pt x="2118968" y="2103647"/>
                  </a:lnTo>
                  <a:lnTo>
                    <a:pt x="2120858" y="3034155"/>
                  </a:lnTo>
                  <a:lnTo>
                    <a:pt x="2121800" y="2991006"/>
                  </a:lnTo>
                  <a:lnTo>
                    <a:pt x="2122745" y="2965757"/>
                  </a:lnTo>
                  <a:lnTo>
                    <a:pt x="2126510" y="3035152"/>
                  </a:lnTo>
                  <a:lnTo>
                    <a:pt x="2127449" y="3004143"/>
                  </a:lnTo>
                  <a:lnTo>
                    <a:pt x="2130264" y="3053161"/>
                  </a:lnTo>
                  <a:lnTo>
                    <a:pt x="2131200" y="3044050"/>
                  </a:lnTo>
                  <a:lnTo>
                    <a:pt x="2132137" y="2992828"/>
                  </a:lnTo>
                  <a:lnTo>
                    <a:pt x="2133071" y="3019545"/>
                  </a:lnTo>
                  <a:lnTo>
                    <a:pt x="2134006" y="3029474"/>
                  </a:lnTo>
                  <a:lnTo>
                    <a:pt x="2134940" y="3000777"/>
                  </a:lnTo>
                  <a:lnTo>
                    <a:pt x="2135873" y="3007758"/>
                  </a:lnTo>
                  <a:lnTo>
                    <a:pt x="2136806" y="3008559"/>
                  </a:lnTo>
                  <a:lnTo>
                    <a:pt x="2139599" y="2962201"/>
                  </a:lnTo>
                  <a:lnTo>
                    <a:pt x="2140529" y="2963906"/>
                  </a:lnTo>
                  <a:lnTo>
                    <a:pt x="2143314" y="2881804"/>
                  </a:lnTo>
                  <a:lnTo>
                    <a:pt x="2144242" y="2882572"/>
                  </a:lnTo>
                  <a:lnTo>
                    <a:pt x="2149789" y="2789583"/>
                  </a:lnTo>
                  <a:lnTo>
                    <a:pt x="2150711" y="2796017"/>
                  </a:lnTo>
                  <a:lnTo>
                    <a:pt x="2153474" y="2707269"/>
                  </a:lnTo>
                  <a:lnTo>
                    <a:pt x="2154392" y="2729606"/>
                  </a:lnTo>
                  <a:lnTo>
                    <a:pt x="2161725" y="2468432"/>
                  </a:lnTo>
                  <a:lnTo>
                    <a:pt x="2166285" y="1939820"/>
                  </a:lnTo>
                  <a:lnTo>
                    <a:pt x="2168104" y="1432422"/>
                  </a:lnTo>
                  <a:lnTo>
                    <a:pt x="2169130" y="0"/>
                  </a:lnTo>
                </a:path>
              </a:pathLst>
            </a:custGeom>
            <a:ln w="23798">
              <a:solidFill>
                <a:srgbClr val="4CFF4C"/>
              </a:solidFill>
            </a:ln>
          </p:spPr>
          <p:txBody>
            <a:bodyPr wrap="square" lIns="0" tIns="0" rIns="0" bIns="0" rtlCol="0"/>
            <a:lstStyle/>
            <a:p>
              <a:endParaRPr/>
            </a:p>
          </p:txBody>
        </p:sp>
        <p:sp>
          <p:nvSpPr>
            <p:cNvPr id="875" name="object 23"/>
            <p:cNvSpPr/>
            <p:nvPr/>
          </p:nvSpPr>
          <p:spPr>
            <a:xfrm>
              <a:off x="4982568" y="1334929"/>
              <a:ext cx="0" cy="873778"/>
            </a:xfrm>
            <a:custGeom>
              <a:avLst/>
              <a:gdLst/>
              <a:ahLst/>
              <a:cxnLst/>
              <a:rect l="l" t="t" r="r" b="b"/>
              <a:pathLst>
                <a:path h="993775">
                  <a:moveTo>
                    <a:pt x="0" y="0"/>
                  </a:moveTo>
                  <a:lnTo>
                    <a:pt x="0" y="993572"/>
                  </a:lnTo>
                </a:path>
              </a:pathLst>
            </a:custGeom>
            <a:ln w="3175">
              <a:solidFill>
                <a:srgbClr val="4CFF4C"/>
              </a:solidFill>
            </a:ln>
          </p:spPr>
          <p:txBody>
            <a:bodyPr wrap="square" lIns="0" tIns="0" rIns="0" bIns="0" rtlCol="0"/>
            <a:lstStyle/>
            <a:p>
              <a:endParaRPr/>
            </a:p>
          </p:txBody>
        </p:sp>
        <p:sp>
          <p:nvSpPr>
            <p:cNvPr id="876" name="object 24"/>
            <p:cNvSpPr/>
            <p:nvPr/>
          </p:nvSpPr>
          <p:spPr>
            <a:xfrm>
              <a:off x="4988426" y="1334929"/>
              <a:ext cx="0" cy="1279121"/>
            </a:xfrm>
            <a:custGeom>
              <a:avLst/>
              <a:gdLst/>
              <a:ahLst/>
              <a:cxnLst/>
              <a:rect l="l" t="t" r="r" b="b"/>
              <a:pathLst>
                <a:path h="1454785">
                  <a:moveTo>
                    <a:pt x="0" y="0"/>
                  </a:moveTo>
                  <a:lnTo>
                    <a:pt x="0" y="1454354"/>
                  </a:lnTo>
                </a:path>
              </a:pathLst>
            </a:custGeom>
            <a:ln w="6921">
              <a:solidFill>
                <a:srgbClr val="4CFF4C"/>
              </a:solidFill>
            </a:ln>
          </p:spPr>
          <p:txBody>
            <a:bodyPr wrap="square" lIns="0" tIns="0" rIns="0" bIns="0" rtlCol="0"/>
            <a:lstStyle/>
            <a:p>
              <a:endParaRPr/>
            </a:p>
          </p:txBody>
        </p:sp>
        <p:sp>
          <p:nvSpPr>
            <p:cNvPr id="877" name="object 25"/>
            <p:cNvSpPr/>
            <p:nvPr/>
          </p:nvSpPr>
          <p:spPr>
            <a:xfrm>
              <a:off x="4994899" y="1334929"/>
              <a:ext cx="1602339" cy="2758123"/>
            </a:xfrm>
            <a:custGeom>
              <a:avLst/>
              <a:gdLst/>
              <a:ahLst/>
              <a:cxnLst/>
              <a:rect l="l" t="t" r="r" b="b"/>
              <a:pathLst>
                <a:path w="1803400" h="3136900">
                  <a:moveTo>
                    <a:pt x="0" y="0"/>
                  </a:moveTo>
                  <a:lnTo>
                    <a:pt x="3274" y="1829945"/>
                  </a:lnTo>
                  <a:lnTo>
                    <a:pt x="4167" y="1867301"/>
                  </a:lnTo>
                  <a:lnTo>
                    <a:pt x="9513" y="2488331"/>
                  </a:lnTo>
                  <a:lnTo>
                    <a:pt x="12177" y="2574995"/>
                  </a:lnTo>
                  <a:lnTo>
                    <a:pt x="13949" y="2524600"/>
                  </a:lnTo>
                  <a:lnTo>
                    <a:pt x="16604" y="2692113"/>
                  </a:lnTo>
                  <a:lnTo>
                    <a:pt x="17488" y="2648213"/>
                  </a:lnTo>
                  <a:lnTo>
                    <a:pt x="19254" y="2453987"/>
                  </a:lnTo>
                  <a:lnTo>
                    <a:pt x="20135" y="2507435"/>
                  </a:lnTo>
                  <a:lnTo>
                    <a:pt x="22776" y="2742981"/>
                  </a:lnTo>
                  <a:lnTo>
                    <a:pt x="24535" y="2639595"/>
                  </a:lnTo>
                  <a:lnTo>
                    <a:pt x="27167" y="2289207"/>
                  </a:lnTo>
                  <a:lnTo>
                    <a:pt x="28919" y="2564205"/>
                  </a:lnTo>
                  <a:lnTo>
                    <a:pt x="29793" y="2537028"/>
                  </a:lnTo>
                  <a:lnTo>
                    <a:pt x="30667" y="2434560"/>
                  </a:lnTo>
                  <a:lnTo>
                    <a:pt x="35031" y="2925250"/>
                  </a:lnTo>
                  <a:lnTo>
                    <a:pt x="36772" y="2536106"/>
                  </a:lnTo>
                  <a:lnTo>
                    <a:pt x="37641" y="2630359"/>
                  </a:lnTo>
                  <a:lnTo>
                    <a:pt x="40245" y="3039389"/>
                  </a:lnTo>
                  <a:lnTo>
                    <a:pt x="41113" y="2982236"/>
                  </a:lnTo>
                  <a:lnTo>
                    <a:pt x="41979" y="2788751"/>
                  </a:lnTo>
                  <a:lnTo>
                    <a:pt x="42846" y="2882485"/>
                  </a:lnTo>
                  <a:lnTo>
                    <a:pt x="45439" y="3068343"/>
                  </a:lnTo>
                  <a:lnTo>
                    <a:pt x="49750" y="3025704"/>
                  </a:lnTo>
                  <a:lnTo>
                    <a:pt x="51471" y="3058464"/>
                  </a:lnTo>
                  <a:lnTo>
                    <a:pt x="53188" y="2999075"/>
                  </a:lnTo>
                  <a:lnTo>
                    <a:pt x="54047" y="3003613"/>
                  </a:lnTo>
                  <a:lnTo>
                    <a:pt x="54903" y="2996311"/>
                  </a:lnTo>
                  <a:lnTo>
                    <a:pt x="55762" y="2965094"/>
                  </a:lnTo>
                  <a:lnTo>
                    <a:pt x="60037" y="3111160"/>
                  </a:lnTo>
                  <a:lnTo>
                    <a:pt x="61742" y="3089172"/>
                  </a:lnTo>
                  <a:lnTo>
                    <a:pt x="62596" y="3080689"/>
                  </a:lnTo>
                  <a:lnTo>
                    <a:pt x="63447" y="3105833"/>
                  </a:lnTo>
                  <a:lnTo>
                    <a:pt x="65149" y="3105108"/>
                  </a:lnTo>
                  <a:lnTo>
                    <a:pt x="65998" y="3121440"/>
                  </a:lnTo>
                  <a:lnTo>
                    <a:pt x="66849" y="3098227"/>
                  </a:lnTo>
                  <a:lnTo>
                    <a:pt x="67696" y="3129923"/>
                  </a:lnTo>
                  <a:lnTo>
                    <a:pt x="68545" y="3087564"/>
                  </a:lnTo>
                  <a:lnTo>
                    <a:pt x="69392" y="3106718"/>
                  </a:lnTo>
                  <a:lnTo>
                    <a:pt x="71085" y="3103119"/>
                  </a:lnTo>
                  <a:lnTo>
                    <a:pt x="72777" y="2934701"/>
                  </a:lnTo>
                  <a:lnTo>
                    <a:pt x="74467" y="3116474"/>
                  </a:lnTo>
                  <a:lnTo>
                    <a:pt x="75309" y="3103628"/>
                  </a:lnTo>
                  <a:lnTo>
                    <a:pt x="76996" y="3123162"/>
                  </a:lnTo>
                  <a:lnTo>
                    <a:pt x="77837" y="3117362"/>
                  </a:lnTo>
                  <a:lnTo>
                    <a:pt x="79519" y="2999842"/>
                  </a:lnTo>
                  <a:lnTo>
                    <a:pt x="80360" y="2909115"/>
                  </a:lnTo>
                  <a:lnTo>
                    <a:pt x="81199" y="2963671"/>
                  </a:lnTo>
                  <a:lnTo>
                    <a:pt x="82039" y="2986966"/>
                  </a:lnTo>
                  <a:lnTo>
                    <a:pt x="82876" y="2965235"/>
                  </a:lnTo>
                  <a:lnTo>
                    <a:pt x="83714" y="2961084"/>
                  </a:lnTo>
                  <a:lnTo>
                    <a:pt x="84552" y="2938556"/>
                  </a:lnTo>
                  <a:lnTo>
                    <a:pt x="85388" y="2941209"/>
                  </a:lnTo>
                  <a:lnTo>
                    <a:pt x="86224" y="2952059"/>
                  </a:lnTo>
                  <a:lnTo>
                    <a:pt x="87061" y="2946464"/>
                  </a:lnTo>
                  <a:lnTo>
                    <a:pt x="87895" y="2901927"/>
                  </a:lnTo>
                  <a:lnTo>
                    <a:pt x="88730" y="2918569"/>
                  </a:lnTo>
                  <a:lnTo>
                    <a:pt x="89565" y="2931353"/>
                  </a:lnTo>
                  <a:lnTo>
                    <a:pt x="91231" y="2727479"/>
                  </a:lnTo>
                  <a:lnTo>
                    <a:pt x="93725" y="2166554"/>
                  </a:lnTo>
                  <a:lnTo>
                    <a:pt x="97045" y="2983004"/>
                  </a:lnTo>
                  <a:lnTo>
                    <a:pt x="97874" y="2951300"/>
                  </a:lnTo>
                  <a:lnTo>
                    <a:pt x="98701" y="2956310"/>
                  </a:lnTo>
                  <a:lnTo>
                    <a:pt x="100356" y="2862083"/>
                  </a:lnTo>
                  <a:lnTo>
                    <a:pt x="102008" y="2505919"/>
                  </a:lnTo>
                  <a:lnTo>
                    <a:pt x="104482" y="2976596"/>
                  </a:lnTo>
                  <a:lnTo>
                    <a:pt x="107773" y="3121627"/>
                  </a:lnTo>
                  <a:lnTo>
                    <a:pt x="108595" y="3101319"/>
                  </a:lnTo>
                  <a:lnTo>
                    <a:pt x="109415" y="3062144"/>
                  </a:lnTo>
                  <a:lnTo>
                    <a:pt x="110235" y="3077502"/>
                  </a:lnTo>
                  <a:lnTo>
                    <a:pt x="111056" y="3092590"/>
                  </a:lnTo>
                  <a:lnTo>
                    <a:pt x="111874" y="3078892"/>
                  </a:lnTo>
                  <a:lnTo>
                    <a:pt x="112693" y="3084256"/>
                  </a:lnTo>
                  <a:lnTo>
                    <a:pt x="113510" y="3069413"/>
                  </a:lnTo>
                  <a:lnTo>
                    <a:pt x="115962" y="3136479"/>
                  </a:lnTo>
                  <a:lnTo>
                    <a:pt x="116777" y="3088029"/>
                  </a:lnTo>
                  <a:lnTo>
                    <a:pt x="117593" y="3098264"/>
                  </a:lnTo>
                  <a:lnTo>
                    <a:pt x="118409" y="3120995"/>
                  </a:lnTo>
                  <a:lnTo>
                    <a:pt x="120037" y="3056054"/>
                  </a:lnTo>
                  <a:lnTo>
                    <a:pt x="120851" y="3067811"/>
                  </a:lnTo>
                  <a:lnTo>
                    <a:pt x="122475" y="3115863"/>
                  </a:lnTo>
                  <a:lnTo>
                    <a:pt x="123286" y="3115390"/>
                  </a:lnTo>
                  <a:lnTo>
                    <a:pt x="124099" y="3114940"/>
                  </a:lnTo>
                  <a:lnTo>
                    <a:pt x="124910" y="3107845"/>
                  </a:lnTo>
                  <a:lnTo>
                    <a:pt x="128146" y="2846965"/>
                  </a:lnTo>
                  <a:lnTo>
                    <a:pt x="129762" y="2294490"/>
                  </a:lnTo>
                  <a:lnTo>
                    <a:pt x="132182" y="3048272"/>
                  </a:lnTo>
                  <a:lnTo>
                    <a:pt x="132986" y="3033525"/>
                  </a:lnTo>
                  <a:lnTo>
                    <a:pt x="134597" y="3068446"/>
                  </a:lnTo>
                  <a:lnTo>
                    <a:pt x="135400" y="3056590"/>
                  </a:lnTo>
                  <a:lnTo>
                    <a:pt x="137007" y="2957688"/>
                  </a:lnTo>
                  <a:lnTo>
                    <a:pt x="137808" y="2982644"/>
                  </a:lnTo>
                  <a:lnTo>
                    <a:pt x="138611" y="2983787"/>
                  </a:lnTo>
                  <a:lnTo>
                    <a:pt x="139412" y="2943206"/>
                  </a:lnTo>
                  <a:lnTo>
                    <a:pt x="142611" y="3096671"/>
                  </a:lnTo>
                  <a:lnTo>
                    <a:pt x="145007" y="3125088"/>
                  </a:lnTo>
                  <a:lnTo>
                    <a:pt x="145804" y="3072262"/>
                  </a:lnTo>
                  <a:lnTo>
                    <a:pt x="146600" y="3073048"/>
                  </a:lnTo>
                  <a:lnTo>
                    <a:pt x="148989" y="3097073"/>
                  </a:lnTo>
                  <a:lnTo>
                    <a:pt x="149782" y="3098586"/>
                  </a:lnTo>
                  <a:lnTo>
                    <a:pt x="150577" y="2933862"/>
                  </a:lnTo>
                  <a:lnTo>
                    <a:pt x="151370" y="2223840"/>
                  </a:lnTo>
                  <a:lnTo>
                    <a:pt x="152164" y="2309009"/>
                  </a:lnTo>
                  <a:lnTo>
                    <a:pt x="154541" y="3097003"/>
                  </a:lnTo>
                  <a:lnTo>
                    <a:pt x="156911" y="3119324"/>
                  </a:lnTo>
                  <a:lnTo>
                    <a:pt x="159279" y="3061992"/>
                  </a:lnTo>
                  <a:lnTo>
                    <a:pt x="160856" y="2680051"/>
                  </a:lnTo>
                  <a:lnTo>
                    <a:pt x="164001" y="3115355"/>
                  </a:lnTo>
                  <a:lnTo>
                    <a:pt x="165570" y="3061751"/>
                  </a:lnTo>
                  <a:lnTo>
                    <a:pt x="168704" y="3115812"/>
                  </a:lnTo>
                  <a:lnTo>
                    <a:pt x="171830" y="3092349"/>
                  </a:lnTo>
                  <a:lnTo>
                    <a:pt x="172611" y="2928040"/>
                  </a:lnTo>
                  <a:lnTo>
                    <a:pt x="174170" y="1067961"/>
                  </a:lnTo>
                  <a:lnTo>
                    <a:pt x="174948" y="1754127"/>
                  </a:lnTo>
                  <a:lnTo>
                    <a:pt x="177282" y="3113990"/>
                  </a:lnTo>
                  <a:lnTo>
                    <a:pt x="178835" y="3128506"/>
                  </a:lnTo>
                  <a:lnTo>
                    <a:pt x="179611" y="3121947"/>
                  </a:lnTo>
                  <a:lnTo>
                    <a:pt x="181162" y="3082498"/>
                  </a:lnTo>
                  <a:lnTo>
                    <a:pt x="181936" y="3097598"/>
                  </a:lnTo>
                  <a:lnTo>
                    <a:pt x="184256" y="3050937"/>
                  </a:lnTo>
                  <a:lnTo>
                    <a:pt x="185028" y="3063627"/>
                  </a:lnTo>
                  <a:lnTo>
                    <a:pt x="186572" y="3122402"/>
                  </a:lnTo>
                  <a:lnTo>
                    <a:pt x="187344" y="3107027"/>
                  </a:lnTo>
                  <a:lnTo>
                    <a:pt x="188115" y="3111983"/>
                  </a:lnTo>
                  <a:lnTo>
                    <a:pt x="188884" y="3106581"/>
                  </a:lnTo>
                  <a:lnTo>
                    <a:pt x="189654" y="3121267"/>
                  </a:lnTo>
                  <a:lnTo>
                    <a:pt x="191961" y="3027959"/>
                  </a:lnTo>
                  <a:lnTo>
                    <a:pt x="192727" y="3050631"/>
                  </a:lnTo>
                  <a:lnTo>
                    <a:pt x="195795" y="3134141"/>
                  </a:lnTo>
                  <a:lnTo>
                    <a:pt x="197324" y="3069968"/>
                  </a:lnTo>
                  <a:lnTo>
                    <a:pt x="198089" y="3073394"/>
                  </a:lnTo>
                  <a:lnTo>
                    <a:pt x="198854" y="3132713"/>
                  </a:lnTo>
                  <a:lnTo>
                    <a:pt x="199617" y="3110762"/>
                  </a:lnTo>
                  <a:lnTo>
                    <a:pt x="201142" y="3069811"/>
                  </a:lnTo>
                  <a:lnTo>
                    <a:pt x="201905" y="3077483"/>
                  </a:lnTo>
                  <a:lnTo>
                    <a:pt x="202667" y="3068249"/>
                  </a:lnTo>
                  <a:lnTo>
                    <a:pt x="205709" y="3098811"/>
                  </a:lnTo>
                  <a:lnTo>
                    <a:pt x="207227" y="3076812"/>
                  </a:lnTo>
                  <a:lnTo>
                    <a:pt x="207986" y="3082049"/>
                  </a:lnTo>
                  <a:lnTo>
                    <a:pt x="209501" y="3097713"/>
                  </a:lnTo>
                  <a:lnTo>
                    <a:pt x="212527" y="3006549"/>
                  </a:lnTo>
                  <a:lnTo>
                    <a:pt x="214791" y="3062339"/>
                  </a:lnTo>
                  <a:lnTo>
                    <a:pt x="215545" y="3057283"/>
                  </a:lnTo>
                  <a:lnTo>
                    <a:pt x="216297" y="3036862"/>
                  </a:lnTo>
                  <a:lnTo>
                    <a:pt x="217803" y="3078200"/>
                  </a:lnTo>
                  <a:lnTo>
                    <a:pt x="218555" y="3034083"/>
                  </a:lnTo>
                  <a:lnTo>
                    <a:pt x="219307" y="3074755"/>
                  </a:lnTo>
                  <a:lnTo>
                    <a:pt x="220058" y="3088348"/>
                  </a:lnTo>
                  <a:lnTo>
                    <a:pt x="220808" y="3058147"/>
                  </a:lnTo>
                  <a:lnTo>
                    <a:pt x="221559" y="3063971"/>
                  </a:lnTo>
                  <a:lnTo>
                    <a:pt x="222309" y="3075125"/>
                  </a:lnTo>
                  <a:lnTo>
                    <a:pt x="223058" y="3072780"/>
                  </a:lnTo>
                  <a:lnTo>
                    <a:pt x="223807" y="2806342"/>
                  </a:lnTo>
                  <a:lnTo>
                    <a:pt x="225303" y="562260"/>
                  </a:lnTo>
                  <a:lnTo>
                    <a:pt x="226051" y="653932"/>
                  </a:lnTo>
                  <a:lnTo>
                    <a:pt x="229037" y="3082968"/>
                  </a:lnTo>
                  <a:lnTo>
                    <a:pt x="231271" y="3072036"/>
                  </a:lnTo>
                  <a:lnTo>
                    <a:pt x="232015" y="3081570"/>
                  </a:lnTo>
                  <a:lnTo>
                    <a:pt x="232758" y="3081359"/>
                  </a:lnTo>
                  <a:lnTo>
                    <a:pt x="234245" y="2515871"/>
                  </a:lnTo>
                  <a:lnTo>
                    <a:pt x="234986" y="2672211"/>
                  </a:lnTo>
                  <a:lnTo>
                    <a:pt x="236469" y="3059713"/>
                  </a:lnTo>
                  <a:lnTo>
                    <a:pt x="237210" y="3049467"/>
                  </a:lnTo>
                  <a:lnTo>
                    <a:pt x="238691" y="3076301"/>
                  </a:lnTo>
                  <a:lnTo>
                    <a:pt x="241647" y="2862338"/>
                  </a:lnTo>
                  <a:lnTo>
                    <a:pt x="242385" y="2689206"/>
                  </a:lnTo>
                  <a:lnTo>
                    <a:pt x="245331" y="3068331"/>
                  </a:lnTo>
                  <a:lnTo>
                    <a:pt x="246066" y="3092900"/>
                  </a:lnTo>
                  <a:lnTo>
                    <a:pt x="246802" y="3076091"/>
                  </a:lnTo>
                  <a:lnTo>
                    <a:pt x="254130" y="2969632"/>
                  </a:lnTo>
                  <a:lnTo>
                    <a:pt x="254860" y="3006687"/>
                  </a:lnTo>
                  <a:lnTo>
                    <a:pt x="259961" y="2448999"/>
                  </a:lnTo>
                  <a:lnTo>
                    <a:pt x="260688" y="2541482"/>
                  </a:lnTo>
                  <a:lnTo>
                    <a:pt x="262867" y="2928100"/>
                  </a:lnTo>
                  <a:lnTo>
                    <a:pt x="264317" y="2830963"/>
                  </a:lnTo>
                  <a:lnTo>
                    <a:pt x="265042" y="2836842"/>
                  </a:lnTo>
                  <a:lnTo>
                    <a:pt x="265766" y="2883244"/>
                  </a:lnTo>
                  <a:lnTo>
                    <a:pt x="266489" y="2844476"/>
                  </a:lnTo>
                  <a:lnTo>
                    <a:pt x="267936" y="2441917"/>
                  </a:lnTo>
                  <a:lnTo>
                    <a:pt x="268658" y="2243425"/>
                  </a:lnTo>
                  <a:lnTo>
                    <a:pt x="272984" y="3008949"/>
                  </a:lnTo>
                  <a:lnTo>
                    <a:pt x="273704" y="3032345"/>
                  </a:lnTo>
                  <a:lnTo>
                    <a:pt x="274423" y="3004325"/>
                  </a:lnTo>
                  <a:lnTo>
                    <a:pt x="275142" y="3008172"/>
                  </a:lnTo>
                  <a:lnTo>
                    <a:pt x="275859" y="3021641"/>
                  </a:lnTo>
                  <a:lnTo>
                    <a:pt x="276578" y="2972569"/>
                  </a:lnTo>
                  <a:lnTo>
                    <a:pt x="277295" y="3009958"/>
                  </a:lnTo>
                  <a:lnTo>
                    <a:pt x="278728" y="3099818"/>
                  </a:lnTo>
                  <a:lnTo>
                    <a:pt x="280161" y="3066097"/>
                  </a:lnTo>
                  <a:lnTo>
                    <a:pt x="280876" y="3048080"/>
                  </a:lnTo>
                  <a:lnTo>
                    <a:pt x="282306" y="3079737"/>
                  </a:lnTo>
                  <a:lnTo>
                    <a:pt x="283734" y="3014411"/>
                  </a:lnTo>
                  <a:lnTo>
                    <a:pt x="284447" y="3043375"/>
                  </a:lnTo>
                  <a:lnTo>
                    <a:pt x="286584" y="3076203"/>
                  </a:lnTo>
                  <a:lnTo>
                    <a:pt x="287296" y="3046447"/>
                  </a:lnTo>
                  <a:lnTo>
                    <a:pt x="288007" y="3057475"/>
                  </a:lnTo>
                  <a:lnTo>
                    <a:pt x="289429" y="3074073"/>
                  </a:lnTo>
                  <a:lnTo>
                    <a:pt x="290138" y="3063074"/>
                  </a:lnTo>
                  <a:lnTo>
                    <a:pt x="292266" y="3084633"/>
                  </a:lnTo>
                  <a:lnTo>
                    <a:pt x="292975" y="3082877"/>
                  </a:lnTo>
                  <a:lnTo>
                    <a:pt x="293683" y="3084576"/>
                  </a:lnTo>
                  <a:lnTo>
                    <a:pt x="294391" y="3073159"/>
                  </a:lnTo>
                  <a:lnTo>
                    <a:pt x="295098" y="3108729"/>
                  </a:lnTo>
                  <a:lnTo>
                    <a:pt x="295805" y="3070213"/>
                  </a:lnTo>
                  <a:lnTo>
                    <a:pt x="297217" y="3076779"/>
                  </a:lnTo>
                  <a:lnTo>
                    <a:pt x="300038" y="3054030"/>
                  </a:lnTo>
                  <a:lnTo>
                    <a:pt x="302148" y="3088180"/>
                  </a:lnTo>
                  <a:lnTo>
                    <a:pt x="302851" y="3084996"/>
                  </a:lnTo>
                  <a:lnTo>
                    <a:pt x="303554" y="3072279"/>
                  </a:lnTo>
                  <a:lnTo>
                    <a:pt x="304256" y="3105985"/>
                  </a:lnTo>
                  <a:lnTo>
                    <a:pt x="307061" y="3044126"/>
                  </a:lnTo>
                  <a:lnTo>
                    <a:pt x="307761" y="3077109"/>
                  </a:lnTo>
                  <a:lnTo>
                    <a:pt x="309160" y="3064652"/>
                  </a:lnTo>
                  <a:lnTo>
                    <a:pt x="309858" y="3073120"/>
                  </a:lnTo>
                  <a:lnTo>
                    <a:pt x="310557" y="3068921"/>
                  </a:lnTo>
                  <a:lnTo>
                    <a:pt x="311953" y="2998644"/>
                  </a:lnTo>
                  <a:lnTo>
                    <a:pt x="314044" y="3056574"/>
                  </a:lnTo>
                  <a:lnTo>
                    <a:pt x="316131" y="3039046"/>
                  </a:lnTo>
                  <a:lnTo>
                    <a:pt x="316826" y="3053008"/>
                  </a:lnTo>
                  <a:lnTo>
                    <a:pt x="317521" y="3046734"/>
                  </a:lnTo>
                  <a:lnTo>
                    <a:pt x="320296" y="3015055"/>
                  </a:lnTo>
                  <a:lnTo>
                    <a:pt x="320988" y="3011318"/>
                  </a:lnTo>
                  <a:lnTo>
                    <a:pt x="323065" y="2840263"/>
                  </a:lnTo>
                  <a:lnTo>
                    <a:pt x="326516" y="3001382"/>
                  </a:lnTo>
                  <a:lnTo>
                    <a:pt x="327206" y="3003109"/>
                  </a:lnTo>
                  <a:lnTo>
                    <a:pt x="328584" y="3020532"/>
                  </a:lnTo>
                  <a:lnTo>
                    <a:pt x="330647" y="2977454"/>
                  </a:lnTo>
                  <a:lnTo>
                    <a:pt x="331334" y="3003946"/>
                  </a:lnTo>
                  <a:lnTo>
                    <a:pt x="333392" y="2685900"/>
                  </a:lnTo>
                  <a:lnTo>
                    <a:pt x="334763" y="2959503"/>
                  </a:lnTo>
                  <a:lnTo>
                    <a:pt x="335448" y="2943093"/>
                  </a:lnTo>
                  <a:lnTo>
                    <a:pt x="336816" y="2768084"/>
                  </a:lnTo>
                  <a:lnTo>
                    <a:pt x="337500" y="2791961"/>
                  </a:lnTo>
                  <a:lnTo>
                    <a:pt x="340231" y="3002176"/>
                  </a:lnTo>
                  <a:lnTo>
                    <a:pt x="340913" y="2998798"/>
                  </a:lnTo>
                  <a:lnTo>
                    <a:pt x="341594" y="2991267"/>
                  </a:lnTo>
                  <a:lnTo>
                    <a:pt x="342274" y="3005264"/>
                  </a:lnTo>
                  <a:lnTo>
                    <a:pt x="342955" y="2998313"/>
                  </a:lnTo>
                  <a:lnTo>
                    <a:pt x="343636" y="2968150"/>
                  </a:lnTo>
                  <a:lnTo>
                    <a:pt x="345673" y="3045489"/>
                  </a:lnTo>
                  <a:lnTo>
                    <a:pt x="347031" y="2951260"/>
                  </a:lnTo>
                  <a:lnTo>
                    <a:pt x="348386" y="2964681"/>
                  </a:lnTo>
                  <a:lnTo>
                    <a:pt x="350417" y="3021556"/>
                  </a:lnTo>
                  <a:lnTo>
                    <a:pt x="351093" y="3020526"/>
                  </a:lnTo>
                  <a:lnTo>
                    <a:pt x="353796" y="2968626"/>
                  </a:lnTo>
                  <a:lnTo>
                    <a:pt x="355143" y="2991166"/>
                  </a:lnTo>
                  <a:lnTo>
                    <a:pt x="355817" y="2979898"/>
                  </a:lnTo>
                  <a:lnTo>
                    <a:pt x="356490" y="2986249"/>
                  </a:lnTo>
                  <a:lnTo>
                    <a:pt x="358508" y="2934917"/>
                  </a:lnTo>
                  <a:lnTo>
                    <a:pt x="359180" y="2939647"/>
                  </a:lnTo>
                  <a:lnTo>
                    <a:pt x="361193" y="2561506"/>
                  </a:lnTo>
                  <a:lnTo>
                    <a:pt x="361863" y="2686179"/>
                  </a:lnTo>
                  <a:lnTo>
                    <a:pt x="363873" y="2820996"/>
                  </a:lnTo>
                  <a:lnTo>
                    <a:pt x="364541" y="2813567"/>
                  </a:lnTo>
                  <a:lnTo>
                    <a:pt x="367213" y="2502034"/>
                  </a:lnTo>
                  <a:lnTo>
                    <a:pt x="369881" y="2925326"/>
                  </a:lnTo>
                  <a:lnTo>
                    <a:pt x="373205" y="2835339"/>
                  </a:lnTo>
                  <a:lnTo>
                    <a:pt x="373870" y="2873492"/>
                  </a:lnTo>
                  <a:lnTo>
                    <a:pt x="375860" y="2573024"/>
                  </a:lnTo>
                  <a:lnTo>
                    <a:pt x="376521" y="2677140"/>
                  </a:lnTo>
                  <a:lnTo>
                    <a:pt x="380490" y="2969630"/>
                  </a:lnTo>
                  <a:lnTo>
                    <a:pt x="381150" y="2961405"/>
                  </a:lnTo>
                  <a:lnTo>
                    <a:pt x="381810" y="2981324"/>
                  </a:lnTo>
                  <a:lnTo>
                    <a:pt x="382468" y="2964988"/>
                  </a:lnTo>
                  <a:lnTo>
                    <a:pt x="383128" y="2933853"/>
                  </a:lnTo>
                  <a:lnTo>
                    <a:pt x="383787" y="2956454"/>
                  </a:lnTo>
                  <a:lnTo>
                    <a:pt x="384445" y="2960593"/>
                  </a:lnTo>
                  <a:lnTo>
                    <a:pt x="385761" y="3010422"/>
                  </a:lnTo>
                  <a:lnTo>
                    <a:pt x="386418" y="2988614"/>
                  </a:lnTo>
                  <a:lnTo>
                    <a:pt x="387732" y="2956204"/>
                  </a:lnTo>
                  <a:lnTo>
                    <a:pt x="388387" y="2970877"/>
                  </a:lnTo>
                  <a:lnTo>
                    <a:pt x="389044" y="2964456"/>
                  </a:lnTo>
                  <a:lnTo>
                    <a:pt x="390355" y="2864613"/>
                  </a:lnTo>
                  <a:lnTo>
                    <a:pt x="391010" y="2917185"/>
                  </a:lnTo>
                  <a:lnTo>
                    <a:pt x="391664" y="3003558"/>
                  </a:lnTo>
                  <a:lnTo>
                    <a:pt x="392973" y="2978366"/>
                  </a:lnTo>
                  <a:lnTo>
                    <a:pt x="393625" y="2956158"/>
                  </a:lnTo>
                  <a:lnTo>
                    <a:pt x="396237" y="3057403"/>
                  </a:lnTo>
                  <a:lnTo>
                    <a:pt x="397539" y="2993821"/>
                  </a:lnTo>
                  <a:lnTo>
                    <a:pt x="398190" y="3007095"/>
                  </a:lnTo>
                  <a:lnTo>
                    <a:pt x="400142" y="2981717"/>
                  </a:lnTo>
                  <a:lnTo>
                    <a:pt x="400792" y="2882796"/>
                  </a:lnTo>
                  <a:lnTo>
                    <a:pt x="401441" y="2941874"/>
                  </a:lnTo>
                  <a:lnTo>
                    <a:pt x="402739" y="3015460"/>
                  </a:lnTo>
                  <a:lnTo>
                    <a:pt x="403388" y="2996371"/>
                  </a:lnTo>
                  <a:lnTo>
                    <a:pt x="404036" y="2996779"/>
                  </a:lnTo>
                  <a:lnTo>
                    <a:pt x="405978" y="3005011"/>
                  </a:lnTo>
                  <a:lnTo>
                    <a:pt x="407271" y="2980610"/>
                  </a:lnTo>
                  <a:lnTo>
                    <a:pt x="408563" y="3026936"/>
                  </a:lnTo>
                  <a:lnTo>
                    <a:pt x="409208" y="2994733"/>
                  </a:lnTo>
                  <a:lnTo>
                    <a:pt x="409853" y="2977234"/>
                  </a:lnTo>
                  <a:lnTo>
                    <a:pt x="411143" y="2985196"/>
                  </a:lnTo>
                  <a:lnTo>
                    <a:pt x="411787" y="3005988"/>
                  </a:lnTo>
                  <a:lnTo>
                    <a:pt x="413074" y="3000936"/>
                  </a:lnTo>
                  <a:lnTo>
                    <a:pt x="413716" y="2975457"/>
                  </a:lnTo>
                  <a:lnTo>
                    <a:pt x="416285" y="3028595"/>
                  </a:lnTo>
                  <a:lnTo>
                    <a:pt x="416928" y="3029013"/>
                  </a:lnTo>
                  <a:lnTo>
                    <a:pt x="419489" y="2977459"/>
                  </a:lnTo>
                  <a:lnTo>
                    <a:pt x="420130" y="3035804"/>
                  </a:lnTo>
                  <a:lnTo>
                    <a:pt x="421407" y="3008773"/>
                  </a:lnTo>
                  <a:lnTo>
                    <a:pt x="422047" y="3022906"/>
                  </a:lnTo>
                  <a:lnTo>
                    <a:pt x="422685" y="3012919"/>
                  </a:lnTo>
                  <a:lnTo>
                    <a:pt x="423324" y="2982052"/>
                  </a:lnTo>
                  <a:lnTo>
                    <a:pt x="424598" y="3002086"/>
                  </a:lnTo>
                  <a:lnTo>
                    <a:pt x="425236" y="2999369"/>
                  </a:lnTo>
                  <a:lnTo>
                    <a:pt x="425872" y="2969519"/>
                  </a:lnTo>
                  <a:lnTo>
                    <a:pt x="426509" y="2986371"/>
                  </a:lnTo>
                  <a:lnTo>
                    <a:pt x="427145" y="3018522"/>
                  </a:lnTo>
                  <a:lnTo>
                    <a:pt x="427781" y="3000530"/>
                  </a:lnTo>
                  <a:lnTo>
                    <a:pt x="430956" y="2938705"/>
                  </a:lnTo>
                  <a:lnTo>
                    <a:pt x="432223" y="2964415"/>
                  </a:lnTo>
                  <a:lnTo>
                    <a:pt x="432857" y="2947369"/>
                  </a:lnTo>
                  <a:lnTo>
                    <a:pt x="433489" y="2929196"/>
                  </a:lnTo>
                  <a:lnTo>
                    <a:pt x="434122" y="2950137"/>
                  </a:lnTo>
                  <a:lnTo>
                    <a:pt x="434755" y="2942932"/>
                  </a:lnTo>
                  <a:lnTo>
                    <a:pt x="436650" y="2647509"/>
                  </a:lnTo>
                  <a:lnTo>
                    <a:pt x="437281" y="2778977"/>
                  </a:lnTo>
                  <a:lnTo>
                    <a:pt x="438541" y="2918279"/>
                  </a:lnTo>
                  <a:lnTo>
                    <a:pt x="439171" y="2896981"/>
                  </a:lnTo>
                  <a:lnTo>
                    <a:pt x="439801" y="2933877"/>
                  </a:lnTo>
                  <a:lnTo>
                    <a:pt x="441061" y="2833075"/>
                  </a:lnTo>
                  <a:lnTo>
                    <a:pt x="441689" y="2910952"/>
                  </a:lnTo>
                  <a:lnTo>
                    <a:pt x="442946" y="2985153"/>
                  </a:lnTo>
                  <a:lnTo>
                    <a:pt x="443574" y="2960074"/>
                  </a:lnTo>
                  <a:lnTo>
                    <a:pt x="444201" y="2953228"/>
                  </a:lnTo>
                  <a:lnTo>
                    <a:pt x="446081" y="2995924"/>
                  </a:lnTo>
                  <a:lnTo>
                    <a:pt x="446708" y="2986252"/>
                  </a:lnTo>
                  <a:lnTo>
                    <a:pt x="447333" y="3001161"/>
                  </a:lnTo>
                  <a:lnTo>
                    <a:pt x="447960" y="2997616"/>
                  </a:lnTo>
                  <a:lnTo>
                    <a:pt x="448585" y="2977364"/>
                  </a:lnTo>
                  <a:lnTo>
                    <a:pt x="450459" y="3005425"/>
                  </a:lnTo>
                  <a:lnTo>
                    <a:pt x="452330" y="2872228"/>
                  </a:lnTo>
                  <a:lnTo>
                    <a:pt x="454821" y="2993155"/>
                  </a:lnTo>
                  <a:lnTo>
                    <a:pt x="455443" y="3006874"/>
                  </a:lnTo>
                  <a:lnTo>
                    <a:pt x="456065" y="2996796"/>
                  </a:lnTo>
                  <a:lnTo>
                    <a:pt x="456686" y="2979251"/>
                  </a:lnTo>
                  <a:lnTo>
                    <a:pt x="457928" y="2992855"/>
                  </a:lnTo>
                  <a:lnTo>
                    <a:pt x="458548" y="2979078"/>
                  </a:lnTo>
                  <a:lnTo>
                    <a:pt x="459169" y="2990920"/>
                  </a:lnTo>
                  <a:lnTo>
                    <a:pt x="459788" y="2990898"/>
                  </a:lnTo>
                  <a:lnTo>
                    <a:pt x="460408" y="3008165"/>
                  </a:lnTo>
                  <a:lnTo>
                    <a:pt x="462882" y="2970846"/>
                  </a:lnTo>
                  <a:lnTo>
                    <a:pt x="465352" y="3001821"/>
                  </a:lnTo>
                  <a:lnTo>
                    <a:pt x="465968" y="2979069"/>
                  </a:lnTo>
                  <a:lnTo>
                    <a:pt x="467201" y="2996403"/>
                  </a:lnTo>
                  <a:lnTo>
                    <a:pt x="467817" y="2999743"/>
                  </a:lnTo>
                  <a:lnTo>
                    <a:pt x="468432" y="3013350"/>
                  </a:lnTo>
                  <a:lnTo>
                    <a:pt x="469048" y="2970783"/>
                  </a:lnTo>
                  <a:lnTo>
                    <a:pt x="470278" y="2991845"/>
                  </a:lnTo>
                  <a:lnTo>
                    <a:pt x="470892" y="2983540"/>
                  </a:lnTo>
                  <a:lnTo>
                    <a:pt x="471506" y="2949503"/>
                  </a:lnTo>
                  <a:lnTo>
                    <a:pt x="472118" y="2968858"/>
                  </a:lnTo>
                  <a:lnTo>
                    <a:pt x="474570" y="2996078"/>
                  </a:lnTo>
                  <a:lnTo>
                    <a:pt x="475182" y="2994157"/>
                  </a:lnTo>
                  <a:lnTo>
                    <a:pt x="476406" y="2967032"/>
                  </a:lnTo>
                  <a:lnTo>
                    <a:pt x="477017" y="2972894"/>
                  </a:lnTo>
                  <a:lnTo>
                    <a:pt x="478238" y="2981779"/>
                  </a:lnTo>
                  <a:lnTo>
                    <a:pt x="478849" y="2962410"/>
                  </a:lnTo>
                  <a:lnTo>
                    <a:pt x="479459" y="2968965"/>
                  </a:lnTo>
                  <a:lnTo>
                    <a:pt x="480070" y="3023653"/>
                  </a:lnTo>
                  <a:lnTo>
                    <a:pt x="481288" y="2984368"/>
                  </a:lnTo>
                  <a:lnTo>
                    <a:pt x="481896" y="2985973"/>
                  </a:lnTo>
                  <a:lnTo>
                    <a:pt x="482505" y="3002459"/>
                  </a:lnTo>
                  <a:lnTo>
                    <a:pt x="483113" y="2987058"/>
                  </a:lnTo>
                  <a:lnTo>
                    <a:pt x="483721" y="2976285"/>
                  </a:lnTo>
                  <a:lnTo>
                    <a:pt x="484328" y="2982983"/>
                  </a:lnTo>
                  <a:lnTo>
                    <a:pt x="484936" y="2993656"/>
                  </a:lnTo>
                  <a:lnTo>
                    <a:pt x="486150" y="2949028"/>
                  </a:lnTo>
                  <a:lnTo>
                    <a:pt x="486756" y="2960604"/>
                  </a:lnTo>
                  <a:lnTo>
                    <a:pt x="487362" y="2991117"/>
                  </a:lnTo>
                  <a:lnTo>
                    <a:pt x="487968" y="2988117"/>
                  </a:lnTo>
                  <a:lnTo>
                    <a:pt x="489785" y="2896625"/>
                  </a:lnTo>
                  <a:lnTo>
                    <a:pt x="491597" y="2990823"/>
                  </a:lnTo>
                  <a:lnTo>
                    <a:pt x="492202" y="2980058"/>
                  </a:lnTo>
                  <a:lnTo>
                    <a:pt x="493409" y="2993868"/>
                  </a:lnTo>
                  <a:lnTo>
                    <a:pt x="494012" y="2963663"/>
                  </a:lnTo>
                  <a:lnTo>
                    <a:pt x="495217" y="2977349"/>
                  </a:lnTo>
                  <a:lnTo>
                    <a:pt x="495818" y="2994336"/>
                  </a:lnTo>
                  <a:lnTo>
                    <a:pt x="496421" y="2979110"/>
                  </a:lnTo>
                  <a:lnTo>
                    <a:pt x="497022" y="2964962"/>
                  </a:lnTo>
                  <a:lnTo>
                    <a:pt x="497624" y="2980031"/>
                  </a:lnTo>
                  <a:lnTo>
                    <a:pt x="498224" y="2955663"/>
                  </a:lnTo>
                  <a:lnTo>
                    <a:pt x="499425" y="2965213"/>
                  </a:lnTo>
                  <a:lnTo>
                    <a:pt x="501224" y="3013017"/>
                  </a:lnTo>
                  <a:lnTo>
                    <a:pt x="503620" y="2968404"/>
                  </a:lnTo>
                  <a:lnTo>
                    <a:pt x="505413" y="2933816"/>
                  </a:lnTo>
                  <a:lnTo>
                    <a:pt x="506010" y="2971416"/>
                  </a:lnTo>
                  <a:lnTo>
                    <a:pt x="507205" y="2949623"/>
                  </a:lnTo>
                  <a:lnTo>
                    <a:pt x="507800" y="2947377"/>
                  </a:lnTo>
                  <a:lnTo>
                    <a:pt x="509588" y="2976736"/>
                  </a:lnTo>
                  <a:lnTo>
                    <a:pt x="511967" y="2902715"/>
                  </a:lnTo>
                  <a:lnTo>
                    <a:pt x="514342" y="2961159"/>
                  </a:lnTo>
                  <a:lnTo>
                    <a:pt x="516119" y="2977010"/>
                  </a:lnTo>
                  <a:lnTo>
                    <a:pt x="516711" y="2974640"/>
                  </a:lnTo>
                  <a:lnTo>
                    <a:pt x="517303" y="2929399"/>
                  </a:lnTo>
                  <a:lnTo>
                    <a:pt x="517895" y="2950186"/>
                  </a:lnTo>
                  <a:lnTo>
                    <a:pt x="518487" y="2978815"/>
                  </a:lnTo>
                  <a:lnTo>
                    <a:pt x="519667" y="2955581"/>
                  </a:lnTo>
                  <a:lnTo>
                    <a:pt x="520257" y="2950542"/>
                  </a:lnTo>
                  <a:lnTo>
                    <a:pt x="520848" y="2924195"/>
                  </a:lnTo>
                  <a:lnTo>
                    <a:pt x="521438" y="2972651"/>
                  </a:lnTo>
                  <a:lnTo>
                    <a:pt x="522617" y="2960829"/>
                  </a:lnTo>
                  <a:lnTo>
                    <a:pt x="523206" y="2940338"/>
                  </a:lnTo>
                  <a:lnTo>
                    <a:pt x="523794" y="2954661"/>
                  </a:lnTo>
                  <a:lnTo>
                    <a:pt x="524972" y="2974453"/>
                  </a:lnTo>
                  <a:lnTo>
                    <a:pt x="525559" y="2959787"/>
                  </a:lnTo>
                  <a:lnTo>
                    <a:pt x="526147" y="2942773"/>
                  </a:lnTo>
                  <a:lnTo>
                    <a:pt x="526734" y="2972618"/>
                  </a:lnTo>
                  <a:lnTo>
                    <a:pt x="527322" y="2945528"/>
                  </a:lnTo>
                  <a:lnTo>
                    <a:pt x="527909" y="2918542"/>
                  </a:lnTo>
                  <a:lnTo>
                    <a:pt x="529081" y="2921803"/>
                  </a:lnTo>
                  <a:lnTo>
                    <a:pt x="530252" y="2966702"/>
                  </a:lnTo>
                  <a:lnTo>
                    <a:pt x="530838" y="2964532"/>
                  </a:lnTo>
                  <a:lnTo>
                    <a:pt x="533761" y="2922533"/>
                  </a:lnTo>
                  <a:lnTo>
                    <a:pt x="534345" y="2919134"/>
                  </a:lnTo>
                  <a:lnTo>
                    <a:pt x="534928" y="2976853"/>
                  </a:lnTo>
                  <a:lnTo>
                    <a:pt x="536095" y="2944468"/>
                  </a:lnTo>
                  <a:lnTo>
                    <a:pt x="537842" y="2972659"/>
                  </a:lnTo>
                  <a:lnTo>
                    <a:pt x="539005" y="2927886"/>
                  </a:lnTo>
                  <a:lnTo>
                    <a:pt x="539587" y="2963801"/>
                  </a:lnTo>
                  <a:lnTo>
                    <a:pt x="541909" y="2979624"/>
                  </a:lnTo>
                  <a:lnTo>
                    <a:pt x="543648" y="2947595"/>
                  </a:lnTo>
                  <a:lnTo>
                    <a:pt x="544227" y="2965999"/>
                  </a:lnTo>
                  <a:lnTo>
                    <a:pt x="544806" y="2958039"/>
                  </a:lnTo>
                  <a:lnTo>
                    <a:pt x="545963" y="2933759"/>
                  </a:lnTo>
                  <a:lnTo>
                    <a:pt x="546542" y="2971752"/>
                  </a:lnTo>
                  <a:lnTo>
                    <a:pt x="547697" y="2813124"/>
                  </a:lnTo>
                  <a:lnTo>
                    <a:pt x="548275" y="2858075"/>
                  </a:lnTo>
                  <a:lnTo>
                    <a:pt x="550580" y="2972383"/>
                  </a:lnTo>
                  <a:lnTo>
                    <a:pt x="551156" y="2975253"/>
                  </a:lnTo>
                  <a:lnTo>
                    <a:pt x="551732" y="2968846"/>
                  </a:lnTo>
                  <a:lnTo>
                    <a:pt x="554033" y="2906975"/>
                  </a:lnTo>
                  <a:lnTo>
                    <a:pt x="557475" y="2975587"/>
                  </a:lnTo>
                  <a:lnTo>
                    <a:pt x="558047" y="2956729"/>
                  </a:lnTo>
                  <a:lnTo>
                    <a:pt x="559193" y="2961501"/>
                  </a:lnTo>
                  <a:lnTo>
                    <a:pt x="559764" y="2963389"/>
                  </a:lnTo>
                  <a:lnTo>
                    <a:pt x="561480" y="2928609"/>
                  </a:lnTo>
                  <a:lnTo>
                    <a:pt x="563192" y="2978326"/>
                  </a:lnTo>
                  <a:lnTo>
                    <a:pt x="564331" y="2935306"/>
                  </a:lnTo>
                  <a:lnTo>
                    <a:pt x="565470" y="2945701"/>
                  </a:lnTo>
                  <a:lnTo>
                    <a:pt x="566040" y="2933509"/>
                  </a:lnTo>
                  <a:lnTo>
                    <a:pt x="566608" y="2935360"/>
                  </a:lnTo>
                  <a:lnTo>
                    <a:pt x="567176" y="2964421"/>
                  </a:lnTo>
                  <a:lnTo>
                    <a:pt x="568314" y="2947022"/>
                  </a:lnTo>
                  <a:lnTo>
                    <a:pt x="568882" y="2959439"/>
                  </a:lnTo>
                  <a:lnTo>
                    <a:pt x="569448" y="2936757"/>
                  </a:lnTo>
                  <a:lnTo>
                    <a:pt x="570583" y="2955292"/>
                  </a:lnTo>
                  <a:lnTo>
                    <a:pt x="571149" y="2971386"/>
                  </a:lnTo>
                  <a:lnTo>
                    <a:pt x="574545" y="2840776"/>
                  </a:lnTo>
                  <a:lnTo>
                    <a:pt x="575110" y="2857196"/>
                  </a:lnTo>
                  <a:lnTo>
                    <a:pt x="576805" y="2964851"/>
                  </a:lnTo>
                  <a:lnTo>
                    <a:pt x="577368" y="2934746"/>
                  </a:lnTo>
                  <a:lnTo>
                    <a:pt x="577931" y="2915155"/>
                  </a:lnTo>
                  <a:lnTo>
                    <a:pt x="580184" y="2957516"/>
                  </a:lnTo>
                  <a:lnTo>
                    <a:pt x="580746" y="2948800"/>
                  </a:lnTo>
                  <a:lnTo>
                    <a:pt x="581871" y="2969116"/>
                  </a:lnTo>
                  <a:lnTo>
                    <a:pt x="582433" y="2935460"/>
                  </a:lnTo>
                  <a:lnTo>
                    <a:pt x="583555" y="2966674"/>
                  </a:lnTo>
                  <a:lnTo>
                    <a:pt x="585237" y="2900812"/>
                  </a:lnTo>
                  <a:lnTo>
                    <a:pt x="586357" y="2925815"/>
                  </a:lnTo>
                  <a:lnTo>
                    <a:pt x="586917" y="2966453"/>
                  </a:lnTo>
                  <a:lnTo>
                    <a:pt x="588036" y="2927504"/>
                  </a:lnTo>
                  <a:lnTo>
                    <a:pt x="590270" y="2954275"/>
                  </a:lnTo>
                  <a:lnTo>
                    <a:pt x="590828" y="2944518"/>
                  </a:lnTo>
                  <a:lnTo>
                    <a:pt x="591385" y="2957825"/>
                  </a:lnTo>
                  <a:lnTo>
                    <a:pt x="592499" y="2905299"/>
                  </a:lnTo>
                  <a:lnTo>
                    <a:pt x="593056" y="2949582"/>
                  </a:lnTo>
                  <a:lnTo>
                    <a:pt x="593613" y="2941859"/>
                  </a:lnTo>
                  <a:lnTo>
                    <a:pt x="594170" y="2953630"/>
                  </a:lnTo>
                  <a:lnTo>
                    <a:pt x="595838" y="2921650"/>
                  </a:lnTo>
                  <a:lnTo>
                    <a:pt x="598058" y="2967624"/>
                  </a:lnTo>
                  <a:lnTo>
                    <a:pt x="599720" y="2925221"/>
                  </a:lnTo>
                  <a:lnTo>
                    <a:pt x="600274" y="2934600"/>
                  </a:lnTo>
                  <a:lnTo>
                    <a:pt x="600828" y="2941106"/>
                  </a:lnTo>
                  <a:lnTo>
                    <a:pt x="601382" y="2939195"/>
                  </a:lnTo>
                  <a:lnTo>
                    <a:pt x="601934" y="2870494"/>
                  </a:lnTo>
                  <a:lnTo>
                    <a:pt x="602486" y="2923304"/>
                  </a:lnTo>
                  <a:lnTo>
                    <a:pt x="603040" y="2978790"/>
                  </a:lnTo>
                  <a:lnTo>
                    <a:pt x="604144" y="2926359"/>
                  </a:lnTo>
                  <a:lnTo>
                    <a:pt x="606348" y="2886402"/>
                  </a:lnTo>
                  <a:lnTo>
                    <a:pt x="608551" y="2954042"/>
                  </a:lnTo>
                  <a:lnTo>
                    <a:pt x="610748" y="2888263"/>
                  </a:lnTo>
                  <a:lnTo>
                    <a:pt x="611297" y="2914569"/>
                  </a:lnTo>
                  <a:lnTo>
                    <a:pt x="614038" y="2964350"/>
                  </a:lnTo>
                  <a:lnTo>
                    <a:pt x="615680" y="2892342"/>
                  </a:lnTo>
                  <a:lnTo>
                    <a:pt x="616226" y="2900258"/>
                  </a:lnTo>
                  <a:lnTo>
                    <a:pt x="616773" y="2927524"/>
                  </a:lnTo>
                  <a:lnTo>
                    <a:pt x="618411" y="2923719"/>
                  </a:lnTo>
                  <a:lnTo>
                    <a:pt x="618957" y="2931101"/>
                  </a:lnTo>
                  <a:lnTo>
                    <a:pt x="619501" y="2915735"/>
                  </a:lnTo>
                  <a:lnTo>
                    <a:pt x="620047" y="2922259"/>
                  </a:lnTo>
                  <a:lnTo>
                    <a:pt x="621135" y="2935223"/>
                  </a:lnTo>
                  <a:lnTo>
                    <a:pt x="621680" y="2900161"/>
                  </a:lnTo>
                  <a:lnTo>
                    <a:pt x="622224" y="2949703"/>
                  </a:lnTo>
                  <a:lnTo>
                    <a:pt x="623311" y="2935625"/>
                  </a:lnTo>
                  <a:lnTo>
                    <a:pt x="623855" y="2883722"/>
                  </a:lnTo>
                  <a:lnTo>
                    <a:pt x="625483" y="2894339"/>
                  </a:lnTo>
                  <a:lnTo>
                    <a:pt x="626026" y="2918539"/>
                  </a:lnTo>
                  <a:lnTo>
                    <a:pt x="626568" y="2850657"/>
                  </a:lnTo>
                  <a:lnTo>
                    <a:pt x="627652" y="2865491"/>
                  </a:lnTo>
                  <a:lnTo>
                    <a:pt x="629275" y="2898098"/>
                  </a:lnTo>
                  <a:lnTo>
                    <a:pt x="631976" y="2623940"/>
                  </a:lnTo>
                  <a:lnTo>
                    <a:pt x="633055" y="2288349"/>
                  </a:lnTo>
                  <a:lnTo>
                    <a:pt x="633594" y="2575697"/>
                  </a:lnTo>
                  <a:lnTo>
                    <a:pt x="634672" y="2786816"/>
                  </a:lnTo>
                  <a:lnTo>
                    <a:pt x="635749" y="2726848"/>
                  </a:lnTo>
                  <a:lnTo>
                    <a:pt x="638436" y="2888834"/>
                  </a:lnTo>
                  <a:lnTo>
                    <a:pt x="640046" y="2936635"/>
                  </a:lnTo>
                  <a:lnTo>
                    <a:pt x="640583" y="2919277"/>
                  </a:lnTo>
                  <a:lnTo>
                    <a:pt x="642725" y="2891062"/>
                  </a:lnTo>
                  <a:lnTo>
                    <a:pt x="643259" y="2905602"/>
                  </a:lnTo>
                  <a:lnTo>
                    <a:pt x="643794" y="2880321"/>
                  </a:lnTo>
                  <a:lnTo>
                    <a:pt x="644329" y="2906717"/>
                  </a:lnTo>
                  <a:lnTo>
                    <a:pt x="645397" y="2890590"/>
                  </a:lnTo>
                  <a:lnTo>
                    <a:pt x="645930" y="2895722"/>
                  </a:lnTo>
                  <a:lnTo>
                    <a:pt x="648064" y="2872443"/>
                  </a:lnTo>
                  <a:lnTo>
                    <a:pt x="648596" y="2787745"/>
                  </a:lnTo>
                  <a:lnTo>
                    <a:pt x="649129" y="2830820"/>
                  </a:lnTo>
                  <a:lnTo>
                    <a:pt x="651257" y="2918286"/>
                  </a:lnTo>
                  <a:lnTo>
                    <a:pt x="654441" y="2838633"/>
                  </a:lnTo>
                  <a:lnTo>
                    <a:pt x="654971" y="2822699"/>
                  </a:lnTo>
                  <a:lnTo>
                    <a:pt x="657616" y="2943517"/>
                  </a:lnTo>
                  <a:lnTo>
                    <a:pt x="660258" y="2838639"/>
                  </a:lnTo>
                  <a:lnTo>
                    <a:pt x="662367" y="2922089"/>
                  </a:lnTo>
                  <a:lnTo>
                    <a:pt x="665523" y="2871880"/>
                  </a:lnTo>
                  <a:lnTo>
                    <a:pt x="666574" y="2915964"/>
                  </a:lnTo>
                  <a:lnTo>
                    <a:pt x="667622" y="2897882"/>
                  </a:lnTo>
                  <a:lnTo>
                    <a:pt x="668148" y="2894088"/>
                  </a:lnTo>
                  <a:lnTo>
                    <a:pt x="670242" y="2922130"/>
                  </a:lnTo>
                  <a:lnTo>
                    <a:pt x="671288" y="2879847"/>
                  </a:lnTo>
                  <a:lnTo>
                    <a:pt x="672333" y="2883652"/>
                  </a:lnTo>
                  <a:lnTo>
                    <a:pt x="672857" y="2901221"/>
                  </a:lnTo>
                  <a:lnTo>
                    <a:pt x="674944" y="2836016"/>
                  </a:lnTo>
                  <a:lnTo>
                    <a:pt x="677548" y="2887186"/>
                  </a:lnTo>
                  <a:lnTo>
                    <a:pt x="679628" y="2813168"/>
                  </a:lnTo>
                  <a:lnTo>
                    <a:pt x="680147" y="2855783"/>
                  </a:lnTo>
                  <a:lnTo>
                    <a:pt x="680667" y="2773229"/>
                  </a:lnTo>
                  <a:lnTo>
                    <a:pt x="681186" y="2774289"/>
                  </a:lnTo>
                  <a:lnTo>
                    <a:pt x="682741" y="2891289"/>
                  </a:lnTo>
                  <a:lnTo>
                    <a:pt x="683258" y="2883075"/>
                  </a:lnTo>
                  <a:lnTo>
                    <a:pt x="684812" y="2849426"/>
                  </a:lnTo>
                  <a:lnTo>
                    <a:pt x="685329" y="2876136"/>
                  </a:lnTo>
                  <a:lnTo>
                    <a:pt x="686879" y="2912182"/>
                  </a:lnTo>
                  <a:lnTo>
                    <a:pt x="687912" y="2859945"/>
                  </a:lnTo>
                  <a:lnTo>
                    <a:pt x="688428" y="2889384"/>
                  </a:lnTo>
                  <a:lnTo>
                    <a:pt x="688944" y="2909159"/>
                  </a:lnTo>
                  <a:lnTo>
                    <a:pt x="689975" y="2893023"/>
                  </a:lnTo>
                  <a:lnTo>
                    <a:pt x="691005" y="2895920"/>
                  </a:lnTo>
                  <a:lnTo>
                    <a:pt x="693061" y="2871875"/>
                  </a:lnTo>
                  <a:lnTo>
                    <a:pt x="695116" y="2892488"/>
                  </a:lnTo>
                  <a:lnTo>
                    <a:pt x="695629" y="2879782"/>
                  </a:lnTo>
                  <a:lnTo>
                    <a:pt x="697166" y="2908994"/>
                  </a:lnTo>
                  <a:lnTo>
                    <a:pt x="697679" y="2905113"/>
                  </a:lnTo>
                  <a:lnTo>
                    <a:pt x="698702" y="2882929"/>
                  </a:lnTo>
                  <a:lnTo>
                    <a:pt x="699724" y="2887917"/>
                  </a:lnTo>
                  <a:lnTo>
                    <a:pt x="700235" y="2914259"/>
                  </a:lnTo>
                  <a:lnTo>
                    <a:pt x="701257" y="2862202"/>
                  </a:lnTo>
                  <a:lnTo>
                    <a:pt x="701768" y="2865961"/>
                  </a:lnTo>
                  <a:lnTo>
                    <a:pt x="702277" y="2899407"/>
                  </a:lnTo>
                  <a:lnTo>
                    <a:pt x="703297" y="2889693"/>
                  </a:lnTo>
                  <a:lnTo>
                    <a:pt x="704825" y="2867977"/>
                  </a:lnTo>
                  <a:lnTo>
                    <a:pt x="705335" y="2882083"/>
                  </a:lnTo>
                  <a:lnTo>
                    <a:pt x="705844" y="2901397"/>
                  </a:lnTo>
                  <a:lnTo>
                    <a:pt x="706861" y="2857065"/>
                  </a:lnTo>
                  <a:lnTo>
                    <a:pt x="707369" y="2857355"/>
                  </a:lnTo>
                  <a:lnTo>
                    <a:pt x="708385" y="2920692"/>
                  </a:lnTo>
                  <a:lnTo>
                    <a:pt x="709398" y="2889936"/>
                  </a:lnTo>
                  <a:lnTo>
                    <a:pt x="710920" y="2842773"/>
                  </a:lnTo>
                  <a:lnTo>
                    <a:pt x="711426" y="2866662"/>
                  </a:lnTo>
                  <a:lnTo>
                    <a:pt x="711933" y="2867076"/>
                  </a:lnTo>
                  <a:lnTo>
                    <a:pt x="712439" y="2841746"/>
                  </a:lnTo>
                  <a:lnTo>
                    <a:pt x="714462" y="2881138"/>
                  </a:lnTo>
                  <a:lnTo>
                    <a:pt x="714966" y="2877335"/>
                  </a:lnTo>
                  <a:lnTo>
                    <a:pt x="715471" y="2858795"/>
                  </a:lnTo>
                  <a:lnTo>
                    <a:pt x="715976" y="2864954"/>
                  </a:lnTo>
                  <a:lnTo>
                    <a:pt x="716480" y="2890147"/>
                  </a:lnTo>
                  <a:lnTo>
                    <a:pt x="717488" y="2875159"/>
                  </a:lnTo>
                  <a:lnTo>
                    <a:pt x="717992" y="2870080"/>
                  </a:lnTo>
                  <a:lnTo>
                    <a:pt x="718495" y="2908948"/>
                  </a:lnTo>
                  <a:lnTo>
                    <a:pt x="719503" y="2881094"/>
                  </a:lnTo>
                  <a:lnTo>
                    <a:pt x="720509" y="2858259"/>
                  </a:lnTo>
                  <a:lnTo>
                    <a:pt x="721010" y="2870356"/>
                  </a:lnTo>
                  <a:lnTo>
                    <a:pt x="722518" y="2909232"/>
                  </a:lnTo>
                  <a:lnTo>
                    <a:pt x="723019" y="2880288"/>
                  </a:lnTo>
                  <a:lnTo>
                    <a:pt x="723521" y="2880152"/>
                  </a:lnTo>
                  <a:lnTo>
                    <a:pt x="724022" y="2917510"/>
                  </a:lnTo>
                  <a:lnTo>
                    <a:pt x="724523" y="2891153"/>
                  </a:lnTo>
                  <a:lnTo>
                    <a:pt x="725526" y="2869766"/>
                  </a:lnTo>
                  <a:lnTo>
                    <a:pt x="726526" y="2871650"/>
                  </a:lnTo>
                  <a:lnTo>
                    <a:pt x="728027" y="2902393"/>
                  </a:lnTo>
                  <a:lnTo>
                    <a:pt x="730023" y="2808110"/>
                  </a:lnTo>
                  <a:lnTo>
                    <a:pt x="732018" y="2893925"/>
                  </a:lnTo>
                  <a:lnTo>
                    <a:pt x="732516" y="2892312"/>
                  </a:lnTo>
                  <a:lnTo>
                    <a:pt x="733014" y="2896694"/>
                  </a:lnTo>
                  <a:lnTo>
                    <a:pt x="733511" y="2869618"/>
                  </a:lnTo>
                  <a:lnTo>
                    <a:pt x="735002" y="2880881"/>
                  </a:lnTo>
                  <a:lnTo>
                    <a:pt x="735996" y="2839370"/>
                  </a:lnTo>
                  <a:lnTo>
                    <a:pt x="736492" y="2849020"/>
                  </a:lnTo>
                  <a:lnTo>
                    <a:pt x="736989" y="2873531"/>
                  </a:lnTo>
                  <a:lnTo>
                    <a:pt x="737486" y="2846346"/>
                  </a:lnTo>
                  <a:lnTo>
                    <a:pt x="738476" y="2869872"/>
                  </a:lnTo>
                  <a:lnTo>
                    <a:pt x="738972" y="2873782"/>
                  </a:lnTo>
                  <a:lnTo>
                    <a:pt x="739467" y="2896039"/>
                  </a:lnTo>
                  <a:lnTo>
                    <a:pt x="741446" y="2857677"/>
                  </a:lnTo>
                  <a:lnTo>
                    <a:pt x="741940" y="2850029"/>
                  </a:lnTo>
                  <a:lnTo>
                    <a:pt x="742435" y="2873041"/>
                  </a:lnTo>
                  <a:lnTo>
                    <a:pt x="743422" y="2872840"/>
                  </a:lnTo>
                  <a:lnTo>
                    <a:pt x="745394" y="2848744"/>
                  </a:lnTo>
                  <a:lnTo>
                    <a:pt x="745887" y="2861139"/>
                  </a:lnTo>
                  <a:lnTo>
                    <a:pt x="746379" y="2858673"/>
                  </a:lnTo>
                  <a:lnTo>
                    <a:pt x="746871" y="2845074"/>
                  </a:lnTo>
                  <a:lnTo>
                    <a:pt x="747365" y="2854969"/>
                  </a:lnTo>
                  <a:lnTo>
                    <a:pt x="747857" y="2865864"/>
                  </a:lnTo>
                  <a:lnTo>
                    <a:pt x="748349" y="2861334"/>
                  </a:lnTo>
                  <a:lnTo>
                    <a:pt x="748839" y="2836274"/>
                  </a:lnTo>
                  <a:lnTo>
                    <a:pt x="750313" y="2886502"/>
                  </a:lnTo>
                  <a:lnTo>
                    <a:pt x="751294" y="2873509"/>
                  </a:lnTo>
                  <a:lnTo>
                    <a:pt x="752274" y="2820001"/>
                  </a:lnTo>
                  <a:lnTo>
                    <a:pt x="753255" y="2854741"/>
                  </a:lnTo>
                  <a:lnTo>
                    <a:pt x="753744" y="2846836"/>
                  </a:lnTo>
                  <a:lnTo>
                    <a:pt x="754234" y="2847153"/>
                  </a:lnTo>
                  <a:lnTo>
                    <a:pt x="755211" y="2877363"/>
                  </a:lnTo>
                  <a:lnTo>
                    <a:pt x="756189" y="2860395"/>
                  </a:lnTo>
                  <a:lnTo>
                    <a:pt x="758629" y="2847069"/>
                  </a:lnTo>
                  <a:lnTo>
                    <a:pt x="759605" y="2868725"/>
                  </a:lnTo>
                  <a:lnTo>
                    <a:pt x="761065" y="2835434"/>
                  </a:lnTo>
                  <a:lnTo>
                    <a:pt x="762525" y="2901316"/>
                  </a:lnTo>
                  <a:lnTo>
                    <a:pt x="763010" y="2890796"/>
                  </a:lnTo>
                  <a:lnTo>
                    <a:pt x="763496" y="2875503"/>
                  </a:lnTo>
                  <a:lnTo>
                    <a:pt x="763981" y="2893589"/>
                  </a:lnTo>
                  <a:lnTo>
                    <a:pt x="764952" y="2821617"/>
                  </a:lnTo>
                  <a:lnTo>
                    <a:pt x="765922" y="2867438"/>
                  </a:lnTo>
                  <a:lnTo>
                    <a:pt x="766891" y="2843934"/>
                  </a:lnTo>
                  <a:lnTo>
                    <a:pt x="767375" y="2871331"/>
                  </a:lnTo>
                  <a:lnTo>
                    <a:pt x="767859" y="2852389"/>
                  </a:lnTo>
                  <a:lnTo>
                    <a:pt x="768343" y="2842509"/>
                  </a:lnTo>
                  <a:lnTo>
                    <a:pt x="769794" y="2863836"/>
                  </a:lnTo>
                  <a:lnTo>
                    <a:pt x="771725" y="2790051"/>
                  </a:lnTo>
                  <a:lnTo>
                    <a:pt x="773172" y="2846103"/>
                  </a:lnTo>
                  <a:lnTo>
                    <a:pt x="773654" y="2818077"/>
                  </a:lnTo>
                  <a:lnTo>
                    <a:pt x="774135" y="2837626"/>
                  </a:lnTo>
                  <a:lnTo>
                    <a:pt x="775579" y="2835492"/>
                  </a:lnTo>
                  <a:lnTo>
                    <a:pt x="776540" y="2844430"/>
                  </a:lnTo>
                  <a:lnTo>
                    <a:pt x="777502" y="2826001"/>
                  </a:lnTo>
                  <a:lnTo>
                    <a:pt x="778941" y="2865618"/>
                  </a:lnTo>
                  <a:lnTo>
                    <a:pt x="779422" y="2849994"/>
                  </a:lnTo>
                  <a:lnTo>
                    <a:pt x="780860" y="2793628"/>
                  </a:lnTo>
                  <a:lnTo>
                    <a:pt x="781339" y="2730853"/>
                  </a:lnTo>
                  <a:lnTo>
                    <a:pt x="783252" y="2841960"/>
                  </a:lnTo>
                  <a:lnTo>
                    <a:pt x="784208" y="2819411"/>
                  </a:lnTo>
                  <a:lnTo>
                    <a:pt x="785163" y="2828655"/>
                  </a:lnTo>
                  <a:lnTo>
                    <a:pt x="786116" y="2834547"/>
                  </a:lnTo>
                  <a:lnTo>
                    <a:pt x="787548" y="2819086"/>
                  </a:lnTo>
                  <a:lnTo>
                    <a:pt x="788024" y="2831337"/>
                  </a:lnTo>
                  <a:lnTo>
                    <a:pt x="789452" y="2812171"/>
                  </a:lnTo>
                  <a:lnTo>
                    <a:pt x="789926" y="2821675"/>
                  </a:lnTo>
                  <a:lnTo>
                    <a:pt x="790402" y="2808872"/>
                  </a:lnTo>
                  <a:lnTo>
                    <a:pt x="790877" y="2817652"/>
                  </a:lnTo>
                  <a:lnTo>
                    <a:pt x="791827" y="2843876"/>
                  </a:lnTo>
                  <a:lnTo>
                    <a:pt x="792776" y="2827123"/>
                  </a:lnTo>
                  <a:lnTo>
                    <a:pt x="793725" y="2767502"/>
                  </a:lnTo>
                  <a:lnTo>
                    <a:pt x="795147" y="2788451"/>
                  </a:lnTo>
                  <a:lnTo>
                    <a:pt x="795620" y="2816648"/>
                  </a:lnTo>
                  <a:lnTo>
                    <a:pt x="796567" y="2607247"/>
                  </a:lnTo>
                  <a:lnTo>
                    <a:pt x="797513" y="2759002"/>
                  </a:lnTo>
                  <a:lnTo>
                    <a:pt x="797984" y="2693136"/>
                  </a:lnTo>
                  <a:lnTo>
                    <a:pt x="798457" y="2705874"/>
                  </a:lnTo>
                  <a:lnTo>
                    <a:pt x="800816" y="2837132"/>
                  </a:lnTo>
                  <a:lnTo>
                    <a:pt x="801759" y="2824848"/>
                  </a:lnTo>
                  <a:lnTo>
                    <a:pt x="802228" y="2838197"/>
                  </a:lnTo>
                  <a:lnTo>
                    <a:pt x="804110" y="2784365"/>
                  </a:lnTo>
                  <a:lnTo>
                    <a:pt x="804582" y="2801680"/>
                  </a:lnTo>
                  <a:lnTo>
                    <a:pt x="805051" y="2824583"/>
                  </a:lnTo>
                  <a:lnTo>
                    <a:pt x="806928" y="2772357"/>
                  </a:lnTo>
                  <a:lnTo>
                    <a:pt x="807398" y="2802140"/>
                  </a:lnTo>
                  <a:lnTo>
                    <a:pt x="807866" y="2776411"/>
                  </a:lnTo>
                  <a:lnTo>
                    <a:pt x="808336" y="2735582"/>
                  </a:lnTo>
                  <a:lnTo>
                    <a:pt x="809272" y="2766985"/>
                  </a:lnTo>
                  <a:lnTo>
                    <a:pt x="810676" y="2790821"/>
                  </a:lnTo>
                  <a:lnTo>
                    <a:pt x="811143" y="2786091"/>
                  </a:lnTo>
                  <a:lnTo>
                    <a:pt x="811611" y="2780819"/>
                  </a:lnTo>
                  <a:lnTo>
                    <a:pt x="812077" y="2806161"/>
                  </a:lnTo>
                  <a:lnTo>
                    <a:pt x="813478" y="2805803"/>
                  </a:lnTo>
                  <a:lnTo>
                    <a:pt x="815343" y="2781723"/>
                  </a:lnTo>
                  <a:lnTo>
                    <a:pt x="816274" y="2829933"/>
                  </a:lnTo>
                  <a:lnTo>
                    <a:pt x="817206" y="2792976"/>
                  </a:lnTo>
                  <a:lnTo>
                    <a:pt x="817671" y="2794321"/>
                  </a:lnTo>
                  <a:lnTo>
                    <a:pt x="819065" y="2814918"/>
                  </a:lnTo>
                  <a:lnTo>
                    <a:pt x="820459" y="2775390"/>
                  </a:lnTo>
                  <a:lnTo>
                    <a:pt x="820922" y="2778711"/>
                  </a:lnTo>
                  <a:lnTo>
                    <a:pt x="821385" y="2805738"/>
                  </a:lnTo>
                  <a:lnTo>
                    <a:pt x="823239" y="2768968"/>
                  </a:lnTo>
                  <a:lnTo>
                    <a:pt x="823702" y="2787661"/>
                  </a:lnTo>
                  <a:lnTo>
                    <a:pt x="824165" y="2729551"/>
                  </a:lnTo>
                  <a:lnTo>
                    <a:pt x="825552" y="2750736"/>
                  </a:lnTo>
                  <a:lnTo>
                    <a:pt x="827399" y="2798562"/>
                  </a:lnTo>
                  <a:lnTo>
                    <a:pt x="828321" y="2761711"/>
                  </a:lnTo>
                  <a:lnTo>
                    <a:pt x="829243" y="2783631"/>
                  </a:lnTo>
                  <a:lnTo>
                    <a:pt x="831545" y="2736225"/>
                  </a:lnTo>
                  <a:lnTo>
                    <a:pt x="832004" y="2757581"/>
                  </a:lnTo>
                  <a:lnTo>
                    <a:pt x="832464" y="2776219"/>
                  </a:lnTo>
                  <a:lnTo>
                    <a:pt x="832924" y="2770800"/>
                  </a:lnTo>
                  <a:lnTo>
                    <a:pt x="835219" y="2724513"/>
                  </a:lnTo>
                  <a:lnTo>
                    <a:pt x="836136" y="2751077"/>
                  </a:lnTo>
                  <a:lnTo>
                    <a:pt x="837510" y="2783104"/>
                  </a:lnTo>
                  <a:lnTo>
                    <a:pt x="837967" y="2757878"/>
                  </a:lnTo>
                  <a:lnTo>
                    <a:pt x="838881" y="2738147"/>
                  </a:lnTo>
                  <a:lnTo>
                    <a:pt x="839339" y="2749594"/>
                  </a:lnTo>
                  <a:lnTo>
                    <a:pt x="839796" y="2780697"/>
                  </a:lnTo>
                  <a:lnTo>
                    <a:pt x="841166" y="2768679"/>
                  </a:lnTo>
                  <a:lnTo>
                    <a:pt x="841621" y="2754887"/>
                  </a:lnTo>
                  <a:lnTo>
                    <a:pt x="842078" y="2770578"/>
                  </a:lnTo>
                  <a:lnTo>
                    <a:pt x="843446" y="2708802"/>
                  </a:lnTo>
                  <a:lnTo>
                    <a:pt x="846631" y="2565603"/>
                  </a:lnTo>
                  <a:lnTo>
                    <a:pt x="847538" y="1760457"/>
                  </a:lnTo>
                  <a:lnTo>
                    <a:pt x="848446" y="295442"/>
                  </a:lnTo>
                  <a:lnTo>
                    <a:pt x="849353" y="417776"/>
                  </a:lnTo>
                  <a:lnTo>
                    <a:pt x="849807" y="631316"/>
                  </a:lnTo>
                  <a:lnTo>
                    <a:pt x="851165" y="2488182"/>
                  </a:lnTo>
                  <a:lnTo>
                    <a:pt x="851618" y="2308153"/>
                  </a:lnTo>
                  <a:lnTo>
                    <a:pt x="852974" y="87251"/>
                  </a:lnTo>
                  <a:lnTo>
                    <a:pt x="853427" y="653889"/>
                  </a:lnTo>
                  <a:lnTo>
                    <a:pt x="855685" y="2522622"/>
                  </a:lnTo>
                  <a:lnTo>
                    <a:pt x="857487" y="2653777"/>
                  </a:lnTo>
                  <a:lnTo>
                    <a:pt x="857938" y="2650956"/>
                  </a:lnTo>
                  <a:lnTo>
                    <a:pt x="858388" y="2642573"/>
                  </a:lnTo>
                  <a:lnTo>
                    <a:pt x="858837" y="2658109"/>
                  </a:lnTo>
                  <a:lnTo>
                    <a:pt x="860188" y="2522111"/>
                  </a:lnTo>
                  <a:lnTo>
                    <a:pt x="861086" y="1673125"/>
                  </a:lnTo>
                  <a:lnTo>
                    <a:pt x="863330" y="124411"/>
                  </a:lnTo>
                  <a:lnTo>
                    <a:pt x="866463" y="2662521"/>
                  </a:lnTo>
                  <a:lnTo>
                    <a:pt x="866911" y="2676907"/>
                  </a:lnTo>
                  <a:lnTo>
                    <a:pt x="867358" y="2652134"/>
                  </a:lnTo>
                  <a:lnTo>
                    <a:pt x="867804" y="2659706"/>
                  </a:lnTo>
                  <a:lnTo>
                    <a:pt x="868698" y="2710987"/>
                  </a:lnTo>
                  <a:lnTo>
                    <a:pt x="869591" y="2692598"/>
                  </a:lnTo>
                  <a:lnTo>
                    <a:pt x="870483" y="2708619"/>
                  </a:lnTo>
                  <a:lnTo>
                    <a:pt x="871373" y="2750693"/>
                  </a:lnTo>
                  <a:lnTo>
                    <a:pt x="872709" y="2737693"/>
                  </a:lnTo>
                  <a:lnTo>
                    <a:pt x="873153" y="2722481"/>
                  </a:lnTo>
                  <a:lnTo>
                    <a:pt x="874043" y="2760734"/>
                  </a:lnTo>
                  <a:lnTo>
                    <a:pt x="874488" y="2732945"/>
                  </a:lnTo>
                  <a:lnTo>
                    <a:pt x="874932" y="2710698"/>
                  </a:lnTo>
                  <a:lnTo>
                    <a:pt x="876263" y="2769919"/>
                  </a:lnTo>
                  <a:lnTo>
                    <a:pt x="877150" y="2751635"/>
                  </a:lnTo>
                  <a:lnTo>
                    <a:pt x="877594" y="2746019"/>
                  </a:lnTo>
                  <a:lnTo>
                    <a:pt x="878037" y="2753181"/>
                  </a:lnTo>
                  <a:lnTo>
                    <a:pt x="878480" y="2708813"/>
                  </a:lnTo>
                  <a:lnTo>
                    <a:pt x="878923" y="2735941"/>
                  </a:lnTo>
                  <a:lnTo>
                    <a:pt x="881135" y="2769091"/>
                  </a:lnTo>
                  <a:lnTo>
                    <a:pt x="881577" y="2770032"/>
                  </a:lnTo>
                  <a:lnTo>
                    <a:pt x="882018" y="2729057"/>
                  </a:lnTo>
                  <a:lnTo>
                    <a:pt x="882459" y="2743473"/>
                  </a:lnTo>
                  <a:lnTo>
                    <a:pt x="882902" y="2773720"/>
                  </a:lnTo>
                  <a:lnTo>
                    <a:pt x="883343" y="2729184"/>
                  </a:lnTo>
                  <a:lnTo>
                    <a:pt x="884665" y="2733912"/>
                  </a:lnTo>
                  <a:lnTo>
                    <a:pt x="885547" y="2729327"/>
                  </a:lnTo>
                  <a:lnTo>
                    <a:pt x="885987" y="2705439"/>
                  </a:lnTo>
                  <a:lnTo>
                    <a:pt x="886428" y="2711886"/>
                  </a:lnTo>
                  <a:lnTo>
                    <a:pt x="887307" y="2757930"/>
                  </a:lnTo>
                  <a:lnTo>
                    <a:pt x="888626" y="2744036"/>
                  </a:lnTo>
                  <a:lnTo>
                    <a:pt x="889065" y="2735674"/>
                  </a:lnTo>
                  <a:lnTo>
                    <a:pt x="889505" y="2773356"/>
                  </a:lnTo>
                  <a:lnTo>
                    <a:pt x="889943" y="2750084"/>
                  </a:lnTo>
                  <a:lnTo>
                    <a:pt x="890820" y="2727359"/>
                  </a:lnTo>
                  <a:lnTo>
                    <a:pt x="891698" y="2737746"/>
                  </a:lnTo>
                  <a:lnTo>
                    <a:pt x="892573" y="2754047"/>
                  </a:lnTo>
                  <a:lnTo>
                    <a:pt x="893011" y="2751476"/>
                  </a:lnTo>
                  <a:lnTo>
                    <a:pt x="893449" y="2730456"/>
                  </a:lnTo>
                  <a:lnTo>
                    <a:pt x="894762" y="2749353"/>
                  </a:lnTo>
                  <a:lnTo>
                    <a:pt x="895198" y="2737817"/>
                  </a:lnTo>
                  <a:lnTo>
                    <a:pt x="896072" y="2763201"/>
                  </a:lnTo>
                  <a:lnTo>
                    <a:pt x="897818" y="2709000"/>
                  </a:lnTo>
                  <a:lnTo>
                    <a:pt x="899125" y="2750078"/>
                  </a:lnTo>
                  <a:lnTo>
                    <a:pt x="899561" y="2749154"/>
                  </a:lnTo>
                  <a:lnTo>
                    <a:pt x="899996" y="2726889"/>
                  </a:lnTo>
                  <a:lnTo>
                    <a:pt x="901737" y="2754479"/>
                  </a:lnTo>
                  <a:lnTo>
                    <a:pt x="902172" y="2732488"/>
                  </a:lnTo>
                  <a:lnTo>
                    <a:pt x="903040" y="2786137"/>
                  </a:lnTo>
                  <a:lnTo>
                    <a:pt x="904776" y="2779772"/>
                  </a:lnTo>
                  <a:lnTo>
                    <a:pt x="905210" y="2778257"/>
                  </a:lnTo>
                  <a:lnTo>
                    <a:pt x="906943" y="2447797"/>
                  </a:lnTo>
                  <a:lnTo>
                    <a:pt x="907375" y="2712321"/>
                  </a:lnTo>
                  <a:lnTo>
                    <a:pt x="908241" y="2767864"/>
                  </a:lnTo>
                  <a:lnTo>
                    <a:pt x="909537" y="2742745"/>
                  </a:lnTo>
                  <a:lnTo>
                    <a:pt x="909969" y="2743962"/>
                  </a:lnTo>
                  <a:lnTo>
                    <a:pt x="911695" y="2781620"/>
                  </a:lnTo>
                  <a:lnTo>
                    <a:pt x="912127" y="2775136"/>
                  </a:lnTo>
                  <a:lnTo>
                    <a:pt x="912989" y="2749020"/>
                  </a:lnTo>
                  <a:lnTo>
                    <a:pt x="913420" y="2778249"/>
                  </a:lnTo>
                  <a:lnTo>
                    <a:pt x="913850" y="2742266"/>
                  </a:lnTo>
                  <a:lnTo>
                    <a:pt x="915142" y="2758760"/>
                  </a:lnTo>
                  <a:lnTo>
                    <a:pt x="915572" y="2757250"/>
                  </a:lnTo>
                  <a:lnTo>
                    <a:pt x="916000" y="2757705"/>
                  </a:lnTo>
                  <a:lnTo>
                    <a:pt x="916430" y="2731089"/>
                  </a:lnTo>
                  <a:lnTo>
                    <a:pt x="917719" y="2751476"/>
                  </a:lnTo>
                  <a:lnTo>
                    <a:pt x="918149" y="2780153"/>
                  </a:lnTo>
                  <a:lnTo>
                    <a:pt x="919434" y="2754793"/>
                  </a:lnTo>
                  <a:lnTo>
                    <a:pt x="920291" y="2764018"/>
                  </a:lnTo>
                  <a:lnTo>
                    <a:pt x="920719" y="2793227"/>
                  </a:lnTo>
                  <a:lnTo>
                    <a:pt x="922431" y="2733796"/>
                  </a:lnTo>
                  <a:lnTo>
                    <a:pt x="922858" y="2752676"/>
                  </a:lnTo>
                  <a:lnTo>
                    <a:pt x="924140" y="2745562"/>
                  </a:lnTo>
                  <a:lnTo>
                    <a:pt x="924567" y="2748300"/>
                  </a:lnTo>
                  <a:lnTo>
                    <a:pt x="924994" y="2749464"/>
                  </a:lnTo>
                  <a:lnTo>
                    <a:pt x="925421" y="2735904"/>
                  </a:lnTo>
                  <a:lnTo>
                    <a:pt x="927552" y="2763767"/>
                  </a:lnTo>
                  <a:lnTo>
                    <a:pt x="929254" y="2727390"/>
                  </a:lnTo>
                  <a:lnTo>
                    <a:pt x="929680" y="2737260"/>
                  </a:lnTo>
                  <a:lnTo>
                    <a:pt x="930954" y="2755372"/>
                  </a:lnTo>
                  <a:lnTo>
                    <a:pt x="931378" y="2726434"/>
                  </a:lnTo>
                  <a:lnTo>
                    <a:pt x="931803" y="2754563"/>
                  </a:lnTo>
                  <a:lnTo>
                    <a:pt x="932226" y="2762365"/>
                  </a:lnTo>
                  <a:lnTo>
                    <a:pt x="932652" y="2753752"/>
                  </a:lnTo>
                  <a:lnTo>
                    <a:pt x="933075" y="2784481"/>
                  </a:lnTo>
                  <a:lnTo>
                    <a:pt x="933499" y="2730312"/>
                  </a:lnTo>
                  <a:lnTo>
                    <a:pt x="934770" y="2776121"/>
                  </a:lnTo>
                  <a:lnTo>
                    <a:pt x="935194" y="2768171"/>
                  </a:lnTo>
                  <a:lnTo>
                    <a:pt x="935616" y="2768476"/>
                  </a:lnTo>
                  <a:lnTo>
                    <a:pt x="936039" y="2784957"/>
                  </a:lnTo>
                  <a:lnTo>
                    <a:pt x="937729" y="2736012"/>
                  </a:lnTo>
                  <a:lnTo>
                    <a:pt x="938153" y="2762880"/>
                  </a:lnTo>
                  <a:lnTo>
                    <a:pt x="939418" y="2744119"/>
                  </a:lnTo>
                  <a:lnTo>
                    <a:pt x="939840" y="2742623"/>
                  </a:lnTo>
                  <a:lnTo>
                    <a:pt x="940684" y="2760035"/>
                  </a:lnTo>
                  <a:lnTo>
                    <a:pt x="941104" y="2750098"/>
                  </a:lnTo>
                  <a:lnTo>
                    <a:pt x="941525" y="2729397"/>
                  </a:lnTo>
                  <a:lnTo>
                    <a:pt x="942788" y="2731105"/>
                  </a:lnTo>
                  <a:lnTo>
                    <a:pt x="944049" y="2746945"/>
                  </a:lnTo>
                  <a:lnTo>
                    <a:pt x="944470" y="2736063"/>
                  </a:lnTo>
                  <a:lnTo>
                    <a:pt x="945309" y="2704719"/>
                  </a:lnTo>
                  <a:lnTo>
                    <a:pt x="946149" y="2724756"/>
                  </a:lnTo>
                  <a:lnTo>
                    <a:pt x="946569" y="2742217"/>
                  </a:lnTo>
                  <a:lnTo>
                    <a:pt x="946988" y="2728217"/>
                  </a:lnTo>
                  <a:lnTo>
                    <a:pt x="947407" y="2707928"/>
                  </a:lnTo>
                  <a:lnTo>
                    <a:pt x="948664" y="2736318"/>
                  </a:lnTo>
                  <a:lnTo>
                    <a:pt x="949500" y="2734929"/>
                  </a:lnTo>
                  <a:lnTo>
                    <a:pt x="949919" y="2719263"/>
                  </a:lnTo>
                  <a:lnTo>
                    <a:pt x="951172" y="2732976"/>
                  </a:lnTo>
                  <a:lnTo>
                    <a:pt x="951591" y="2724359"/>
                  </a:lnTo>
                  <a:lnTo>
                    <a:pt x="952426" y="2773111"/>
                  </a:lnTo>
                  <a:lnTo>
                    <a:pt x="953260" y="2746106"/>
                  </a:lnTo>
                  <a:lnTo>
                    <a:pt x="954095" y="2728087"/>
                  </a:lnTo>
                  <a:lnTo>
                    <a:pt x="954928" y="2780178"/>
                  </a:lnTo>
                  <a:lnTo>
                    <a:pt x="955761" y="2746379"/>
                  </a:lnTo>
                  <a:lnTo>
                    <a:pt x="957426" y="2728532"/>
                  </a:lnTo>
                  <a:lnTo>
                    <a:pt x="957841" y="2734103"/>
                  </a:lnTo>
                  <a:lnTo>
                    <a:pt x="959087" y="2731064"/>
                  </a:lnTo>
                  <a:lnTo>
                    <a:pt x="959503" y="2714210"/>
                  </a:lnTo>
                  <a:lnTo>
                    <a:pt x="959917" y="2731882"/>
                  </a:lnTo>
                  <a:lnTo>
                    <a:pt x="961161" y="2640551"/>
                  </a:lnTo>
                  <a:lnTo>
                    <a:pt x="961575" y="2675546"/>
                  </a:lnTo>
                  <a:lnTo>
                    <a:pt x="962817" y="2729544"/>
                  </a:lnTo>
                  <a:lnTo>
                    <a:pt x="963646" y="2715728"/>
                  </a:lnTo>
                  <a:lnTo>
                    <a:pt x="964472" y="2739457"/>
                  </a:lnTo>
                  <a:lnTo>
                    <a:pt x="964887" y="2722120"/>
                  </a:lnTo>
                  <a:lnTo>
                    <a:pt x="965299" y="2704375"/>
                  </a:lnTo>
                  <a:lnTo>
                    <a:pt x="966538" y="2732149"/>
                  </a:lnTo>
                  <a:lnTo>
                    <a:pt x="966951" y="2717063"/>
                  </a:lnTo>
                  <a:lnTo>
                    <a:pt x="967364" y="2715768"/>
                  </a:lnTo>
                  <a:lnTo>
                    <a:pt x="967776" y="2708395"/>
                  </a:lnTo>
                  <a:lnTo>
                    <a:pt x="968189" y="2728816"/>
                  </a:lnTo>
                  <a:lnTo>
                    <a:pt x="969836" y="2724908"/>
                  </a:lnTo>
                  <a:lnTo>
                    <a:pt x="970247" y="2725248"/>
                  </a:lnTo>
                  <a:lnTo>
                    <a:pt x="970659" y="2712040"/>
                  </a:lnTo>
                  <a:lnTo>
                    <a:pt x="971070" y="2719160"/>
                  </a:lnTo>
                  <a:lnTo>
                    <a:pt x="971481" y="2729303"/>
                  </a:lnTo>
                  <a:lnTo>
                    <a:pt x="973125" y="2706510"/>
                  </a:lnTo>
                  <a:lnTo>
                    <a:pt x="973945" y="2742252"/>
                  </a:lnTo>
                  <a:lnTo>
                    <a:pt x="974355" y="2705418"/>
                  </a:lnTo>
                  <a:lnTo>
                    <a:pt x="975175" y="2720975"/>
                  </a:lnTo>
                  <a:lnTo>
                    <a:pt x="975584" y="2746193"/>
                  </a:lnTo>
                  <a:lnTo>
                    <a:pt x="975995" y="2736171"/>
                  </a:lnTo>
                  <a:lnTo>
                    <a:pt x="978450" y="2674864"/>
                  </a:lnTo>
                  <a:lnTo>
                    <a:pt x="979675" y="2727308"/>
                  </a:lnTo>
                  <a:lnTo>
                    <a:pt x="981308" y="2720053"/>
                  </a:lnTo>
                  <a:lnTo>
                    <a:pt x="982123" y="2754588"/>
                  </a:lnTo>
                  <a:lnTo>
                    <a:pt x="983345" y="2734616"/>
                  </a:lnTo>
                  <a:lnTo>
                    <a:pt x="983753" y="2737500"/>
                  </a:lnTo>
                  <a:lnTo>
                    <a:pt x="986194" y="2707658"/>
                  </a:lnTo>
                  <a:lnTo>
                    <a:pt x="986600" y="2748322"/>
                  </a:lnTo>
                  <a:lnTo>
                    <a:pt x="987817" y="2709441"/>
                  </a:lnTo>
                  <a:lnTo>
                    <a:pt x="989438" y="2743733"/>
                  </a:lnTo>
                  <a:lnTo>
                    <a:pt x="989845" y="2729592"/>
                  </a:lnTo>
                  <a:lnTo>
                    <a:pt x="990249" y="2731143"/>
                  </a:lnTo>
                  <a:lnTo>
                    <a:pt x="991059" y="2706541"/>
                  </a:lnTo>
                  <a:lnTo>
                    <a:pt x="991463" y="2743909"/>
                  </a:lnTo>
                  <a:lnTo>
                    <a:pt x="992272" y="2706744"/>
                  </a:lnTo>
                  <a:lnTo>
                    <a:pt x="992677" y="2698600"/>
                  </a:lnTo>
                  <a:lnTo>
                    <a:pt x="994695" y="2750315"/>
                  </a:lnTo>
                  <a:lnTo>
                    <a:pt x="995906" y="2704192"/>
                  </a:lnTo>
                  <a:lnTo>
                    <a:pt x="996712" y="2724784"/>
                  </a:lnTo>
                  <a:lnTo>
                    <a:pt x="997115" y="2736388"/>
                  </a:lnTo>
                  <a:lnTo>
                    <a:pt x="997920" y="2732610"/>
                  </a:lnTo>
                  <a:lnTo>
                    <a:pt x="998724" y="2696137"/>
                  </a:lnTo>
                  <a:lnTo>
                    <a:pt x="999529" y="2703120"/>
                  </a:lnTo>
                  <a:lnTo>
                    <a:pt x="1001937" y="2749843"/>
                  </a:lnTo>
                  <a:lnTo>
                    <a:pt x="1002339" y="2742303"/>
                  </a:lnTo>
                  <a:lnTo>
                    <a:pt x="1002740" y="2690484"/>
                  </a:lnTo>
                  <a:lnTo>
                    <a:pt x="1003943" y="2728964"/>
                  </a:lnTo>
                  <a:lnTo>
                    <a:pt x="1005944" y="2653801"/>
                  </a:lnTo>
                  <a:lnTo>
                    <a:pt x="1006744" y="2515522"/>
                  </a:lnTo>
                  <a:lnTo>
                    <a:pt x="1007942" y="2746763"/>
                  </a:lnTo>
                  <a:lnTo>
                    <a:pt x="1008740" y="2729173"/>
                  </a:lnTo>
                  <a:lnTo>
                    <a:pt x="1009138" y="2709358"/>
                  </a:lnTo>
                  <a:lnTo>
                    <a:pt x="1009936" y="2729140"/>
                  </a:lnTo>
                  <a:lnTo>
                    <a:pt x="1010334" y="2738306"/>
                  </a:lnTo>
                  <a:lnTo>
                    <a:pt x="1013517" y="2671683"/>
                  </a:lnTo>
                  <a:lnTo>
                    <a:pt x="1016694" y="2759726"/>
                  </a:lnTo>
                  <a:lnTo>
                    <a:pt x="1019071" y="2680500"/>
                  </a:lnTo>
                  <a:lnTo>
                    <a:pt x="1020651" y="2739516"/>
                  </a:lnTo>
                  <a:lnTo>
                    <a:pt x="1021047" y="2710667"/>
                  </a:lnTo>
                  <a:lnTo>
                    <a:pt x="1022232" y="2718294"/>
                  </a:lnTo>
                  <a:lnTo>
                    <a:pt x="1023021" y="2685340"/>
                  </a:lnTo>
                  <a:lnTo>
                    <a:pt x="1024204" y="2704543"/>
                  </a:lnTo>
                  <a:lnTo>
                    <a:pt x="1024598" y="2699276"/>
                  </a:lnTo>
                  <a:lnTo>
                    <a:pt x="1024991" y="2716285"/>
                  </a:lnTo>
                  <a:lnTo>
                    <a:pt x="1025385" y="2715415"/>
                  </a:lnTo>
                  <a:lnTo>
                    <a:pt x="1025780" y="2679591"/>
                  </a:lnTo>
                  <a:lnTo>
                    <a:pt x="1026565" y="2679745"/>
                  </a:lnTo>
                  <a:lnTo>
                    <a:pt x="1026959" y="2727980"/>
                  </a:lnTo>
                  <a:lnTo>
                    <a:pt x="1028138" y="2708595"/>
                  </a:lnTo>
                  <a:lnTo>
                    <a:pt x="1028531" y="2696124"/>
                  </a:lnTo>
                  <a:lnTo>
                    <a:pt x="1030101" y="2735597"/>
                  </a:lnTo>
                  <a:lnTo>
                    <a:pt x="1030493" y="2689850"/>
                  </a:lnTo>
                  <a:lnTo>
                    <a:pt x="1030884" y="2702288"/>
                  </a:lnTo>
                  <a:lnTo>
                    <a:pt x="1031276" y="2737592"/>
                  </a:lnTo>
                  <a:lnTo>
                    <a:pt x="1032060" y="2704510"/>
                  </a:lnTo>
                  <a:lnTo>
                    <a:pt x="1032452" y="2693691"/>
                  </a:lnTo>
                  <a:lnTo>
                    <a:pt x="1033234" y="2715293"/>
                  </a:lnTo>
                  <a:lnTo>
                    <a:pt x="1034017" y="2708177"/>
                  </a:lnTo>
                  <a:lnTo>
                    <a:pt x="1034409" y="2693101"/>
                  </a:lnTo>
                  <a:lnTo>
                    <a:pt x="1034799" y="2712432"/>
                  </a:lnTo>
                  <a:lnTo>
                    <a:pt x="1035970" y="2671606"/>
                  </a:lnTo>
                  <a:lnTo>
                    <a:pt x="1036751" y="2698364"/>
                  </a:lnTo>
                  <a:lnTo>
                    <a:pt x="1037141" y="2697372"/>
                  </a:lnTo>
                  <a:lnTo>
                    <a:pt x="1037531" y="2659267"/>
                  </a:lnTo>
                  <a:lnTo>
                    <a:pt x="1038310" y="2692465"/>
                  </a:lnTo>
                  <a:lnTo>
                    <a:pt x="1038701" y="2705797"/>
                  </a:lnTo>
                  <a:lnTo>
                    <a:pt x="1039090" y="2688820"/>
                  </a:lnTo>
                  <a:lnTo>
                    <a:pt x="1039478" y="2695210"/>
                  </a:lnTo>
                  <a:lnTo>
                    <a:pt x="1039869" y="2712779"/>
                  </a:lnTo>
                  <a:lnTo>
                    <a:pt x="1040257" y="2671946"/>
                  </a:lnTo>
                  <a:lnTo>
                    <a:pt x="1041424" y="2688643"/>
                  </a:lnTo>
                  <a:lnTo>
                    <a:pt x="1042590" y="2704976"/>
                  </a:lnTo>
                  <a:lnTo>
                    <a:pt x="1042977" y="2663200"/>
                  </a:lnTo>
                  <a:lnTo>
                    <a:pt x="1044529" y="2680049"/>
                  </a:lnTo>
                  <a:lnTo>
                    <a:pt x="1044918" y="2651638"/>
                  </a:lnTo>
                  <a:lnTo>
                    <a:pt x="1045692" y="2676304"/>
                  </a:lnTo>
                  <a:lnTo>
                    <a:pt x="1047241" y="2720191"/>
                  </a:lnTo>
                  <a:lnTo>
                    <a:pt x="1048013" y="2666382"/>
                  </a:lnTo>
                  <a:lnTo>
                    <a:pt x="1048401" y="2720865"/>
                  </a:lnTo>
                  <a:lnTo>
                    <a:pt x="1049946" y="2698865"/>
                  </a:lnTo>
                  <a:lnTo>
                    <a:pt x="1050717" y="2667340"/>
                  </a:lnTo>
                  <a:lnTo>
                    <a:pt x="1051103" y="2720718"/>
                  </a:lnTo>
                  <a:lnTo>
                    <a:pt x="1052645" y="2706976"/>
                  </a:lnTo>
                  <a:lnTo>
                    <a:pt x="1053029" y="2720150"/>
                  </a:lnTo>
                  <a:lnTo>
                    <a:pt x="1053415" y="2707579"/>
                  </a:lnTo>
                  <a:lnTo>
                    <a:pt x="1053800" y="2675281"/>
                  </a:lnTo>
                  <a:lnTo>
                    <a:pt x="1054184" y="2693374"/>
                  </a:lnTo>
                  <a:lnTo>
                    <a:pt x="1054570" y="2708118"/>
                  </a:lnTo>
                  <a:lnTo>
                    <a:pt x="1054954" y="2703423"/>
                  </a:lnTo>
                  <a:lnTo>
                    <a:pt x="1055722" y="2680571"/>
                  </a:lnTo>
                  <a:lnTo>
                    <a:pt x="1056492" y="2685784"/>
                  </a:lnTo>
                  <a:lnTo>
                    <a:pt x="1056874" y="2722045"/>
                  </a:lnTo>
                  <a:lnTo>
                    <a:pt x="1057258" y="2658710"/>
                  </a:lnTo>
                  <a:lnTo>
                    <a:pt x="1058792" y="2684346"/>
                  </a:lnTo>
                  <a:lnTo>
                    <a:pt x="1059176" y="2699624"/>
                  </a:lnTo>
                  <a:lnTo>
                    <a:pt x="1059559" y="2667537"/>
                  </a:lnTo>
                  <a:lnTo>
                    <a:pt x="1060708" y="2707284"/>
                  </a:lnTo>
                  <a:lnTo>
                    <a:pt x="1061472" y="2700451"/>
                  </a:lnTo>
                  <a:lnTo>
                    <a:pt x="1061855" y="2661062"/>
                  </a:lnTo>
                  <a:lnTo>
                    <a:pt x="1063384" y="2679142"/>
                  </a:lnTo>
                  <a:lnTo>
                    <a:pt x="1063765" y="2663116"/>
                  </a:lnTo>
                  <a:lnTo>
                    <a:pt x="1064911" y="2711490"/>
                  </a:lnTo>
                  <a:lnTo>
                    <a:pt x="1065672" y="2677109"/>
                  </a:lnTo>
                  <a:lnTo>
                    <a:pt x="1066055" y="2672222"/>
                  </a:lnTo>
                  <a:lnTo>
                    <a:pt x="1066817" y="2725484"/>
                  </a:lnTo>
                  <a:lnTo>
                    <a:pt x="1067197" y="2690842"/>
                  </a:lnTo>
                  <a:lnTo>
                    <a:pt x="1067578" y="2657232"/>
                  </a:lnTo>
                  <a:lnTo>
                    <a:pt x="1067957" y="2682768"/>
                  </a:lnTo>
                  <a:lnTo>
                    <a:pt x="1068719" y="2704264"/>
                  </a:lnTo>
                  <a:lnTo>
                    <a:pt x="1070239" y="2635815"/>
                  </a:lnTo>
                  <a:lnTo>
                    <a:pt x="1070618" y="2683453"/>
                  </a:lnTo>
                  <a:lnTo>
                    <a:pt x="1070998" y="2686176"/>
                  </a:lnTo>
                  <a:lnTo>
                    <a:pt x="1072137" y="2652156"/>
                  </a:lnTo>
                  <a:lnTo>
                    <a:pt x="1073273" y="2657514"/>
                  </a:lnTo>
                  <a:lnTo>
                    <a:pt x="1075545" y="2707747"/>
                  </a:lnTo>
                  <a:lnTo>
                    <a:pt x="1076301" y="2681892"/>
                  </a:lnTo>
                  <a:lnTo>
                    <a:pt x="1077433" y="2643885"/>
                  </a:lnTo>
                  <a:lnTo>
                    <a:pt x="1078189" y="2664828"/>
                  </a:lnTo>
                  <a:lnTo>
                    <a:pt x="1079698" y="2701889"/>
                  </a:lnTo>
                  <a:lnTo>
                    <a:pt x="1080075" y="2672035"/>
                  </a:lnTo>
                  <a:lnTo>
                    <a:pt x="1080452" y="2672095"/>
                  </a:lnTo>
                  <a:lnTo>
                    <a:pt x="1080828" y="2688479"/>
                  </a:lnTo>
                  <a:lnTo>
                    <a:pt x="1081957" y="2679548"/>
                  </a:lnTo>
                  <a:lnTo>
                    <a:pt x="1083838" y="2654149"/>
                  </a:lnTo>
                  <a:lnTo>
                    <a:pt x="1084212" y="2693456"/>
                  </a:lnTo>
                  <a:lnTo>
                    <a:pt x="1085715" y="2679865"/>
                  </a:lnTo>
                  <a:lnTo>
                    <a:pt x="1087589" y="2664921"/>
                  </a:lnTo>
                  <a:lnTo>
                    <a:pt x="1087963" y="2686211"/>
                  </a:lnTo>
                  <a:lnTo>
                    <a:pt x="1088338" y="2668369"/>
                  </a:lnTo>
                  <a:lnTo>
                    <a:pt x="1089460" y="2652437"/>
                  </a:lnTo>
                  <a:lnTo>
                    <a:pt x="1089834" y="2663579"/>
                  </a:lnTo>
                  <a:lnTo>
                    <a:pt x="1091702" y="2696925"/>
                  </a:lnTo>
                  <a:lnTo>
                    <a:pt x="1092822" y="2650542"/>
                  </a:lnTo>
                  <a:lnTo>
                    <a:pt x="1093939" y="2655984"/>
                  </a:lnTo>
                  <a:lnTo>
                    <a:pt x="1095058" y="2632814"/>
                  </a:lnTo>
                  <a:lnTo>
                    <a:pt x="1095429" y="2650042"/>
                  </a:lnTo>
                  <a:lnTo>
                    <a:pt x="1095802" y="2677848"/>
                  </a:lnTo>
                  <a:lnTo>
                    <a:pt x="1096546" y="2651608"/>
                  </a:lnTo>
                  <a:lnTo>
                    <a:pt x="1096917" y="2627682"/>
                  </a:lnTo>
                  <a:lnTo>
                    <a:pt x="1097660" y="2679064"/>
                  </a:lnTo>
                  <a:lnTo>
                    <a:pt x="1098404" y="2652451"/>
                  </a:lnTo>
                  <a:lnTo>
                    <a:pt x="1099145" y="2583169"/>
                  </a:lnTo>
                  <a:lnTo>
                    <a:pt x="1100629" y="2689364"/>
                  </a:lnTo>
                  <a:lnTo>
                    <a:pt x="1101000" y="2686157"/>
                  </a:lnTo>
                  <a:lnTo>
                    <a:pt x="1102111" y="2643406"/>
                  </a:lnTo>
                  <a:lnTo>
                    <a:pt x="1102480" y="2676095"/>
                  </a:lnTo>
                  <a:lnTo>
                    <a:pt x="1102852" y="2686923"/>
                  </a:lnTo>
                  <a:lnTo>
                    <a:pt x="1103961" y="2626143"/>
                  </a:lnTo>
                  <a:lnTo>
                    <a:pt x="1104700" y="2664602"/>
                  </a:lnTo>
                  <a:lnTo>
                    <a:pt x="1105438" y="2691229"/>
                  </a:lnTo>
                  <a:lnTo>
                    <a:pt x="1106546" y="2637455"/>
                  </a:lnTo>
                  <a:lnTo>
                    <a:pt x="1107284" y="2653421"/>
                  </a:lnTo>
                  <a:lnTo>
                    <a:pt x="1107652" y="2652136"/>
                  </a:lnTo>
                  <a:lnTo>
                    <a:pt x="1108389" y="2664690"/>
                  </a:lnTo>
                  <a:lnTo>
                    <a:pt x="1109494" y="2658571"/>
                  </a:lnTo>
                  <a:lnTo>
                    <a:pt x="1109862" y="2644258"/>
                  </a:lnTo>
                  <a:lnTo>
                    <a:pt x="1112434" y="2687823"/>
                  </a:lnTo>
                  <a:lnTo>
                    <a:pt x="1113169" y="2633655"/>
                  </a:lnTo>
                  <a:lnTo>
                    <a:pt x="1114635" y="2642063"/>
                  </a:lnTo>
                  <a:lnTo>
                    <a:pt x="1115001" y="2692080"/>
                  </a:lnTo>
                  <a:lnTo>
                    <a:pt x="1116466" y="2670273"/>
                  </a:lnTo>
                  <a:lnTo>
                    <a:pt x="1117564" y="2627766"/>
                  </a:lnTo>
                  <a:lnTo>
                    <a:pt x="1118296" y="2647024"/>
                  </a:lnTo>
                  <a:lnTo>
                    <a:pt x="1119026" y="2688235"/>
                  </a:lnTo>
                  <a:lnTo>
                    <a:pt x="1120485" y="2685142"/>
                  </a:lnTo>
                  <a:lnTo>
                    <a:pt x="1121944" y="2629572"/>
                  </a:lnTo>
                  <a:lnTo>
                    <a:pt x="1122309" y="2665521"/>
                  </a:lnTo>
                  <a:lnTo>
                    <a:pt x="1122672" y="2671418"/>
                  </a:lnTo>
                  <a:lnTo>
                    <a:pt x="1125219" y="2610229"/>
                  </a:lnTo>
                  <a:lnTo>
                    <a:pt x="1125582" y="2637287"/>
                  </a:lnTo>
                  <a:lnTo>
                    <a:pt x="1125945" y="2651003"/>
                  </a:lnTo>
                  <a:lnTo>
                    <a:pt x="1126309" y="2641209"/>
                  </a:lnTo>
                  <a:lnTo>
                    <a:pt x="1126672" y="2621310"/>
                  </a:lnTo>
                  <a:lnTo>
                    <a:pt x="1128122" y="2676523"/>
                  </a:lnTo>
                  <a:lnTo>
                    <a:pt x="1128848" y="2661630"/>
                  </a:lnTo>
                  <a:lnTo>
                    <a:pt x="1129573" y="2698429"/>
                  </a:lnTo>
                  <a:lnTo>
                    <a:pt x="1131743" y="2635114"/>
                  </a:lnTo>
                  <a:lnTo>
                    <a:pt x="1132105" y="2637764"/>
                  </a:lnTo>
                  <a:lnTo>
                    <a:pt x="1132467" y="2617432"/>
                  </a:lnTo>
                  <a:lnTo>
                    <a:pt x="1133549" y="2666436"/>
                  </a:lnTo>
                  <a:lnTo>
                    <a:pt x="1134633" y="2656234"/>
                  </a:lnTo>
                  <a:lnTo>
                    <a:pt x="1134993" y="2652965"/>
                  </a:lnTo>
                  <a:lnTo>
                    <a:pt x="1136794" y="2502434"/>
                  </a:lnTo>
                  <a:lnTo>
                    <a:pt x="1137154" y="2578432"/>
                  </a:lnTo>
                  <a:lnTo>
                    <a:pt x="1138593" y="2648274"/>
                  </a:lnTo>
                  <a:lnTo>
                    <a:pt x="1139312" y="2629274"/>
                  </a:lnTo>
                  <a:lnTo>
                    <a:pt x="1140031" y="2614554"/>
                  </a:lnTo>
                  <a:lnTo>
                    <a:pt x="1140390" y="2622084"/>
                  </a:lnTo>
                  <a:lnTo>
                    <a:pt x="1140750" y="2657027"/>
                  </a:lnTo>
                  <a:lnTo>
                    <a:pt x="1142184" y="2636641"/>
                  </a:lnTo>
                  <a:lnTo>
                    <a:pt x="1142543" y="2656669"/>
                  </a:lnTo>
                  <a:lnTo>
                    <a:pt x="1142901" y="2638875"/>
                  </a:lnTo>
                  <a:lnTo>
                    <a:pt x="1143258" y="2604539"/>
                  </a:lnTo>
                  <a:lnTo>
                    <a:pt x="1143617" y="2629904"/>
                  </a:lnTo>
                  <a:lnTo>
                    <a:pt x="1144691" y="2664282"/>
                  </a:lnTo>
                  <a:lnTo>
                    <a:pt x="1145764" y="2648794"/>
                  </a:lnTo>
                  <a:lnTo>
                    <a:pt x="1146478" y="2620562"/>
                  </a:lnTo>
                  <a:lnTo>
                    <a:pt x="1147194" y="2634541"/>
                  </a:lnTo>
                  <a:lnTo>
                    <a:pt x="1147551" y="2668116"/>
                  </a:lnTo>
                  <a:lnTo>
                    <a:pt x="1148263" y="2649485"/>
                  </a:lnTo>
                  <a:lnTo>
                    <a:pt x="1148620" y="2612130"/>
                  </a:lnTo>
                  <a:lnTo>
                    <a:pt x="1149690" y="2633926"/>
                  </a:lnTo>
                  <a:lnTo>
                    <a:pt x="1150047" y="2668897"/>
                  </a:lnTo>
                  <a:lnTo>
                    <a:pt x="1150402" y="2666633"/>
                  </a:lnTo>
                  <a:lnTo>
                    <a:pt x="1150759" y="2630809"/>
                  </a:lnTo>
                  <a:lnTo>
                    <a:pt x="1151470" y="2656650"/>
                  </a:lnTo>
                  <a:lnTo>
                    <a:pt x="1151827" y="2676568"/>
                  </a:lnTo>
                  <a:lnTo>
                    <a:pt x="1152893" y="2634808"/>
                  </a:lnTo>
                  <a:lnTo>
                    <a:pt x="1153604" y="2645378"/>
                  </a:lnTo>
                  <a:lnTo>
                    <a:pt x="1154313" y="2657402"/>
                  </a:lnTo>
                  <a:lnTo>
                    <a:pt x="1154669" y="2618904"/>
                  </a:lnTo>
                  <a:lnTo>
                    <a:pt x="1156087" y="2641021"/>
                  </a:lnTo>
                  <a:lnTo>
                    <a:pt x="1156797" y="2644182"/>
                  </a:lnTo>
                  <a:lnTo>
                    <a:pt x="1157150" y="2622586"/>
                  </a:lnTo>
                  <a:lnTo>
                    <a:pt x="1158921" y="2664556"/>
                  </a:lnTo>
                  <a:lnTo>
                    <a:pt x="1159275" y="2664409"/>
                  </a:lnTo>
                  <a:lnTo>
                    <a:pt x="1159629" y="2633295"/>
                  </a:lnTo>
                  <a:lnTo>
                    <a:pt x="1159981" y="2656965"/>
                  </a:lnTo>
                  <a:lnTo>
                    <a:pt x="1160335" y="2683943"/>
                  </a:lnTo>
                  <a:lnTo>
                    <a:pt x="1160689" y="2667511"/>
                  </a:lnTo>
                  <a:lnTo>
                    <a:pt x="1162101" y="2629575"/>
                  </a:lnTo>
                  <a:lnTo>
                    <a:pt x="1162453" y="2650685"/>
                  </a:lnTo>
                  <a:lnTo>
                    <a:pt x="1163158" y="2662155"/>
                  </a:lnTo>
                  <a:lnTo>
                    <a:pt x="1164216" y="2631346"/>
                  </a:lnTo>
                  <a:lnTo>
                    <a:pt x="1164919" y="2641872"/>
                  </a:lnTo>
                  <a:lnTo>
                    <a:pt x="1165271" y="2670926"/>
                  </a:lnTo>
                  <a:lnTo>
                    <a:pt x="1166679" y="2598328"/>
                  </a:lnTo>
                  <a:lnTo>
                    <a:pt x="1167382" y="2616636"/>
                  </a:lnTo>
                  <a:lnTo>
                    <a:pt x="1167733" y="2630908"/>
                  </a:lnTo>
                  <a:lnTo>
                    <a:pt x="1168085" y="2620251"/>
                  </a:lnTo>
                  <a:lnTo>
                    <a:pt x="1168435" y="2612576"/>
                  </a:lnTo>
                  <a:lnTo>
                    <a:pt x="1168786" y="2636418"/>
                  </a:lnTo>
                  <a:lnTo>
                    <a:pt x="1169838" y="2550248"/>
                  </a:lnTo>
                  <a:lnTo>
                    <a:pt x="1170539" y="2622354"/>
                  </a:lnTo>
                  <a:lnTo>
                    <a:pt x="1170890" y="2624849"/>
                  </a:lnTo>
                  <a:lnTo>
                    <a:pt x="1171592" y="2649765"/>
                  </a:lnTo>
                  <a:lnTo>
                    <a:pt x="1171941" y="2606159"/>
                  </a:lnTo>
                  <a:lnTo>
                    <a:pt x="1173340" y="2636492"/>
                  </a:lnTo>
                  <a:lnTo>
                    <a:pt x="1173689" y="2660447"/>
                  </a:lnTo>
                  <a:lnTo>
                    <a:pt x="1174389" y="2614992"/>
                  </a:lnTo>
                  <a:lnTo>
                    <a:pt x="1175436" y="2635079"/>
                  </a:lnTo>
                  <a:lnTo>
                    <a:pt x="1176134" y="2656924"/>
                  </a:lnTo>
                  <a:lnTo>
                    <a:pt x="1177180" y="2644297"/>
                  </a:lnTo>
                  <a:lnTo>
                    <a:pt x="1177529" y="2616919"/>
                  </a:lnTo>
                  <a:lnTo>
                    <a:pt x="1178922" y="2621253"/>
                  </a:lnTo>
                  <a:lnTo>
                    <a:pt x="1179270" y="2630768"/>
                  </a:lnTo>
                  <a:lnTo>
                    <a:pt x="1179966" y="2615846"/>
                  </a:lnTo>
                  <a:lnTo>
                    <a:pt x="1180661" y="2646653"/>
                  </a:lnTo>
                  <a:lnTo>
                    <a:pt x="1181704" y="2621888"/>
                  </a:lnTo>
                  <a:lnTo>
                    <a:pt x="1182051" y="2616825"/>
                  </a:lnTo>
                  <a:lnTo>
                    <a:pt x="1182399" y="2619328"/>
                  </a:lnTo>
                  <a:lnTo>
                    <a:pt x="1183786" y="2649666"/>
                  </a:lnTo>
                  <a:lnTo>
                    <a:pt x="1184133" y="2628099"/>
                  </a:lnTo>
                  <a:lnTo>
                    <a:pt x="1184827" y="2589158"/>
                  </a:lnTo>
                  <a:lnTo>
                    <a:pt x="1185864" y="2620660"/>
                  </a:lnTo>
                  <a:lnTo>
                    <a:pt x="1186558" y="2600671"/>
                  </a:lnTo>
                  <a:lnTo>
                    <a:pt x="1187250" y="2651543"/>
                  </a:lnTo>
                  <a:lnTo>
                    <a:pt x="1188286" y="2629878"/>
                  </a:lnTo>
                  <a:lnTo>
                    <a:pt x="1188632" y="2629625"/>
                  </a:lnTo>
                  <a:lnTo>
                    <a:pt x="1189322" y="2611767"/>
                  </a:lnTo>
                  <a:lnTo>
                    <a:pt x="1189668" y="2618568"/>
                  </a:lnTo>
                  <a:lnTo>
                    <a:pt x="1190012" y="2635634"/>
                  </a:lnTo>
                  <a:lnTo>
                    <a:pt x="1190356" y="2624235"/>
                  </a:lnTo>
                  <a:lnTo>
                    <a:pt x="1191737" y="2563636"/>
                  </a:lnTo>
                  <a:lnTo>
                    <a:pt x="1192426" y="2600525"/>
                  </a:lnTo>
                  <a:lnTo>
                    <a:pt x="1192770" y="2574396"/>
                  </a:lnTo>
                  <a:lnTo>
                    <a:pt x="1193114" y="2599867"/>
                  </a:lnTo>
                  <a:lnTo>
                    <a:pt x="1193457" y="2613307"/>
                  </a:lnTo>
                  <a:lnTo>
                    <a:pt x="1195864" y="2491018"/>
                  </a:lnTo>
                  <a:lnTo>
                    <a:pt x="1199636" y="2619088"/>
                  </a:lnTo>
                  <a:lnTo>
                    <a:pt x="1199979" y="2595437"/>
                  </a:lnTo>
                  <a:lnTo>
                    <a:pt x="1202030" y="2627027"/>
                  </a:lnTo>
                  <a:lnTo>
                    <a:pt x="1202713" y="2604002"/>
                  </a:lnTo>
                  <a:lnTo>
                    <a:pt x="1203055" y="2575149"/>
                  </a:lnTo>
                  <a:lnTo>
                    <a:pt x="1204420" y="2581812"/>
                  </a:lnTo>
                  <a:lnTo>
                    <a:pt x="1205102" y="2609835"/>
                  </a:lnTo>
                  <a:lnTo>
                    <a:pt x="1205442" y="2602224"/>
                  </a:lnTo>
                  <a:lnTo>
                    <a:pt x="1205783" y="2547380"/>
                  </a:lnTo>
                  <a:lnTo>
                    <a:pt x="1206805" y="2588312"/>
                  </a:lnTo>
                  <a:lnTo>
                    <a:pt x="1207146" y="2607044"/>
                  </a:lnTo>
                  <a:lnTo>
                    <a:pt x="1207485" y="2589851"/>
                  </a:lnTo>
                  <a:lnTo>
                    <a:pt x="1208166" y="2562110"/>
                  </a:lnTo>
                  <a:lnTo>
                    <a:pt x="1208845" y="2607450"/>
                  </a:lnTo>
                  <a:lnTo>
                    <a:pt x="1210204" y="2605134"/>
                  </a:lnTo>
                  <a:lnTo>
                    <a:pt x="1210543" y="2597267"/>
                  </a:lnTo>
                  <a:lnTo>
                    <a:pt x="1210883" y="2519094"/>
                  </a:lnTo>
                  <a:lnTo>
                    <a:pt x="1211900" y="2571160"/>
                  </a:lnTo>
                  <a:lnTo>
                    <a:pt x="1212239" y="2604765"/>
                  </a:lnTo>
                  <a:lnTo>
                    <a:pt x="1212579" y="2590391"/>
                  </a:lnTo>
                  <a:lnTo>
                    <a:pt x="1212917" y="2563219"/>
                  </a:lnTo>
                  <a:lnTo>
                    <a:pt x="1213594" y="2571492"/>
                  </a:lnTo>
                  <a:lnTo>
                    <a:pt x="1215624" y="2629403"/>
                  </a:lnTo>
                  <a:lnTo>
                    <a:pt x="1216638" y="2590079"/>
                  </a:lnTo>
                  <a:lnTo>
                    <a:pt x="1217650" y="2592033"/>
                  </a:lnTo>
                  <a:lnTo>
                    <a:pt x="1217988" y="2634805"/>
                  </a:lnTo>
                  <a:lnTo>
                    <a:pt x="1219337" y="2615195"/>
                  </a:lnTo>
                  <a:lnTo>
                    <a:pt x="1219673" y="2619842"/>
                  </a:lnTo>
                  <a:lnTo>
                    <a:pt x="1220684" y="2584710"/>
                  </a:lnTo>
                  <a:lnTo>
                    <a:pt x="1221357" y="2597965"/>
                  </a:lnTo>
                  <a:lnTo>
                    <a:pt x="1221693" y="2598365"/>
                  </a:lnTo>
                  <a:lnTo>
                    <a:pt x="1222030" y="2617718"/>
                  </a:lnTo>
                  <a:lnTo>
                    <a:pt x="1222366" y="2598526"/>
                  </a:lnTo>
                  <a:lnTo>
                    <a:pt x="1223374" y="2560605"/>
                  </a:lnTo>
                  <a:lnTo>
                    <a:pt x="1223710" y="2585662"/>
                  </a:lnTo>
                  <a:lnTo>
                    <a:pt x="1224046" y="2601726"/>
                  </a:lnTo>
                  <a:lnTo>
                    <a:pt x="1226730" y="2377716"/>
                  </a:lnTo>
                  <a:lnTo>
                    <a:pt x="1227064" y="2479782"/>
                  </a:lnTo>
                  <a:lnTo>
                    <a:pt x="1228402" y="2586088"/>
                  </a:lnTo>
                  <a:lnTo>
                    <a:pt x="1229072" y="2576250"/>
                  </a:lnTo>
                  <a:lnTo>
                    <a:pt x="1229406" y="2542931"/>
                  </a:lnTo>
                  <a:lnTo>
                    <a:pt x="1231076" y="2601007"/>
                  </a:lnTo>
                  <a:lnTo>
                    <a:pt x="1231411" y="2593575"/>
                  </a:lnTo>
                  <a:lnTo>
                    <a:pt x="1232077" y="2585644"/>
                  </a:lnTo>
                  <a:lnTo>
                    <a:pt x="1232412" y="2587670"/>
                  </a:lnTo>
                  <a:lnTo>
                    <a:pt x="1232745" y="2567509"/>
                  </a:lnTo>
                  <a:lnTo>
                    <a:pt x="1233411" y="2598101"/>
                  </a:lnTo>
                  <a:lnTo>
                    <a:pt x="1233745" y="2578052"/>
                  </a:lnTo>
                  <a:lnTo>
                    <a:pt x="1234078" y="2559634"/>
                  </a:lnTo>
                  <a:lnTo>
                    <a:pt x="1235076" y="2597332"/>
                  </a:lnTo>
                  <a:lnTo>
                    <a:pt x="1235409" y="2587768"/>
                  </a:lnTo>
                  <a:lnTo>
                    <a:pt x="1236074" y="2508790"/>
                  </a:lnTo>
                  <a:lnTo>
                    <a:pt x="1236739" y="2564759"/>
                  </a:lnTo>
                  <a:lnTo>
                    <a:pt x="1237071" y="2598281"/>
                  </a:lnTo>
                  <a:lnTo>
                    <a:pt x="1238400" y="2568632"/>
                  </a:lnTo>
                  <a:lnTo>
                    <a:pt x="1241052" y="2508016"/>
                  </a:lnTo>
                  <a:lnTo>
                    <a:pt x="1241383" y="2540762"/>
                  </a:lnTo>
                  <a:lnTo>
                    <a:pt x="1241713" y="2551528"/>
                  </a:lnTo>
                  <a:lnTo>
                    <a:pt x="1242377" y="2362284"/>
                  </a:lnTo>
                  <a:lnTo>
                    <a:pt x="1243037" y="2518856"/>
                  </a:lnTo>
                  <a:lnTo>
                    <a:pt x="1244690" y="2579394"/>
                  </a:lnTo>
                  <a:lnTo>
                    <a:pt x="1245020" y="2563087"/>
                  </a:lnTo>
                  <a:lnTo>
                    <a:pt x="1245350" y="2556600"/>
                  </a:lnTo>
                  <a:lnTo>
                    <a:pt x="1245680" y="2562121"/>
                  </a:lnTo>
                  <a:lnTo>
                    <a:pt x="1248646" y="2600369"/>
                  </a:lnTo>
                  <a:lnTo>
                    <a:pt x="1248976" y="2581649"/>
                  </a:lnTo>
                  <a:lnTo>
                    <a:pt x="1249961" y="2555127"/>
                  </a:lnTo>
                  <a:lnTo>
                    <a:pt x="1250620" y="2586869"/>
                  </a:lnTo>
                  <a:lnTo>
                    <a:pt x="1251277" y="2574272"/>
                  </a:lnTo>
                  <a:lnTo>
                    <a:pt x="1252262" y="2523083"/>
                  </a:lnTo>
                  <a:lnTo>
                    <a:pt x="1253246" y="2549644"/>
                  </a:lnTo>
                  <a:lnTo>
                    <a:pt x="1253574" y="2547008"/>
                  </a:lnTo>
                  <a:lnTo>
                    <a:pt x="1253901" y="2586680"/>
                  </a:lnTo>
                  <a:lnTo>
                    <a:pt x="1254885" y="2551763"/>
                  </a:lnTo>
                  <a:lnTo>
                    <a:pt x="1256194" y="2534806"/>
                  </a:lnTo>
                  <a:lnTo>
                    <a:pt x="1258155" y="2589026"/>
                  </a:lnTo>
                  <a:lnTo>
                    <a:pt x="1261092" y="2530292"/>
                  </a:lnTo>
                  <a:lnTo>
                    <a:pt x="1262395" y="2543866"/>
                  </a:lnTo>
                  <a:lnTo>
                    <a:pt x="1263046" y="2575493"/>
                  </a:lnTo>
                  <a:lnTo>
                    <a:pt x="1264022" y="2556070"/>
                  </a:lnTo>
                  <a:lnTo>
                    <a:pt x="1264347" y="2552037"/>
                  </a:lnTo>
                  <a:lnTo>
                    <a:pt x="1264672" y="2556640"/>
                  </a:lnTo>
                  <a:lnTo>
                    <a:pt x="1265646" y="2396538"/>
                  </a:lnTo>
                  <a:lnTo>
                    <a:pt x="1265972" y="2492198"/>
                  </a:lnTo>
                  <a:lnTo>
                    <a:pt x="1266944" y="2609949"/>
                  </a:lnTo>
                  <a:lnTo>
                    <a:pt x="1267919" y="2575690"/>
                  </a:lnTo>
                  <a:lnTo>
                    <a:pt x="1268242" y="2539388"/>
                  </a:lnTo>
                  <a:lnTo>
                    <a:pt x="1268890" y="2573741"/>
                  </a:lnTo>
                  <a:lnTo>
                    <a:pt x="1269213" y="2578145"/>
                  </a:lnTo>
                  <a:lnTo>
                    <a:pt x="1269537" y="2576391"/>
                  </a:lnTo>
                  <a:lnTo>
                    <a:pt x="1269861" y="2556987"/>
                  </a:lnTo>
                  <a:lnTo>
                    <a:pt x="1270185" y="2559427"/>
                  </a:lnTo>
                  <a:lnTo>
                    <a:pt x="1270508" y="2586028"/>
                  </a:lnTo>
                  <a:lnTo>
                    <a:pt x="1271478" y="2576247"/>
                  </a:lnTo>
                  <a:lnTo>
                    <a:pt x="1272447" y="2550654"/>
                  </a:lnTo>
                  <a:lnTo>
                    <a:pt x="1272771" y="2572888"/>
                  </a:lnTo>
                  <a:lnTo>
                    <a:pt x="1273093" y="2577427"/>
                  </a:lnTo>
                  <a:lnTo>
                    <a:pt x="1273415" y="2576937"/>
                  </a:lnTo>
                  <a:lnTo>
                    <a:pt x="1273739" y="2565238"/>
                  </a:lnTo>
                  <a:lnTo>
                    <a:pt x="1275029" y="2573863"/>
                  </a:lnTo>
                  <a:lnTo>
                    <a:pt x="1275351" y="2574608"/>
                  </a:lnTo>
                  <a:lnTo>
                    <a:pt x="1275995" y="2556602"/>
                  </a:lnTo>
                  <a:lnTo>
                    <a:pt x="1276317" y="2582303"/>
                  </a:lnTo>
                  <a:lnTo>
                    <a:pt x="1276639" y="2566737"/>
                  </a:lnTo>
                  <a:lnTo>
                    <a:pt x="1278569" y="2548538"/>
                  </a:lnTo>
                  <a:lnTo>
                    <a:pt x="1279212" y="2580231"/>
                  </a:lnTo>
                  <a:lnTo>
                    <a:pt x="1280175" y="2537680"/>
                  </a:lnTo>
                  <a:lnTo>
                    <a:pt x="1280816" y="2568218"/>
                  </a:lnTo>
                  <a:lnTo>
                    <a:pt x="1281779" y="2539983"/>
                  </a:lnTo>
                  <a:lnTo>
                    <a:pt x="1282099" y="2551983"/>
                  </a:lnTo>
                  <a:lnTo>
                    <a:pt x="1282418" y="2572014"/>
                  </a:lnTo>
                  <a:lnTo>
                    <a:pt x="1282739" y="2548421"/>
                  </a:lnTo>
                  <a:lnTo>
                    <a:pt x="1284340" y="2554676"/>
                  </a:lnTo>
                  <a:lnTo>
                    <a:pt x="1284660" y="2559469"/>
                  </a:lnTo>
                  <a:lnTo>
                    <a:pt x="1284979" y="2553430"/>
                  </a:lnTo>
                  <a:lnTo>
                    <a:pt x="1285300" y="2566309"/>
                  </a:lnTo>
                  <a:lnTo>
                    <a:pt x="1285619" y="2552530"/>
                  </a:lnTo>
                  <a:lnTo>
                    <a:pt x="1285938" y="2571539"/>
                  </a:lnTo>
                  <a:lnTo>
                    <a:pt x="1286258" y="2551200"/>
                  </a:lnTo>
                  <a:lnTo>
                    <a:pt x="1286577" y="2591830"/>
                  </a:lnTo>
                  <a:lnTo>
                    <a:pt x="1287853" y="2483777"/>
                  </a:lnTo>
                  <a:lnTo>
                    <a:pt x="1288491" y="2502791"/>
                  </a:lnTo>
                  <a:lnTo>
                    <a:pt x="1288810" y="2572916"/>
                  </a:lnTo>
                  <a:lnTo>
                    <a:pt x="1290403" y="2568615"/>
                  </a:lnTo>
                  <a:lnTo>
                    <a:pt x="1291358" y="2532903"/>
                  </a:lnTo>
                  <a:lnTo>
                    <a:pt x="1291994" y="2554770"/>
                  </a:lnTo>
                  <a:lnTo>
                    <a:pt x="1292312" y="2556515"/>
                  </a:lnTo>
                  <a:lnTo>
                    <a:pt x="1292946" y="2586699"/>
                  </a:lnTo>
                  <a:lnTo>
                    <a:pt x="1293583" y="2535984"/>
                  </a:lnTo>
                  <a:lnTo>
                    <a:pt x="1294535" y="2540456"/>
                  </a:lnTo>
                  <a:lnTo>
                    <a:pt x="1294852" y="2587602"/>
                  </a:lnTo>
                  <a:lnTo>
                    <a:pt x="1295487" y="2546196"/>
                  </a:lnTo>
                  <a:lnTo>
                    <a:pt x="1295803" y="2508201"/>
                  </a:lnTo>
                  <a:lnTo>
                    <a:pt x="1296753" y="2575698"/>
                  </a:lnTo>
                  <a:lnTo>
                    <a:pt x="1297704" y="2537447"/>
                  </a:lnTo>
                  <a:lnTo>
                    <a:pt x="1298019" y="2553547"/>
                  </a:lnTo>
                  <a:lnTo>
                    <a:pt x="1299601" y="2495853"/>
                  </a:lnTo>
                  <a:lnTo>
                    <a:pt x="1300233" y="2518430"/>
                  </a:lnTo>
                  <a:lnTo>
                    <a:pt x="1301180" y="2538803"/>
                  </a:lnTo>
                  <a:lnTo>
                    <a:pt x="1301812" y="2561503"/>
                  </a:lnTo>
                  <a:lnTo>
                    <a:pt x="1302442" y="2508512"/>
                  </a:lnTo>
                  <a:lnTo>
                    <a:pt x="1303702" y="2536668"/>
                  </a:lnTo>
                  <a:lnTo>
                    <a:pt x="1304017" y="2521385"/>
                  </a:lnTo>
                  <a:lnTo>
                    <a:pt x="1304331" y="2561060"/>
                  </a:lnTo>
                  <a:lnTo>
                    <a:pt x="1305906" y="2557200"/>
                  </a:lnTo>
                  <a:lnTo>
                    <a:pt x="1306220" y="2554792"/>
                  </a:lnTo>
                  <a:lnTo>
                    <a:pt x="1306534" y="2558843"/>
                  </a:lnTo>
                  <a:lnTo>
                    <a:pt x="1306848" y="2553003"/>
                  </a:lnTo>
                  <a:lnTo>
                    <a:pt x="1307162" y="2564529"/>
                  </a:lnTo>
                  <a:lnTo>
                    <a:pt x="1307476" y="2554714"/>
                  </a:lnTo>
                  <a:lnTo>
                    <a:pt x="1307791" y="2526582"/>
                  </a:lnTo>
                  <a:lnTo>
                    <a:pt x="1308417" y="2542130"/>
                  </a:lnTo>
                  <a:lnTo>
                    <a:pt x="1309985" y="2582604"/>
                  </a:lnTo>
                  <a:lnTo>
                    <a:pt x="1310299" y="2557699"/>
                  </a:lnTo>
                  <a:lnTo>
                    <a:pt x="1310612" y="2497118"/>
                  </a:lnTo>
                  <a:lnTo>
                    <a:pt x="1311551" y="2536528"/>
                  </a:lnTo>
                  <a:lnTo>
                    <a:pt x="1311864" y="2565847"/>
                  </a:lnTo>
                  <a:lnTo>
                    <a:pt x="1312491" y="2540787"/>
                  </a:lnTo>
                  <a:lnTo>
                    <a:pt x="1312803" y="2509955"/>
                  </a:lnTo>
                  <a:lnTo>
                    <a:pt x="1313116" y="2536214"/>
                  </a:lnTo>
                  <a:lnTo>
                    <a:pt x="1314990" y="2558870"/>
                  </a:lnTo>
                  <a:lnTo>
                    <a:pt x="1315302" y="2545799"/>
                  </a:lnTo>
                  <a:lnTo>
                    <a:pt x="1315926" y="2555926"/>
                  </a:lnTo>
                  <a:lnTo>
                    <a:pt x="1316237" y="2561625"/>
                  </a:lnTo>
                  <a:lnTo>
                    <a:pt x="1318419" y="2507313"/>
                  </a:lnTo>
                  <a:lnTo>
                    <a:pt x="1319663" y="2573459"/>
                  </a:lnTo>
                  <a:lnTo>
                    <a:pt x="1319974" y="2561270"/>
                  </a:lnTo>
                  <a:lnTo>
                    <a:pt x="1321838" y="2513524"/>
                  </a:lnTo>
                  <a:lnTo>
                    <a:pt x="1322148" y="2503922"/>
                  </a:lnTo>
                  <a:lnTo>
                    <a:pt x="1322459" y="2543034"/>
                  </a:lnTo>
                  <a:lnTo>
                    <a:pt x="1324009" y="2539355"/>
                  </a:lnTo>
                  <a:lnTo>
                    <a:pt x="1326486" y="2488110"/>
                  </a:lnTo>
                  <a:lnTo>
                    <a:pt x="1326794" y="2490229"/>
                  </a:lnTo>
                  <a:lnTo>
                    <a:pt x="1327412" y="2467479"/>
                  </a:lnTo>
                  <a:lnTo>
                    <a:pt x="1328956" y="2553595"/>
                  </a:lnTo>
                  <a:lnTo>
                    <a:pt x="1329574" y="2525515"/>
                  </a:lnTo>
                  <a:lnTo>
                    <a:pt x="1329883" y="2552848"/>
                  </a:lnTo>
                  <a:lnTo>
                    <a:pt x="1331116" y="2535115"/>
                  </a:lnTo>
                  <a:lnTo>
                    <a:pt x="1333271" y="2497303"/>
                  </a:lnTo>
                  <a:lnTo>
                    <a:pt x="1334193" y="2527853"/>
                  </a:lnTo>
                  <a:lnTo>
                    <a:pt x="1334500" y="2519871"/>
                  </a:lnTo>
                  <a:lnTo>
                    <a:pt x="1334807" y="2488872"/>
                  </a:lnTo>
                  <a:lnTo>
                    <a:pt x="1335729" y="2540938"/>
                  </a:lnTo>
                  <a:lnTo>
                    <a:pt x="1336649" y="2508671"/>
                  </a:lnTo>
                  <a:lnTo>
                    <a:pt x="1336957" y="2508740"/>
                  </a:lnTo>
                  <a:lnTo>
                    <a:pt x="1337875" y="2374668"/>
                  </a:lnTo>
                  <a:lnTo>
                    <a:pt x="1338182" y="2464097"/>
                  </a:lnTo>
                  <a:lnTo>
                    <a:pt x="1339100" y="2553036"/>
                  </a:lnTo>
                  <a:lnTo>
                    <a:pt x="1340019" y="2513800"/>
                  </a:lnTo>
                  <a:lnTo>
                    <a:pt x="1340630" y="2458936"/>
                  </a:lnTo>
                  <a:lnTo>
                    <a:pt x="1341243" y="2356918"/>
                  </a:lnTo>
                  <a:lnTo>
                    <a:pt x="1341547" y="2429321"/>
                  </a:lnTo>
                  <a:lnTo>
                    <a:pt x="1342769" y="2510445"/>
                  </a:lnTo>
                  <a:lnTo>
                    <a:pt x="1343074" y="2487262"/>
                  </a:lnTo>
                  <a:lnTo>
                    <a:pt x="1344600" y="2074824"/>
                  </a:lnTo>
                  <a:lnTo>
                    <a:pt x="1345209" y="2392687"/>
                  </a:lnTo>
                  <a:lnTo>
                    <a:pt x="1347036" y="2501939"/>
                  </a:lnTo>
                  <a:lnTo>
                    <a:pt x="1347948" y="2488634"/>
                  </a:lnTo>
                  <a:lnTo>
                    <a:pt x="1348251" y="2466188"/>
                  </a:lnTo>
                  <a:lnTo>
                    <a:pt x="1348859" y="2529945"/>
                  </a:lnTo>
                  <a:lnTo>
                    <a:pt x="1350074" y="2508393"/>
                  </a:lnTo>
                  <a:lnTo>
                    <a:pt x="1351590" y="2458839"/>
                  </a:lnTo>
                  <a:lnTo>
                    <a:pt x="1351893" y="2516442"/>
                  </a:lnTo>
                  <a:lnTo>
                    <a:pt x="1353105" y="2464468"/>
                  </a:lnTo>
                  <a:lnTo>
                    <a:pt x="1353710" y="2184502"/>
                  </a:lnTo>
                  <a:lnTo>
                    <a:pt x="1354316" y="614464"/>
                  </a:lnTo>
                  <a:lnTo>
                    <a:pt x="1355525" y="1029573"/>
                  </a:lnTo>
                  <a:lnTo>
                    <a:pt x="1357034" y="2537837"/>
                  </a:lnTo>
                  <a:lnTo>
                    <a:pt x="1357637" y="2441310"/>
                  </a:lnTo>
                  <a:lnTo>
                    <a:pt x="1358843" y="628870"/>
                  </a:lnTo>
                  <a:lnTo>
                    <a:pt x="1359446" y="2296336"/>
                  </a:lnTo>
                  <a:lnTo>
                    <a:pt x="1361553" y="2506214"/>
                  </a:lnTo>
                  <a:lnTo>
                    <a:pt x="1362754" y="2467309"/>
                  </a:lnTo>
                  <a:lnTo>
                    <a:pt x="1363056" y="2471003"/>
                  </a:lnTo>
                  <a:lnTo>
                    <a:pt x="1363356" y="2522385"/>
                  </a:lnTo>
                  <a:lnTo>
                    <a:pt x="1364555" y="2476811"/>
                  </a:lnTo>
                  <a:lnTo>
                    <a:pt x="1364855" y="2466107"/>
                  </a:lnTo>
                  <a:lnTo>
                    <a:pt x="1365755" y="2503338"/>
                  </a:lnTo>
                  <a:lnTo>
                    <a:pt x="1366654" y="2471667"/>
                  </a:lnTo>
                  <a:lnTo>
                    <a:pt x="1367253" y="1845609"/>
                  </a:lnTo>
                  <a:lnTo>
                    <a:pt x="1369346" y="667823"/>
                  </a:lnTo>
                  <a:lnTo>
                    <a:pt x="1371734" y="2488434"/>
                  </a:lnTo>
                  <a:lnTo>
                    <a:pt x="1372032" y="2499324"/>
                  </a:lnTo>
                  <a:lnTo>
                    <a:pt x="1372927" y="2494916"/>
                  </a:lnTo>
                  <a:lnTo>
                    <a:pt x="1373225" y="2488204"/>
                  </a:lnTo>
                  <a:lnTo>
                    <a:pt x="1373522" y="2507839"/>
                  </a:lnTo>
                  <a:lnTo>
                    <a:pt x="1374714" y="2488335"/>
                  </a:lnTo>
                  <a:lnTo>
                    <a:pt x="1375010" y="2483994"/>
                  </a:lnTo>
                  <a:lnTo>
                    <a:pt x="1375902" y="2522790"/>
                  </a:lnTo>
                  <a:lnTo>
                    <a:pt x="1376794" y="2503316"/>
                  </a:lnTo>
                  <a:lnTo>
                    <a:pt x="1377091" y="2481135"/>
                  </a:lnTo>
                  <a:lnTo>
                    <a:pt x="1377389" y="2520534"/>
                  </a:lnTo>
                  <a:lnTo>
                    <a:pt x="1378872" y="2516062"/>
                  </a:lnTo>
                  <a:lnTo>
                    <a:pt x="1380650" y="2452246"/>
                  </a:lnTo>
                  <a:lnTo>
                    <a:pt x="1380946" y="2468108"/>
                  </a:lnTo>
                  <a:lnTo>
                    <a:pt x="1381833" y="2511346"/>
                  </a:lnTo>
                  <a:lnTo>
                    <a:pt x="1383017" y="2507242"/>
                  </a:lnTo>
                  <a:lnTo>
                    <a:pt x="1383607" y="2456798"/>
                  </a:lnTo>
                  <a:lnTo>
                    <a:pt x="1385378" y="2480056"/>
                  </a:lnTo>
                  <a:lnTo>
                    <a:pt x="1385968" y="2532522"/>
                  </a:lnTo>
                  <a:lnTo>
                    <a:pt x="1387442" y="2498307"/>
                  </a:lnTo>
                  <a:lnTo>
                    <a:pt x="1388031" y="2447914"/>
                  </a:lnTo>
                  <a:lnTo>
                    <a:pt x="1389207" y="2467661"/>
                  </a:lnTo>
                  <a:lnTo>
                    <a:pt x="1390383" y="2509694"/>
                  </a:lnTo>
                  <a:lnTo>
                    <a:pt x="1390971" y="2470610"/>
                  </a:lnTo>
                  <a:lnTo>
                    <a:pt x="1391265" y="2466765"/>
                  </a:lnTo>
                  <a:lnTo>
                    <a:pt x="1391852" y="2513316"/>
                  </a:lnTo>
                  <a:lnTo>
                    <a:pt x="1393318" y="2501394"/>
                  </a:lnTo>
                  <a:lnTo>
                    <a:pt x="1395368" y="2457423"/>
                  </a:lnTo>
                  <a:lnTo>
                    <a:pt x="1395954" y="2463950"/>
                  </a:lnTo>
                  <a:lnTo>
                    <a:pt x="1397415" y="2478765"/>
                  </a:lnTo>
                  <a:lnTo>
                    <a:pt x="1397707" y="2472775"/>
                  </a:lnTo>
                  <a:lnTo>
                    <a:pt x="1398291" y="2473691"/>
                  </a:lnTo>
                  <a:lnTo>
                    <a:pt x="1398875" y="2483699"/>
                  </a:lnTo>
                  <a:lnTo>
                    <a:pt x="1399167" y="2464949"/>
                  </a:lnTo>
                  <a:lnTo>
                    <a:pt x="1399459" y="2497716"/>
                  </a:lnTo>
                  <a:lnTo>
                    <a:pt x="1400333" y="2471961"/>
                  </a:lnTo>
                  <a:lnTo>
                    <a:pt x="1400625" y="2457185"/>
                  </a:lnTo>
                  <a:lnTo>
                    <a:pt x="1401790" y="2511506"/>
                  </a:lnTo>
                  <a:lnTo>
                    <a:pt x="1402372" y="2476952"/>
                  </a:lnTo>
                  <a:lnTo>
                    <a:pt x="1402663" y="2470175"/>
                  </a:lnTo>
                  <a:lnTo>
                    <a:pt x="1402955" y="2499582"/>
                  </a:lnTo>
                  <a:lnTo>
                    <a:pt x="1403826" y="2460392"/>
                  </a:lnTo>
                  <a:lnTo>
                    <a:pt x="1404698" y="2487772"/>
                  </a:lnTo>
                  <a:lnTo>
                    <a:pt x="1404989" y="2471931"/>
                  </a:lnTo>
                  <a:lnTo>
                    <a:pt x="1405279" y="2505649"/>
                  </a:lnTo>
                  <a:lnTo>
                    <a:pt x="1405570" y="2491503"/>
                  </a:lnTo>
                  <a:lnTo>
                    <a:pt x="1407310" y="2452863"/>
                  </a:lnTo>
                  <a:lnTo>
                    <a:pt x="1409627" y="2486786"/>
                  </a:lnTo>
                  <a:lnTo>
                    <a:pt x="1410204" y="2435989"/>
                  </a:lnTo>
                  <a:lnTo>
                    <a:pt x="1411361" y="2459499"/>
                  </a:lnTo>
                  <a:lnTo>
                    <a:pt x="1411650" y="2452344"/>
                  </a:lnTo>
                  <a:lnTo>
                    <a:pt x="1411939" y="2476254"/>
                  </a:lnTo>
                  <a:lnTo>
                    <a:pt x="1412516" y="2388422"/>
                  </a:lnTo>
                  <a:lnTo>
                    <a:pt x="1413670" y="2458392"/>
                  </a:lnTo>
                  <a:lnTo>
                    <a:pt x="1413959" y="2441367"/>
                  </a:lnTo>
                  <a:lnTo>
                    <a:pt x="1414535" y="2484738"/>
                  </a:lnTo>
                  <a:lnTo>
                    <a:pt x="1415400" y="2454633"/>
                  </a:lnTo>
                  <a:lnTo>
                    <a:pt x="1417126" y="2374600"/>
                  </a:lnTo>
                  <a:lnTo>
                    <a:pt x="1417413" y="2428494"/>
                  </a:lnTo>
                  <a:lnTo>
                    <a:pt x="1419138" y="2469904"/>
                  </a:lnTo>
                  <a:lnTo>
                    <a:pt x="1419712" y="2412074"/>
                  </a:lnTo>
                  <a:lnTo>
                    <a:pt x="1420572" y="2465748"/>
                  </a:lnTo>
                  <a:lnTo>
                    <a:pt x="1420860" y="2474426"/>
                  </a:lnTo>
                  <a:lnTo>
                    <a:pt x="1421432" y="2422819"/>
                  </a:lnTo>
                  <a:lnTo>
                    <a:pt x="1422005" y="2442116"/>
                  </a:lnTo>
                  <a:lnTo>
                    <a:pt x="1422292" y="2476442"/>
                  </a:lnTo>
                  <a:lnTo>
                    <a:pt x="1422578" y="2458076"/>
                  </a:lnTo>
                  <a:lnTo>
                    <a:pt x="1424295" y="2402927"/>
                  </a:lnTo>
                  <a:lnTo>
                    <a:pt x="1424580" y="2427889"/>
                  </a:lnTo>
                  <a:lnTo>
                    <a:pt x="1424866" y="2443182"/>
                  </a:lnTo>
                  <a:lnTo>
                    <a:pt x="1425725" y="2431173"/>
                  </a:lnTo>
                  <a:lnTo>
                    <a:pt x="1429147" y="2305927"/>
                  </a:lnTo>
                  <a:lnTo>
                    <a:pt x="1431423" y="2412770"/>
                  </a:lnTo>
                  <a:lnTo>
                    <a:pt x="1432844" y="2337577"/>
                  </a:lnTo>
                  <a:lnTo>
                    <a:pt x="1433411" y="2396573"/>
                  </a:lnTo>
                  <a:lnTo>
                    <a:pt x="1433979" y="2420513"/>
                  </a:lnTo>
                  <a:lnTo>
                    <a:pt x="1436530" y="2327257"/>
                  </a:lnTo>
                  <a:lnTo>
                    <a:pt x="1437662" y="2288428"/>
                  </a:lnTo>
                  <a:lnTo>
                    <a:pt x="1441333" y="1658779"/>
                  </a:lnTo>
                  <a:lnTo>
                    <a:pt x="1441616" y="1699986"/>
                  </a:lnTo>
                  <a:lnTo>
                    <a:pt x="1445838" y="2359763"/>
                  </a:lnTo>
                  <a:lnTo>
                    <a:pt x="1446121" y="2345811"/>
                  </a:lnTo>
                  <a:lnTo>
                    <a:pt x="1446682" y="2353324"/>
                  </a:lnTo>
                  <a:lnTo>
                    <a:pt x="1447244" y="2391009"/>
                  </a:lnTo>
                  <a:lnTo>
                    <a:pt x="1447804" y="2366855"/>
                  </a:lnTo>
                  <a:lnTo>
                    <a:pt x="1448085" y="2347920"/>
                  </a:lnTo>
                  <a:lnTo>
                    <a:pt x="1448926" y="2354431"/>
                  </a:lnTo>
                  <a:lnTo>
                    <a:pt x="1449207" y="2401263"/>
                  </a:lnTo>
                  <a:lnTo>
                    <a:pt x="1449767" y="2397430"/>
                  </a:lnTo>
                  <a:lnTo>
                    <a:pt x="1450327" y="2332075"/>
                  </a:lnTo>
                  <a:lnTo>
                    <a:pt x="1451727" y="2349562"/>
                  </a:lnTo>
                  <a:lnTo>
                    <a:pt x="1452845" y="2439196"/>
                  </a:lnTo>
                  <a:lnTo>
                    <a:pt x="1453962" y="2429841"/>
                  </a:lnTo>
                  <a:lnTo>
                    <a:pt x="1454242" y="2402792"/>
                  </a:lnTo>
                  <a:lnTo>
                    <a:pt x="1454800" y="2411190"/>
                  </a:lnTo>
                  <a:lnTo>
                    <a:pt x="1455357" y="2454384"/>
                  </a:lnTo>
                  <a:lnTo>
                    <a:pt x="1457309" y="2345801"/>
                  </a:lnTo>
                  <a:lnTo>
                    <a:pt x="1457587" y="2366766"/>
                  </a:lnTo>
                  <a:lnTo>
                    <a:pt x="1460368" y="2473878"/>
                  </a:lnTo>
                  <a:lnTo>
                    <a:pt x="1460646" y="2436119"/>
                  </a:lnTo>
                  <a:lnTo>
                    <a:pt x="1461479" y="2415029"/>
                  </a:lnTo>
                  <a:lnTo>
                    <a:pt x="1461757" y="2431108"/>
                  </a:lnTo>
                  <a:lnTo>
                    <a:pt x="1462310" y="2516150"/>
                  </a:lnTo>
                  <a:lnTo>
                    <a:pt x="1464251" y="2403920"/>
                  </a:lnTo>
                  <a:lnTo>
                    <a:pt x="1464529" y="2404346"/>
                  </a:lnTo>
                  <a:lnTo>
                    <a:pt x="1464805" y="2419793"/>
                  </a:lnTo>
                  <a:lnTo>
                    <a:pt x="1465635" y="2342137"/>
                  </a:lnTo>
                  <a:lnTo>
                    <a:pt x="1466464" y="2417283"/>
                  </a:lnTo>
                  <a:lnTo>
                    <a:pt x="1466741" y="2420888"/>
                  </a:lnTo>
                  <a:lnTo>
                    <a:pt x="1467293" y="2386476"/>
                  </a:lnTo>
                  <a:lnTo>
                    <a:pt x="1467569" y="2427682"/>
                  </a:lnTo>
                  <a:lnTo>
                    <a:pt x="1469225" y="2419390"/>
                  </a:lnTo>
                  <a:lnTo>
                    <a:pt x="1469778" y="2435947"/>
                  </a:lnTo>
                  <a:lnTo>
                    <a:pt x="1471155" y="2364877"/>
                  </a:lnTo>
                  <a:lnTo>
                    <a:pt x="1471706" y="2393100"/>
                  </a:lnTo>
                  <a:lnTo>
                    <a:pt x="1472807" y="2453880"/>
                  </a:lnTo>
                  <a:lnTo>
                    <a:pt x="1473906" y="2446157"/>
                  </a:lnTo>
                  <a:lnTo>
                    <a:pt x="1474455" y="2439432"/>
                  </a:lnTo>
                  <a:lnTo>
                    <a:pt x="1474730" y="2409370"/>
                  </a:lnTo>
                  <a:lnTo>
                    <a:pt x="1475004" y="2454081"/>
                  </a:lnTo>
                  <a:lnTo>
                    <a:pt x="1476377" y="2427792"/>
                  </a:lnTo>
                  <a:lnTo>
                    <a:pt x="1477473" y="2441361"/>
                  </a:lnTo>
                  <a:lnTo>
                    <a:pt x="1477746" y="2435843"/>
                  </a:lnTo>
                  <a:lnTo>
                    <a:pt x="1479936" y="2261313"/>
                  </a:lnTo>
                  <a:lnTo>
                    <a:pt x="1480483" y="2434836"/>
                  </a:lnTo>
                  <a:lnTo>
                    <a:pt x="1482123" y="2413657"/>
                  </a:lnTo>
                  <a:lnTo>
                    <a:pt x="1482395" y="2444314"/>
                  </a:lnTo>
                  <a:lnTo>
                    <a:pt x="1482668" y="2416386"/>
                  </a:lnTo>
                  <a:lnTo>
                    <a:pt x="1483214" y="2220333"/>
                  </a:lnTo>
                  <a:lnTo>
                    <a:pt x="1483758" y="2358193"/>
                  </a:lnTo>
                  <a:lnTo>
                    <a:pt x="1484304" y="107978"/>
                  </a:lnTo>
                  <a:lnTo>
                    <a:pt x="1485394" y="2174929"/>
                  </a:lnTo>
                  <a:lnTo>
                    <a:pt x="1486210" y="2422283"/>
                  </a:lnTo>
                  <a:lnTo>
                    <a:pt x="1487570" y="2351424"/>
                  </a:lnTo>
                  <a:lnTo>
                    <a:pt x="1487841" y="2353952"/>
                  </a:lnTo>
                  <a:lnTo>
                    <a:pt x="1488114" y="2325350"/>
                  </a:lnTo>
                  <a:lnTo>
                    <a:pt x="1488385" y="2331327"/>
                  </a:lnTo>
                  <a:lnTo>
                    <a:pt x="1490013" y="2413891"/>
                  </a:lnTo>
                  <a:lnTo>
                    <a:pt x="1490556" y="2391038"/>
                  </a:lnTo>
                  <a:lnTo>
                    <a:pt x="1490827" y="2400778"/>
                  </a:lnTo>
                  <a:lnTo>
                    <a:pt x="1491099" y="2368468"/>
                  </a:lnTo>
                  <a:lnTo>
                    <a:pt x="1491369" y="2389409"/>
                  </a:lnTo>
                  <a:lnTo>
                    <a:pt x="1491640" y="2403611"/>
                  </a:lnTo>
                  <a:lnTo>
                    <a:pt x="1491911" y="2376860"/>
                  </a:lnTo>
                  <a:lnTo>
                    <a:pt x="1494076" y="2431505"/>
                  </a:lnTo>
                  <a:lnTo>
                    <a:pt x="1495967" y="2355552"/>
                  </a:lnTo>
                  <a:lnTo>
                    <a:pt x="1496506" y="2382842"/>
                  </a:lnTo>
                  <a:lnTo>
                    <a:pt x="1496776" y="2372641"/>
                  </a:lnTo>
                  <a:lnTo>
                    <a:pt x="1499202" y="2260334"/>
                  </a:lnTo>
                  <a:lnTo>
                    <a:pt x="1501356" y="2169947"/>
                  </a:lnTo>
                  <a:lnTo>
                    <a:pt x="1502430" y="1774545"/>
                  </a:lnTo>
                  <a:lnTo>
                    <a:pt x="1503234" y="2069199"/>
                  </a:lnTo>
                  <a:lnTo>
                    <a:pt x="1509126" y="2403415"/>
                  </a:lnTo>
                  <a:lnTo>
                    <a:pt x="1509393" y="2386421"/>
                  </a:lnTo>
                  <a:lnTo>
                    <a:pt x="1509927" y="2362124"/>
                  </a:lnTo>
                  <a:lnTo>
                    <a:pt x="1510995" y="2377577"/>
                  </a:lnTo>
                  <a:lnTo>
                    <a:pt x="1511262" y="2393718"/>
                  </a:lnTo>
                  <a:lnTo>
                    <a:pt x="1511528" y="2380735"/>
                  </a:lnTo>
                  <a:lnTo>
                    <a:pt x="1511795" y="2363846"/>
                  </a:lnTo>
                  <a:lnTo>
                    <a:pt x="1512061" y="2366909"/>
                  </a:lnTo>
                  <a:lnTo>
                    <a:pt x="1512595" y="2401117"/>
                  </a:lnTo>
                  <a:lnTo>
                    <a:pt x="1513659" y="2368128"/>
                  </a:lnTo>
                  <a:lnTo>
                    <a:pt x="1513926" y="2358474"/>
                  </a:lnTo>
                  <a:lnTo>
                    <a:pt x="1515521" y="2416512"/>
                  </a:lnTo>
                  <a:lnTo>
                    <a:pt x="1515787" y="2406872"/>
                  </a:lnTo>
                  <a:lnTo>
                    <a:pt x="1516052" y="2391000"/>
                  </a:lnTo>
                  <a:lnTo>
                    <a:pt x="1516584" y="2416221"/>
                  </a:lnTo>
                  <a:lnTo>
                    <a:pt x="1517114" y="2386766"/>
                  </a:lnTo>
                  <a:lnTo>
                    <a:pt x="1518175" y="2395575"/>
                  </a:lnTo>
                  <a:lnTo>
                    <a:pt x="1518440" y="2413650"/>
                  </a:lnTo>
                  <a:lnTo>
                    <a:pt x="1518972" y="2372964"/>
                  </a:lnTo>
                  <a:lnTo>
                    <a:pt x="1519237" y="2409711"/>
                  </a:lnTo>
                  <a:lnTo>
                    <a:pt x="1519502" y="2415524"/>
                  </a:lnTo>
                  <a:lnTo>
                    <a:pt x="1519765" y="2408155"/>
                  </a:lnTo>
                  <a:lnTo>
                    <a:pt x="1520030" y="2435503"/>
                  </a:lnTo>
                  <a:lnTo>
                    <a:pt x="1520295" y="2422926"/>
                  </a:lnTo>
                  <a:lnTo>
                    <a:pt x="1522412" y="2351763"/>
                  </a:lnTo>
                  <a:lnTo>
                    <a:pt x="1523732" y="2417357"/>
                  </a:lnTo>
                  <a:lnTo>
                    <a:pt x="1524524" y="2392635"/>
                  </a:lnTo>
                  <a:lnTo>
                    <a:pt x="1524789" y="2371800"/>
                  </a:lnTo>
                  <a:lnTo>
                    <a:pt x="1525316" y="2426648"/>
                  </a:lnTo>
                  <a:lnTo>
                    <a:pt x="1526634" y="2406481"/>
                  </a:lnTo>
                  <a:lnTo>
                    <a:pt x="1527159" y="2373694"/>
                  </a:lnTo>
                  <a:lnTo>
                    <a:pt x="1528476" y="2388776"/>
                  </a:lnTo>
                  <a:lnTo>
                    <a:pt x="1530841" y="2439548"/>
                  </a:lnTo>
                  <a:lnTo>
                    <a:pt x="1531628" y="2389223"/>
                  </a:lnTo>
                  <a:lnTo>
                    <a:pt x="1532677" y="2422753"/>
                  </a:lnTo>
                  <a:lnTo>
                    <a:pt x="1533464" y="2395198"/>
                  </a:lnTo>
                  <a:lnTo>
                    <a:pt x="1534511" y="2404345"/>
                  </a:lnTo>
                  <a:lnTo>
                    <a:pt x="1534773" y="2418272"/>
                  </a:lnTo>
                  <a:lnTo>
                    <a:pt x="1535034" y="2413465"/>
                  </a:lnTo>
                  <a:lnTo>
                    <a:pt x="1535818" y="2385364"/>
                  </a:lnTo>
                  <a:lnTo>
                    <a:pt x="1536080" y="2414634"/>
                  </a:lnTo>
                  <a:lnTo>
                    <a:pt x="1536604" y="2359803"/>
                  </a:lnTo>
                  <a:lnTo>
                    <a:pt x="1537910" y="2402224"/>
                  </a:lnTo>
                  <a:lnTo>
                    <a:pt x="1538170" y="2393342"/>
                  </a:lnTo>
                  <a:lnTo>
                    <a:pt x="1538692" y="2411769"/>
                  </a:lnTo>
                  <a:lnTo>
                    <a:pt x="1538952" y="2409392"/>
                  </a:lnTo>
                  <a:lnTo>
                    <a:pt x="1539214" y="2367048"/>
                  </a:lnTo>
                  <a:lnTo>
                    <a:pt x="1540777" y="2381215"/>
                  </a:lnTo>
                  <a:lnTo>
                    <a:pt x="1541297" y="2399675"/>
                  </a:lnTo>
                  <a:lnTo>
                    <a:pt x="1542078" y="2391182"/>
                  </a:lnTo>
                  <a:lnTo>
                    <a:pt x="1542599" y="2369171"/>
                  </a:lnTo>
                  <a:lnTo>
                    <a:pt x="1542859" y="2394058"/>
                  </a:lnTo>
                  <a:lnTo>
                    <a:pt x="1543119" y="2381854"/>
                  </a:lnTo>
                  <a:lnTo>
                    <a:pt x="1543379" y="2341798"/>
                  </a:lnTo>
                  <a:lnTo>
                    <a:pt x="1544419" y="2379662"/>
                  </a:lnTo>
                  <a:lnTo>
                    <a:pt x="1544677" y="2399033"/>
                  </a:lnTo>
                  <a:lnTo>
                    <a:pt x="1545716" y="2368619"/>
                  </a:lnTo>
                  <a:lnTo>
                    <a:pt x="1545975" y="2376386"/>
                  </a:lnTo>
                  <a:lnTo>
                    <a:pt x="1546234" y="2400242"/>
                  </a:lnTo>
                  <a:lnTo>
                    <a:pt x="1547013" y="2392892"/>
                  </a:lnTo>
                  <a:lnTo>
                    <a:pt x="1548049" y="2358988"/>
                  </a:lnTo>
                  <a:lnTo>
                    <a:pt x="1548308" y="2395717"/>
                  </a:lnTo>
                  <a:lnTo>
                    <a:pt x="1549860" y="2389131"/>
                  </a:lnTo>
                  <a:lnTo>
                    <a:pt x="1550118" y="2374006"/>
                  </a:lnTo>
                  <a:lnTo>
                    <a:pt x="1550635" y="2405442"/>
                  </a:lnTo>
                  <a:lnTo>
                    <a:pt x="1551151" y="2381488"/>
                  </a:lnTo>
                  <a:lnTo>
                    <a:pt x="1552184" y="2342058"/>
                  </a:lnTo>
                  <a:lnTo>
                    <a:pt x="1552700" y="2369494"/>
                  </a:lnTo>
                  <a:lnTo>
                    <a:pt x="1552958" y="2382644"/>
                  </a:lnTo>
                  <a:lnTo>
                    <a:pt x="1553215" y="2379727"/>
                  </a:lnTo>
                  <a:lnTo>
                    <a:pt x="1553474" y="2350609"/>
                  </a:lnTo>
                  <a:lnTo>
                    <a:pt x="1554247" y="2369039"/>
                  </a:lnTo>
                  <a:lnTo>
                    <a:pt x="1554504" y="2389628"/>
                  </a:lnTo>
                  <a:lnTo>
                    <a:pt x="1554763" y="2347973"/>
                  </a:lnTo>
                  <a:lnTo>
                    <a:pt x="1555020" y="2370343"/>
                  </a:lnTo>
                  <a:lnTo>
                    <a:pt x="1555277" y="2392468"/>
                  </a:lnTo>
                  <a:lnTo>
                    <a:pt x="1555535" y="2295991"/>
                  </a:lnTo>
                  <a:lnTo>
                    <a:pt x="1557078" y="2372627"/>
                  </a:lnTo>
                  <a:lnTo>
                    <a:pt x="1557335" y="2347176"/>
                  </a:lnTo>
                  <a:lnTo>
                    <a:pt x="1557849" y="2389490"/>
                  </a:lnTo>
                  <a:lnTo>
                    <a:pt x="1559133" y="2358785"/>
                  </a:lnTo>
                  <a:lnTo>
                    <a:pt x="1559390" y="2341638"/>
                  </a:lnTo>
                  <a:lnTo>
                    <a:pt x="1559902" y="2358786"/>
                  </a:lnTo>
                  <a:lnTo>
                    <a:pt x="1560159" y="2361603"/>
                  </a:lnTo>
                  <a:lnTo>
                    <a:pt x="1560415" y="2392587"/>
                  </a:lnTo>
                  <a:lnTo>
                    <a:pt x="1561184" y="2336194"/>
                  </a:lnTo>
                  <a:lnTo>
                    <a:pt x="1562209" y="2357356"/>
                  </a:lnTo>
                  <a:lnTo>
                    <a:pt x="1562720" y="2396944"/>
                  </a:lnTo>
                  <a:lnTo>
                    <a:pt x="1563488" y="2368742"/>
                  </a:lnTo>
                  <a:lnTo>
                    <a:pt x="1563744" y="2353962"/>
                  </a:lnTo>
                  <a:lnTo>
                    <a:pt x="1563999" y="2369071"/>
                  </a:lnTo>
                  <a:lnTo>
                    <a:pt x="1564510" y="2356211"/>
                  </a:lnTo>
                  <a:lnTo>
                    <a:pt x="1565276" y="2313298"/>
                  </a:lnTo>
                  <a:lnTo>
                    <a:pt x="1565532" y="2352092"/>
                  </a:lnTo>
                  <a:lnTo>
                    <a:pt x="1565787" y="2372533"/>
                  </a:lnTo>
                  <a:lnTo>
                    <a:pt x="1566043" y="2359307"/>
                  </a:lnTo>
                  <a:lnTo>
                    <a:pt x="1566298" y="2314238"/>
                  </a:lnTo>
                  <a:lnTo>
                    <a:pt x="1567828" y="2346006"/>
                  </a:lnTo>
                  <a:lnTo>
                    <a:pt x="1568337" y="2373110"/>
                  </a:lnTo>
                  <a:lnTo>
                    <a:pt x="1568847" y="2364285"/>
                  </a:lnTo>
                  <a:lnTo>
                    <a:pt x="1569102" y="2300478"/>
                  </a:lnTo>
                  <a:lnTo>
                    <a:pt x="1570629" y="2358553"/>
                  </a:lnTo>
                  <a:lnTo>
                    <a:pt x="1571136" y="2353294"/>
                  </a:lnTo>
                  <a:lnTo>
                    <a:pt x="1571390" y="2359286"/>
                  </a:lnTo>
                  <a:lnTo>
                    <a:pt x="1572661" y="2315989"/>
                  </a:lnTo>
                  <a:lnTo>
                    <a:pt x="1572915" y="2365299"/>
                  </a:lnTo>
                  <a:lnTo>
                    <a:pt x="1573677" y="2317162"/>
                  </a:lnTo>
                  <a:lnTo>
                    <a:pt x="1573929" y="2281908"/>
                  </a:lnTo>
                  <a:lnTo>
                    <a:pt x="1574183" y="2282614"/>
                  </a:lnTo>
                  <a:lnTo>
                    <a:pt x="1574437" y="2328535"/>
                  </a:lnTo>
                  <a:lnTo>
                    <a:pt x="1574691" y="2310154"/>
                  </a:lnTo>
                  <a:lnTo>
                    <a:pt x="1576717" y="2217510"/>
                  </a:lnTo>
                  <a:lnTo>
                    <a:pt x="1577728" y="2294828"/>
                  </a:lnTo>
                  <a:lnTo>
                    <a:pt x="1578991" y="2292160"/>
                  </a:lnTo>
                  <a:lnTo>
                    <a:pt x="1580506" y="2347492"/>
                  </a:lnTo>
                  <a:lnTo>
                    <a:pt x="1581011" y="2322150"/>
                  </a:lnTo>
                  <a:lnTo>
                    <a:pt x="1581263" y="2318873"/>
                  </a:lnTo>
                  <a:lnTo>
                    <a:pt x="1582523" y="2370757"/>
                  </a:lnTo>
                  <a:lnTo>
                    <a:pt x="1583278" y="2347411"/>
                  </a:lnTo>
                  <a:lnTo>
                    <a:pt x="1583781" y="2345890"/>
                  </a:lnTo>
                  <a:lnTo>
                    <a:pt x="1584033" y="2326342"/>
                  </a:lnTo>
                  <a:lnTo>
                    <a:pt x="1584284" y="2357188"/>
                  </a:lnTo>
                  <a:lnTo>
                    <a:pt x="1584787" y="2307637"/>
                  </a:lnTo>
                  <a:lnTo>
                    <a:pt x="1585290" y="2350885"/>
                  </a:lnTo>
                  <a:lnTo>
                    <a:pt x="1585541" y="2380110"/>
                  </a:lnTo>
                  <a:lnTo>
                    <a:pt x="1585793" y="2365697"/>
                  </a:lnTo>
                  <a:lnTo>
                    <a:pt x="1587048" y="2201126"/>
                  </a:lnTo>
                  <a:lnTo>
                    <a:pt x="1587800" y="2313420"/>
                  </a:lnTo>
                  <a:lnTo>
                    <a:pt x="1589054" y="2347078"/>
                  </a:lnTo>
                  <a:lnTo>
                    <a:pt x="1589555" y="2338583"/>
                  </a:lnTo>
                  <a:lnTo>
                    <a:pt x="1590055" y="2334006"/>
                  </a:lnTo>
                  <a:lnTo>
                    <a:pt x="1590306" y="2317242"/>
                  </a:lnTo>
                  <a:lnTo>
                    <a:pt x="1590807" y="2392562"/>
                  </a:lnTo>
                  <a:lnTo>
                    <a:pt x="1592307" y="2367940"/>
                  </a:lnTo>
                  <a:lnTo>
                    <a:pt x="1592557" y="2372620"/>
                  </a:lnTo>
                  <a:lnTo>
                    <a:pt x="1594305" y="2315103"/>
                  </a:lnTo>
                  <a:lnTo>
                    <a:pt x="1595552" y="2336299"/>
                  </a:lnTo>
                  <a:lnTo>
                    <a:pt x="1596299" y="2370160"/>
                  </a:lnTo>
                  <a:lnTo>
                    <a:pt x="1597792" y="2312690"/>
                  </a:lnTo>
                  <a:lnTo>
                    <a:pt x="1598290" y="2335284"/>
                  </a:lnTo>
                  <a:lnTo>
                    <a:pt x="1598540" y="2333834"/>
                  </a:lnTo>
                  <a:lnTo>
                    <a:pt x="1599036" y="2346014"/>
                  </a:lnTo>
                  <a:lnTo>
                    <a:pt x="1599285" y="2339484"/>
                  </a:lnTo>
                  <a:lnTo>
                    <a:pt x="1599533" y="2321227"/>
                  </a:lnTo>
                  <a:lnTo>
                    <a:pt x="1599782" y="2321764"/>
                  </a:lnTo>
                  <a:lnTo>
                    <a:pt x="1600279" y="2378820"/>
                  </a:lnTo>
                  <a:lnTo>
                    <a:pt x="1601767" y="2353868"/>
                  </a:lnTo>
                  <a:lnTo>
                    <a:pt x="1602015" y="2345747"/>
                  </a:lnTo>
                  <a:lnTo>
                    <a:pt x="1602264" y="2357074"/>
                  </a:lnTo>
                  <a:lnTo>
                    <a:pt x="1604493" y="2285976"/>
                  </a:lnTo>
                  <a:lnTo>
                    <a:pt x="1604741" y="2286921"/>
                  </a:lnTo>
                  <a:lnTo>
                    <a:pt x="1606470" y="2368314"/>
                  </a:lnTo>
                  <a:lnTo>
                    <a:pt x="1606965" y="2342450"/>
                  </a:lnTo>
                  <a:lnTo>
                    <a:pt x="1607459" y="2336286"/>
                  </a:lnTo>
                  <a:lnTo>
                    <a:pt x="1607705" y="2353189"/>
                  </a:lnTo>
                  <a:lnTo>
                    <a:pt x="1607952" y="2315637"/>
                  </a:lnTo>
                  <a:lnTo>
                    <a:pt x="1608692" y="2346106"/>
                  </a:lnTo>
                  <a:lnTo>
                    <a:pt x="1608939" y="2365140"/>
                  </a:lnTo>
                  <a:lnTo>
                    <a:pt x="1609185" y="2345576"/>
                  </a:lnTo>
                  <a:lnTo>
                    <a:pt x="1609433" y="2357562"/>
                  </a:lnTo>
                  <a:lnTo>
                    <a:pt x="1609679" y="2370443"/>
                  </a:lnTo>
                  <a:lnTo>
                    <a:pt x="1610664" y="2319725"/>
                  </a:lnTo>
                  <a:lnTo>
                    <a:pt x="1611402" y="2361708"/>
                  </a:lnTo>
                  <a:lnTo>
                    <a:pt x="1611648" y="2359524"/>
                  </a:lnTo>
                  <a:lnTo>
                    <a:pt x="1611895" y="2331314"/>
                  </a:lnTo>
                  <a:lnTo>
                    <a:pt x="1612141" y="2355551"/>
                  </a:lnTo>
                  <a:lnTo>
                    <a:pt x="1612387" y="2360853"/>
                  </a:lnTo>
                  <a:lnTo>
                    <a:pt x="1612633" y="2319138"/>
                  </a:lnTo>
                  <a:lnTo>
                    <a:pt x="1613123" y="2351892"/>
                  </a:lnTo>
                  <a:lnTo>
                    <a:pt x="1613369" y="2377356"/>
                  </a:lnTo>
                  <a:lnTo>
                    <a:pt x="1614843" y="2265582"/>
                  </a:lnTo>
                  <a:lnTo>
                    <a:pt x="1615088" y="2298014"/>
                  </a:lnTo>
                  <a:lnTo>
                    <a:pt x="1617051" y="2365570"/>
                  </a:lnTo>
                  <a:lnTo>
                    <a:pt x="1617539" y="2326879"/>
                  </a:lnTo>
                  <a:lnTo>
                    <a:pt x="1618518" y="2347589"/>
                  </a:lnTo>
                  <a:lnTo>
                    <a:pt x="1618764" y="2380195"/>
                  </a:lnTo>
                  <a:lnTo>
                    <a:pt x="1619009" y="2366790"/>
                  </a:lnTo>
                  <a:lnTo>
                    <a:pt x="1620475" y="2315766"/>
                  </a:lnTo>
                  <a:lnTo>
                    <a:pt x="1620719" y="2344456"/>
                  </a:lnTo>
                  <a:lnTo>
                    <a:pt x="1620964" y="2361193"/>
                  </a:lnTo>
                  <a:lnTo>
                    <a:pt x="1621697" y="2328393"/>
                  </a:lnTo>
                  <a:lnTo>
                    <a:pt x="1622673" y="2386319"/>
                  </a:lnTo>
                  <a:lnTo>
                    <a:pt x="1623647" y="2362457"/>
                  </a:lnTo>
                  <a:lnTo>
                    <a:pt x="1623891" y="2360449"/>
                  </a:lnTo>
                  <a:lnTo>
                    <a:pt x="1624378" y="2332727"/>
                  </a:lnTo>
                  <a:lnTo>
                    <a:pt x="1624621" y="2383478"/>
                  </a:lnTo>
                  <a:lnTo>
                    <a:pt x="1624865" y="2355892"/>
                  </a:lnTo>
                  <a:lnTo>
                    <a:pt x="1625838" y="2305203"/>
                  </a:lnTo>
                  <a:lnTo>
                    <a:pt x="1626568" y="2350295"/>
                  </a:lnTo>
                  <a:lnTo>
                    <a:pt x="1626811" y="2325055"/>
                  </a:lnTo>
                  <a:lnTo>
                    <a:pt x="1628755" y="2384613"/>
                  </a:lnTo>
                  <a:lnTo>
                    <a:pt x="1629240" y="2322302"/>
                  </a:lnTo>
                  <a:lnTo>
                    <a:pt x="1630695" y="2342602"/>
                  </a:lnTo>
                  <a:lnTo>
                    <a:pt x="1630936" y="2333414"/>
                  </a:lnTo>
                  <a:lnTo>
                    <a:pt x="1631179" y="2350920"/>
                  </a:lnTo>
                  <a:lnTo>
                    <a:pt x="1631422" y="2294474"/>
                  </a:lnTo>
                  <a:lnTo>
                    <a:pt x="1632390" y="2328209"/>
                  </a:lnTo>
                  <a:lnTo>
                    <a:pt x="1632631" y="2352812"/>
                  </a:lnTo>
                  <a:lnTo>
                    <a:pt x="1633842" y="2271356"/>
                  </a:lnTo>
                  <a:lnTo>
                    <a:pt x="1634565" y="2315422"/>
                  </a:lnTo>
                  <a:lnTo>
                    <a:pt x="1634808" y="2330007"/>
                  </a:lnTo>
                  <a:lnTo>
                    <a:pt x="1635773" y="2274081"/>
                  </a:lnTo>
                  <a:lnTo>
                    <a:pt x="1636255" y="2313928"/>
                  </a:lnTo>
                  <a:lnTo>
                    <a:pt x="1638426" y="2361121"/>
                  </a:lnTo>
                  <a:lnTo>
                    <a:pt x="1638907" y="2327980"/>
                  </a:lnTo>
                  <a:lnTo>
                    <a:pt x="1640351" y="2339148"/>
                  </a:lnTo>
                  <a:lnTo>
                    <a:pt x="1640590" y="2327122"/>
                  </a:lnTo>
                  <a:lnTo>
                    <a:pt x="1640831" y="2330868"/>
                  </a:lnTo>
                  <a:lnTo>
                    <a:pt x="1641312" y="2353188"/>
                  </a:lnTo>
                  <a:lnTo>
                    <a:pt x="1641793" y="2341912"/>
                  </a:lnTo>
                  <a:lnTo>
                    <a:pt x="1642032" y="2317019"/>
                  </a:lnTo>
                  <a:lnTo>
                    <a:pt x="1642272" y="2329967"/>
                  </a:lnTo>
                  <a:lnTo>
                    <a:pt x="1643232" y="2373037"/>
                  </a:lnTo>
                  <a:lnTo>
                    <a:pt x="1643952" y="2333771"/>
                  </a:lnTo>
                  <a:lnTo>
                    <a:pt x="1644671" y="2342407"/>
                  </a:lnTo>
                  <a:lnTo>
                    <a:pt x="1645150" y="2316302"/>
                  </a:lnTo>
                  <a:lnTo>
                    <a:pt x="1645630" y="2334018"/>
                  </a:lnTo>
                  <a:lnTo>
                    <a:pt x="1645869" y="2354956"/>
                  </a:lnTo>
                  <a:lnTo>
                    <a:pt x="1646347" y="2319963"/>
                  </a:lnTo>
                  <a:lnTo>
                    <a:pt x="1647783" y="2338683"/>
                  </a:lnTo>
                  <a:lnTo>
                    <a:pt x="1648021" y="2350904"/>
                  </a:lnTo>
                  <a:lnTo>
                    <a:pt x="1649931" y="2300322"/>
                  </a:lnTo>
                  <a:lnTo>
                    <a:pt x="1652077" y="2359946"/>
                  </a:lnTo>
                  <a:lnTo>
                    <a:pt x="1653744" y="2308132"/>
                  </a:lnTo>
                  <a:lnTo>
                    <a:pt x="1653982" y="2331665"/>
                  </a:lnTo>
                  <a:lnTo>
                    <a:pt x="1654219" y="2348458"/>
                  </a:lnTo>
                  <a:lnTo>
                    <a:pt x="1654457" y="2335801"/>
                  </a:lnTo>
                  <a:lnTo>
                    <a:pt x="1654933" y="2306508"/>
                  </a:lnTo>
                  <a:lnTo>
                    <a:pt x="1656358" y="2344050"/>
                  </a:lnTo>
                  <a:lnTo>
                    <a:pt x="1656596" y="2313496"/>
                  </a:lnTo>
                  <a:lnTo>
                    <a:pt x="1656832" y="2309521"/>
                  </a:lnTo>
                  <a:lnTo>
                    <a:pt x="1657070" y="2319522"/>
                  </a:lnTo>
                  <a:lnTo>
                    <a:pt x="1657307" y="2300604"/>
                  </a:lnTo>
                  <a:lnTo>
                    <a:pt x="1659203" y="2339658"/>
                  </a:lnTo>
                  <a:lnTo>
                    <a:pt x="1659441" y="2328780"/>
                  </a:lnTo>
                  <a:lnTo>
                    <a:pt x="1659677" y="2343636"/>
                  </a:lnTo>
                  <a:lnTo>
                    <a:pt x="1662751" y="2096827"/>
                  </a:lnTo>
                  <a:lnTo>
                    <a:pt x="1662987" y="2150268"/>
                  </a:lnTo>
                  <a:lnTo>
                    <a:pt x="1664403" y="2345573"/>
                  </a:lnTo>
                  <a:lnTo>
                    <a:pt x="1664875" y="2313158"/>
                  </a:lnTo>
                  <a:lnTo>
                    <a:pt x="1665347" y="2287082"/>
                  </a:lnTo>
                  <a:lnTo>
                    <a:pt x="1665582" y="2291183"/>
                  </a:lnTo>
                  <a:lnTo>
                    <a:pt x="1666524" y="2340231"/>
                  </a:lnTo>
                  <a:lnTo>
                    <a:pt x="1667230" y="2325971"/>
                  </a:lnTo>
                  <a:lnTo>
                    <a:pt x="1667701" y="2290595"/>
                  </a:lnTo>
                  <a:lnTo>
                    <a:pt x="1669582" y="2339511"/>
                  </a:lnTo>
                  <a:lnTo>
                    <a:pt x="1671224" y="2286365"/>
                  </a:lnTo>
                  <a:lnTo>
                    <a:pt x="1671694" y="2296904"/>
                  </a:lnTo>
                  <a:lnTo>
                    <a:pt x="1671929" y="2336447"/>
                  </a:lnTo>
                  <a:lnTo>
                    <a:pt x="1672631" y="2326088"/>
                  </a:lnTo>
                  <a:lnTo>
                    <a:pt x="1673568" y="2269560"/>
                  </a:lnTo>
                  <a:lnTo>
                    <a:pt x="1674036" y="2307217"/>
                  </a:lnTo>
                  <a:lnTo>
                    <a:pt x="1674972" y="2343042"/>
                  </a:lnTo>
                  <a:lnTo>
                    <a:pt x="1675673" y="2323783"/>
                  </a:lnTo>
                  <a:lnTo>
                    <a:pt x="1675907" y="2315401"/>
                  </a:lnTo>
                  <a:lnTo>
                    <a:pt x="1676141" y="2340759"/>
                  </a:lnTo>
                  <a:lnTo>
                    <a:pt x="1677074" y="2316069"/>
                  </a:lnTo>
                  <a:lnTo>
                    <a:pt x="1677309" y="2297115"/>
                  </a:lnTo>
                  <a:lnTo>
                    <a:pt x="1677776" y="2341876"/>
                  </a:lnTo>
                  <a:lnTo>
                    <a:pt x="1678009" y="2320876"/>
                  </a:lnTo>
                  <a:lnTo>
                    <a:pt x="1679175" y="2278980"/>
                  </a:lnTo>
                  <a:lnTo>
                    <a:pt x="1679640" y="2301846"/>
                  </a:lnTo>
                  <a:lnTo>
                    <a:pt x="1679873" y="2331596"/>
                  </a:lnTo>
                  <a:lnTo>
                    <a:pt x="1680107" y="2314905"/>
                  </a:lnTo>
                  <a:lnTo>
                    <a:pt x="1680340" y="2297516"/>
                  </a:lnTo>
                  <a:lnTo>
                    <a:pt x="1680573" y="2307295"/>
                  </a:lnTo>
                  <a:lnTo>
                    <a:pt x="1680805" y="2341815"/>
                  </a:lnTo>
                  <a:lnTo>
                    <a:pt x="1681271" y="2322028"/>
                  </a:lnTo>
                  <a:lnTo>
                    <a:pt x="1681503" y="2298549"/>
                  </a:lnTo>
                  <a:lnTo>
                    <a:pt x="1682898" y="2311280"/>
                  </a:lnTo>
                  <a:lnTo>
                    <a:pt x="1683131" y="2342352"/>
                  </a:lnTo>
                  <a:lnTo>
                    <a:pt x="1684524" y="2318954"/>
                  </a:lnTo>
                  <a:lnTo>
                    <a:pt x="1684756" y="2298144"/>
                  </a:lnTo>
                  <a:lnTo>
                    <a:pt x="1684989" y="2308081"/>
                  </a:lnTo>
                  <a:lnTo>
                    <a:pt x="1685221" y="2319561"/>
                  </a:lnTo>
                  <a:lnTo>
                    <a:pt x="1685452" y="2317044"/>
                  </a:lnTo>
                  <a:lnTo>
                    <a:pt x="1685684" y="2292552"/>
                  </a:lnTo>
                  <a:lnTo>
                    <a:pt x="1686611" y="2349805"/>
                  </a:lnTo>
                  <a:lnTo>
                    <a:pt x="1687306" y="2345389"/>
                  </a:lnTo>
                  <a:lnTo>
                    <a:pt x="1687769" y="2295580"/>
                  </a:lnTo>
                  <a:lnTo>
                    <a:pt x="1688464" y="2320194"/>
                  </a:lnTo>
                  <a:lnTo>
                    <a:pt x="1688694" y="2358745"/>
                  </a:lnTo>
                  <a:lnTo>
                    <a:pt x="1690083" y="2286517"/>
                  </a:lnTo>
                  <a:lnTo>
                    <a:pt x="1690544" y="2326050"/>
                  </a:lnTo>
                  <a:lnTo>
                    <a:pt x="1690774" y="2335538"/>
                  </a:lnTo>
                  <a:lnTo>
                    <a:pt x="1691006" y="2330808"/>
                  </a:lnTo>
                  <a:lnTo>
                    <a:pt x="1691236" y="2283860"/>
                  </a:lnTo>
                  <a:lnTo>
                    <a:pt x="1692621" y="2316587"/>
                  </a:lnTo>
                  <a:lnTo>
                    <a:pt x="1692851" y="2327963"/>
                  </a:lnTo>
                  <a:lnTo>
                    <a:pt x="1693313" y="2280858"/>
                  </a:lnTo>
                  <a:lnTo>
                    <a:pt x="1694695" y="2317146"/>
                  </a:lnTo>
                  <a:lnTo>
                    <a:pt x="1694925" y="2315039"/>
                  </a:lnTo>
                  <a:lnTo>
                    <a:pt x="1695386" y="2321855"/>
                  </a:lnTo>
                  <a:lnTo>
                    <a:pt x="1696076" y="2280779"/>
                  </a:lnTo>
                  <a:lnTo>
                    <a:pt x="1697455" y="2300013"/>
                  </a:lnTo>
                  <a:lnTo>
                    <a:pt x="1698143" y="2329122"/>
                  </a:lnTo>
                  <a:lnTo>
                    <a:pt x="1698602" y="2301315"/>
                  </a:lnTo>
                  <a:lnTo>
                    <a:pt x="1698832" y="2285478"/>
                  </a:lnTo>
                  <a:lnTo>
                    <a:pt x="1699060" y="2334921"/>
                  </a:lnTo>
                  <a:lnTo>
                    <a:pt x="1700666" y="2311103"/>
                  </a:lnTo>
                  <a:lnTo>
                    <a:pt x="1701353" y="2291838"/>
                  </a:lnTo>
                  <a:lnTo>
                    <a:pt x="1701582" y="2316221"/>
                  </a:lnTo>
                  <a:lnTo>
                    <a:pt x="1701810" y="2310652"/>
                  </a:lnTo>
                  <a:lnTo>
                    <a:pt x="1702039" y="2291762"/>
                  </a:lnTo>
                  <a:lnTo>
                    <a:pt x="1702269" y="2293965"/>
                  </a:lnTo>
                  <a:lnTo>
                    <a:pt x="1702497" y="2333658"/>
                  </a:lnTo>
                  <a:lnTo>
                    <a:pt x="1703183" y="2300838"/>
                  </a:lnTo>
                  <a:lnTo>
                    <a:pt x="1703411" y="2272136"/>
                  </a:lnTo>
                  <a:lnTo>
                    <a:pt x="1703640" y="2287741"/>
                  </a:lnTo>
                  <a:lnTo>
                    <a:pt x="1703868" y="2304836"/>
                  </a:lnTo>
                  <a:lnTo>
                    <a:pt x="1704097" y="2284436"/>
                  </a:lnTo>
                  <a:lnTo>
                    <a:pt x="1704782" y="2322043"/>
                  </a:lnTo>
                  <a:lnTo>
                    <a:pt x="1705011" y="2284401"/>
                  </a:lnTo>
                  <a:lnTo>
                    <a:pt x="1706152" y="2297274"/>
                  </a:lnTo>
                  <a:lnTo>
                    <a:pt x="1706609" y="2329712"/>
                  </a:lnTo>
                  <a:lnTo>
                    <a:pt x="1707293" y="2300381"/>
                  </a:lnTo>
                  <a:lnTo>
                    <a:pt x="1707748" y="2264932"/>
                  </a:lnTo>
                  <a:lnTo>
                    <a:pt x="1707975" y="2291749"/>
                  </a:lnTo>
                  <a:lnTo>
                    <a:pt x="1708203" y="2324802"/>
                  </a:lnTo>
                  <a:lnTo>
                    <a:pt x="1708432" y="2292084"/>
                  </a:lnTo>
                  <a:lnTo>
                    <a:pt x="1708886" y="2267751"/>
                  </a:lnTo>
                  <a:lnTo>
                    <a:pt x="1709114" y="2286480"/>
                  </a:lnTo>
                  <a:lnTo>
                    <a:pt x="1710479" y="2315767"/>
                  </a:lnTo>
                  <a:lnTo>
                    <a:pt x="1710706" y="2302419"/>
                  </a:lnTo>
                  <a:lnTo>
                    <a:pt x="1710933" y="2290213"/>
                  </a:lnTo>
                  <a:lnTo>
                    <a:pt x="1711161" y="2332166"/>
                  </a:lnTo>
                  <a:lnTo>
                    <a:pt x="1711388" y="2300892"/>
                  </a:lnTo>
                  <a:lnTo>
                    <a:pt x="1711615" y="2283166"/>
                  </a:lnTo>
                  <a:lnTo>
                    <a:pt x="1711842" y="2306700"/>
                  </a:lnTo>
                  <a:lnTo>
                    <a:pt x="1712069" y="2295171"/>
                  </a:lnTo>
                  <a:lnTo>
                    <a:pt x="1712296" y="2280369"/>
                  </a:lnTo>
                  <a:lnTo>
                    <a:pt x="1712522" y="2310319"/>
                  </a:lnTo>
                  <a:lnTo>
                    <a:pt x="1712749" y="2288474"/>
                  </a:lnTo>
                  <a:lnTo>
                    <a:pt x="1712976" y="2257942"/>
                  </a:lnTo>
                  <a:lnTo>
                    <a:pt x="1713430" y="1168437"/>
                  </a:lnTo>
                  <a:lnTo>
                    <a:pt x="1713657" y="1714412"/>
                  </a:lnTo>
                  <a:lnTo>
                    <a:pt x="1714111" y="2285350"/>
                  </a:lnTo>
                  <a:lnTo>
                    <a:pt x="1714563" y="1399999"/>
                  </a:lnTo>
                  <a:lnTo>
                    <a:pt x="1714790" y="1928112"/>
                  </a:lnTo>
                  <a:lnTo>
                    <a:pt x="1715017" y="2299712"/>
                  </a:lnTo>
                  <a:lnTo>
                    <a:pt x="1716600" y="2288711"/>
                  </a:lnTo>
                  <a:lnTo>
                    <a:pt x="1716827" y="2299125"/>
                  </a:lnTo>
                  <a:lnTo>
                    <a:pt x="1717280" y="2119046"/>
                  </a:lnTo>
                  <a:lnTo>
                    <a:pt x="1717505" y="2181443"/>
                  </a:lnTo>
                  <a:lnTo>
                    <a:pt x="1717957" y="960894"/>
                  </a:lnTo>
                  <a:lnTo>
                    <a:pt x="1718409" y="2141751"/>
                  </a:lnTo>
                  <a:lnTo>
                    <a:pt x="1719087" y="2333130"/>
                  </a:lnTo>
                  <a:lnTo>
                    <a:pt x="1720215" y="2298892"/>
                  </a:lnTo>
                  <a:lnTo>
                    <a:pt x="1720440" y="2298809"/>
                  </a:lnTo>
                  <a:lnTo>
                    <a:pt x="1720891" y="2318595"/>
                  </a:lnTo>
                  <a:lnTo>
                    <a:pt x="1722018" y="2306373"/>
                  </a:lnTo>
                  <a:lnTo>
                    <a:pt x="1724268" y="2252294"/>
                  </a:lnTo>
                  <a:lnTo>
                    <a:pt x="1724942" y="2327863"/>
                  </a:lnTo>
                  <a:lnTo>
                    <a:pt x="1726065" y="2299520"/>
                  </a:lnTo>
                  <a:lnTo>
                    <a:pt x="1726289" y="2275497"/>
                  </a:lnTo>
                  <a:lnTo>
                    <a:pt x="1728308" y="1104130"/>
                  </a:lnTo>
                  <a:lnTo>
                    <a:pt x="1728533" y="1404164"/>
                  </a:lnTo>
                  <a:lnTo>
                    <a:pt x="1729204" y="2302911"/>
                  </a:lnTo>
                  <a:lnTo>
                    <a:pt x="1730323" y="2262418"/>
                  </a:lnTo>
                  <a:lnTo>
                    <a:pt x="1732558" y="2301616"/>
                  </a:lnTo>
                  <a:lnTo>
                    <a:pt x="1732782" y="2289427"/>
                  </a:lnTo>
                  <a:lnTo>
                    <a:pt x="1733004" y="2269356"/>
                  </a:lnTo>
                  <a:lnTo>
                    <a:pt x="1733228" y="2280560"/>
                  </a:lnTo>
                  <a:lnTo>
                    <a:pt x="1733452" y="2309885"/>
                  </a:lnTo>
                  <a:lnTo>
                    <a:pt x="1733898" y="2286915"/>
                  </a:lnTo>
                  <a:lnTo>
                    <a:pt x="1734121" y="2275936"/>
                  </a:lnTo>
                  <a:lnTo>
                    <a:pt x="1734344" y="2284254"/>
                  </a:lnTo>
                  <a:lnTo>
                    <a:pt x="1734789" y="2301386"/>
                  </a:lnTo>
                  <a:lnTo>
                    <a:pt x="1735457" y="2288190"/>
                  </a:lnTo>
                  <a:lnTo>
                    <a:pt x="1735681" y="2278840"/>
                  </a:lnTo>
                  <a:lnTo>
                    <a:pt x="1736571" y="2328083"/>
                  </a:lnTo>
                  <a:lnTo>
                    <a:pt x="1737239" y="2305547"/>
                  </a:lnTo>
                  <a:lnTo>
                    <a:pt x="1737461" y="2269682"/>
                  </a:lnTo>
                  <a:lnTo>
                    <a:pt x="1739018" y="2295215"/>
                  </a:lnTo>
                  <a:lnTo>
                    <a:pt x="1739462" y="2254473"/>
                  </a:lnTo>
                  <a:lnTo>
                    <a:pt x="1739685" y="2299631"/>
                  </a:lnTo>
                  <a:lnTo>
                    <a:pt x="1741238" y="2271540"/>
                  </a:lnTo>
                  <a:lnTo>
                    <a:pt x="1741460" y="2255895"/>
                  </a:lnTo>
                  <a:lnTo>
                    <a:pt x="1742125" y="2310489"/>
                  </a:lnTo>
                  <a:lnTo>
                    <a:pt x="1743453" y="2305745"/>
                  </a:lnTo>
                  <a:lnTo>
                    <a:pt x="1744781" y="2241266"/>
                  </a:lnTo>
                  <a:lnTo>
                    <a:pt x="1745665" y="2273583"/>
                  </a:lnTo>
                  <a:lnTo>
                    <a:pt x="1747211" y="2328895"/>
                  </a:lnTo>
                  <a:lnTo>
                    <a:pt x="1747653" y="2304777"/>
                  </a:lnTo>
                  <a:lnTo>
                    <a:pt x="1749196" y="2269430"/>
                  </a:lnTo>
                  <a:lnTo>
                    <a:pt x="1749416" y="2276374"/>
                  </a:lnTo>
                  <a:lnTo>
                    <a:pt x="1749637" y="2290550"/>
                  </a:lnTo>
                  <a:lnTo>
                    <a:pt x="1749857" y="2279097"/>
                  </a:lnTo>
                  <a:lnTo>
                    <a:pt x="1750078" y="2276318"/>
                  </a:lnTo>
                  <a:lnTo>
                    <a:pt x="1750958" y="2297321"/>
                  </a:lnTo>
                  <a:lnTo>
                    <a:pt x="1751837" y="2255679"/>
                  </a:lnTo>
                  <a:lnTo>
                    <a:pt x="1752277" y="2264082"/>
                  </a:lnTo>
                  <a:lnTo>
                    <a:pt x="1753156" y="2311100"/>
                  </a:lnTo>
                  <a:lnTo>
                    <a:pt x="1754035" y="2274956"/>
                  </a:lnTo>
                  <a:lnTo>
                    <a:pt x="1754254" y="2285454"/>
                  </a:lnTo>
                  <a:lnTo>
                    <a:pt x="1754473" y="2255018"/>
                  </a:lnTo>
                  <a:lnTo>
                    <a:pt x="1754694" y="2262182"/>
                  </a:lnTo>
                  <a:lnTo>
                    <a:pt x="1754913" y="2307956"/>
                  </a:lnTo>
                  <a:lnTo>
                    <a:pt x="1756228" y="2264326"/>
                  </a:lnTo>
                  <a:lnTo>
                    <a:pt x="1756447" y="2261517"/>
                  </a:lnTo>
                  <a:lnTo>
                    <a:pt x="1757542" y="2301334"/>
                  </a:lnTo>
                  <a:lnTo>
                    <a:pt x="1758199" y="2273091"/>
                  </a:lnTo>
                  <a:lnTo>
                    <a:pt x="1758418" y="2266031"/>
                  </a:lnTo>
                  <a:lnTo>
                    <a:pt x="1758635" y="2268442"/>
                  </a:lnTo>
                  <a:lnTo>
                    <a:pt x="1760166" y="2303965"/>
                  </a:lnTo>
                  <a:lnTo>
                    <a:pt x="1760384" y="2275592"/>
                  </a:lnTo>
                  <a:lnTo>
                    <a:pt x="1760603" y="2269043"/>
                  </a:lnTo>
                  <a:lnTo>
                    <a:pt x="1760822" y="2301949"/>
                  </a:lnTo>
                  <a:lnTo>
                    <a:pt x="1762348" y="2290868"/>
                  </a:lnTo>
                  <a:lnTo>
                    <a:pt x="1762785" y="2250841"/>
                  </a:lnTo>
                  <a:lnTo>
                    <a:pt x="1763221" y="2261075"/>
                  </a:lnTo>
                  <a:lnTo>
                    <a:pt x="1763656" y="2307810"/>
                  </a:lnTo>
                  <a:lnTo>
                    <a:pt x="1764744" y="2268791"/>
                  </a:lnTo>
                  <a:lnTo>
                    <a:pt x="1764962" y="2252735"/>
                  </a:lnTo>
                  <a:lnTo>
                    <a:pt x="1765179" y="2295841"/>
                  </a:lnTo>
                  <a:lnTo>
                    <a:pt x="1766702" y="2292473"/>
                  </a:lnTo>
                  <a:lnTo>
                    <a:pt x="1768005" y="2254180"/>
                  </a:lnTo>
                  <a:lnTo>
                    <a:pt x="1768873" y="2264174"/>
                  </a:lnTo>
                  <a:lnTo>
                    <a:pt x="1769523" y="2286950"/>
                  </a:lnTo>
                  <a:lnTo>
                    <a:pt x="1770607" y="2241907"/>
                  </a:lnTo>
                  <a:lnTo>
                    <a:pt x="1770823" y="2305740"/>
                  </a:lnTo>
                  <a:lnTo>
                    <a:pt x="1771689" y="2256899"/>
                  </a:lnTo>
                  <a:lnTo>
                    <a:pt x="1771905" y="2240662"/>
                  </a:lnTo>
                  <a:lnTo>
                    <a:pt x="1774068" y="2314384"/>
                  </a:lnTo>
                  <a:lnTo>
                    <a:pt x="1774284" y="2304406"/>
                  </a:lnTo>
                  <a:lnTo>
                    <a:pt x="1774715" y="2262280"/>
                  </a:lnTo>
                  <a:lnTo>
                    <a:pt x="1776226" y="2266131"/>
                  </a:lnTo>
                  <a:lnTo>
                    <a:pt x="1776658" y="2256727"/>
                  </a:lnTo>
                  <a:lnTo>
                    <a:pt x="1777735" y="2288658"/>
                  </a:lnTo>
                  <a:lnTo>
                    <a:pt x="1778165" y="2259566"/>
                  </a:lnTo>
                  <a:lnTo>
                    <a:pt x="1778381" y="2225589"/>
                  </a:lnTo>
                  <a:lnTo>
                    <a:pt x="1779027" y="2233770"/>
                  </a:lnTo>
                  <a:lnTo>
                    <a:pt x="1779887" y="2263673"/>
                  </a:lnTo>
                  <a:lnTo>
                    <a:pt x="1780747" y="2237041"/>
                  </a:lnTo>
                  <a:lnTo>
                    <a:pt x="1780961" y="2222736"/>
                  </a:lnTo>
                  <a:lnTo>
                    <a:pt x="1782893" y="2311328"/>
                  </a:lnTo>
                  <a:lnTo>
                    <a:pt x="1783322" y="2244134"/>
                  </a:lnTo>
                  <a:lnTo>
                    <a:pt x="1784607" y="2248594"/>
                  </a:lnTo>
                  <a:lnTo>
                    <a:pt x="1784821" y="2267643"/>
                  </a:lnTo>
                  <a:lnTo>
                    <a:pt x="1785036" y="2259692"/>
                  </a:lnTo>
                  <a:lnTo>
                    <a:pt x="1785892" y="2229710"/>
                  </a:lnTo>
                  <a:lnTo>
                    <a:pt x="1786321" y="2238062"/>
                  </a:lnTo>
                  <a:lnTo>
                    <a:pt x="1787389" y="2290295"/>
                  </a:lnTo>
                  <a:lnTo>
                    <a:pt x="1788030" y="2280537"/>
                  </a:lnTo>
                  <a:lnTo>
                    <a:pt x="1788457" y="1993642"/>
                  </a:lnTo>
                  <a:lnTo>
                    <a:pt x="1789098" y="2265741"/>
                  </a:lnTo>
                  <a:lnTo>
                    <a:pt x="1789737" y="2296263"/>
                  </a:lnTo>
                  <a:lnTo>
                    <a:pt x="1789951" y="2288837"/>
                  </a:lnTo>
                  <a:lnTo>
                    <a:pt x="1790591" y="2233567"/>
                  </a:lnTo>
                  <a:lnTo>
                    <a:pt x="1791230" y="2251438"/>
                  </a:lnTo>
                  <a:lnTo>
                    <a:pt x="1791443" y="2290005"/>
                  </a:lnTo>
                  <a:lnTo>
                    <a:pt x="1791870" y="2265754"/>
                  </a:lnTo>
                  <a:lnTo>
                    <a:pt x="1792082" y="2250221"/>
                  </a:lnTo>
                  <a:lnTo>
                    <a:pt x="1792295" y="2269909"/>
                  </a:lnTo>
                  <a:lnTo>
                    <a:pt x="1792508" y="2267314"/>
                  </a:lnTo>
                  <a:lnTo>
                    <a:pt x="1792720" y="2238430"/>
                  </a:lnTo>
                  <a:lnTo>
                    <a:pt x="1793145" y="2299800"/>
                  </a:lnTo>
                  <a:lnTo>
                    <a:pt x="1794421" y="2258585"/>
                  </a:lnTo>
                  <a:lnTo>
                    <a:pt x="1794846" y="2241503"/>
                  </a:lnTo>
                  <a:lnTo>
                    <a:pt x="1795059" y="2281510"/>
                  </a:lnTo>
                  <a:lnTo>
                    <a:pt x="1795272" y="2265879"/>
                  </a:lnTo>
                  <a:lnTo>
                    <a:pt x="1795484" y="2239244"/>
                  </a:lnTo>
                  <a:lnTo>
                    <a:pt x="1795697" y="2253734"/>
                  </a:lnTo>
                  <a:lnTo>
                    <a:pt x="1796333" y="2287638"/>
                  </a:lnTo>
                  <a:lnTo>
                    <a:pt x="1796757" y="2256913"/>
                  </a:lnTo>
                  <a:lnTo>
                    <a:pt x="1798242" y="2145758"/>
                  </a:lnTo>
                  <a:lnTo>
                    <a:pt x="1801205" y="721565"/>
                  </a:lnTo>
                  <a:lnTo>
                    <a:pt x="1802682" y="920109"/>
                  </a:lnTo>
                  <a:lnTo>
                    <a:pt x="1803106" y="1448024"/>
                  </a:lnTo>
                  <a:lnTo>
                    <a:pt x="1803233" y="0"/>
                  </a:lnTo>
                </a:path>
              </a:pathLst>
            </a:custGeom>
            <a:ln w="23798">
              <a:solidFill>
                <a:srgbClr val="4CFF4C"/>
              </a:solidFill>
            </a:ln>
          </p:spPr>
          <p:txBody>
            <a:bodyPr wrap="square" lIns="0" tIns="0" rIns="0" bIns="0" rtlCol="0"/>
            <a:lstStyle/>
            <a:p>
              <a:endParaRPr/>
            </a:p>
          </p:txBody>
        </p:sp>
        <p:sp>
          <p:nvSpPr>
            <p:cNvPr id="878" name="object 26"/>
            <p:cNvSpPr/>
            <p:nvPr/>
          </p:nvSpPr>
          <p:spPr>
            <a:xfrm>
              <a:off x="6597614" y="1334929"/>
              <a:ext cx="423153" cy="2007735"/>
            </a:xfrm>
            <a:custGeom>
              <a:avLst/>
              <a:gdLst/>
              <a:ahLst/>
              <a:cxnLst/>
              <a:rect l="l" t="t" r="r" b="b"/>
              <a:pathLst>
                <a:path w="476250" h="2283460">
                  <a:moveTo>
                    <a:pt x="0" y="0"/>
                  </a:moveTo>
                  <a:lnTo>
                    <a:pt x="126" y="1389117"/>
                  </a:lnTo>
                  <a:lnTo>
                    <a:pt x="2023" y="726016"/>
                  </a:lnTo>
                  <a:lnTo>
                    <a:pt x="5387" y="2233295"/>
                  </a:lnTo>
                  <a:lnTo>
                    <a:pt x="5597" y="2256786"/>
                  </a:lnTo>
                  <a:lnTo>
                    <a:pt x="5808" y="2224711"/>
                  </a:lnTo>
                  <a:lnTo>
                    <a:pt x="6017" y="2240194"/>
                  </a:lnTo>
                  <a:lnTo>
                    <a:pt x="6227" y="2268157"/>
                  </a:lnTo>
                  <a:lnTo>
                    <a:pt x="6647" y="2249665"/>
                  </a:lnTo>
                  <a:lnTo>
                    <a:pt x="6857" y="2215288"/>
                  </a:lnTo>
                  <a:lnTo>
                    <a:pt x="7487" y="2240554"/>
                  </a:lnTo>
                  <a:lnTo>
                    <a:pt x="8953" y="2279484"/>
                  </a:lnTo>
                  <a:lnTo>
                    <a:pt x="9162" y="2254118"/>
                  </a:lnTo>
                  <a:lnTo>
                    <a:pt x="9372" y="2233674"/>
                  </a:lnTo>
                  <a:lnTo>
                    <a:pt x="11253" y="2268228"/>
                  </a:lnTo>
                  <a:lnTo>
                    <a:pt x="11463" y="2255262"/>
                  </a:lnTo>
                  <a:lnTo>
                    <a:pt x="11672" y="2258237"/>
                  </a:lnTo>
                  <a:lnTo>
                    <a:pt x="11880" y="2283313"/>
                  </a:lnTo>
                  <a:lnTo>
                    <a:pt x="12299" y="2260429"/>
                  </a:lnTo>
                  <a:lnTo>
                    <a:pt x="12924" y="2230606"/>
                  </a:lnTo>
                  <a:lnTo>
                    <a:pt x="14176" y="2237694"/>
                  </a:lnTo>
                  <a:lnTo>
                    <a:pt x="14594" y="1997464"/>
                  </a:lnTo>
                  <a:lnTo>
                    <a:pt x="16052" y="2271598"/>
                  </a:lnTo>
                  <a:lnTo>
                    <a:pt x="16469" y="2264361"/>
                  </a:lnTo>
                  <a:lnTo>
                    <a:pt x="17093" y="2226519"/>
                  </a:lnTo>
                  <a:lnTo>
                    <a:pt x="17716" y="2261398"/>
                  </a:lnTo>
                  <a:lnTo>
                    <a:pt x="17924" y="2276585"/>
                  </a:lnTo>
                  <a:lnTo>
                    <a:pt x="18756" y="2225669"/>
                  </a:lnTo>
                  <a:lnTo>
                    <a:pt x="19795" y="2228687"/>
                  </a:lnTo>
                  <a:lnTo>
                    <a:pt x="20003" y="2230920"/>
                  </a:lnTo>
                  <a:lnTo>
                    <a:pt x="20209" y="2268986"/>
                  </a:lnTo>
                  <a:lnTo>
                    <a:pt x="21869" y="2259046"/>
                  </a:lnTo>
                  <a:lnTo>
                    <a:pt x="22077" y="2255963"/>
                  </a:lnTo>
                  <a:lnTo>
                    <a:pt x="22283" y="2275467"/>
                  </a:lnTo>
                  <a:lnTo>
                    <a:pt x="23733" y="2153272"/>
                  </a:lnTo>
                  <a:lnTo>
                    <a:pt x="24147" y="2250205"/>
                  </a:lnTo>
                  <a:lnTo>
                    <a:pt x="24354" y="2229973"/>
                  </a:lnTo>
                  <a:lnTo>
                    <a:pt x="24768" y="2246446"/>
                  </a:lnTo>
                  <a:lnTo>
                    <a:pt x="25180" y="2263585"/>
                  </a:lnTo>
                  <a:lnTo>
                    <a:pt x="25595" y="2226398"/>
                  </a:lnTo>
                  <a:lnTo>
                    <a:pt x="25801" y="2242689"/>
                  </a:lnTo>
                  <a:lnTo>
                    <a:pt x="26213" y="2283465"/>
                  </a:lnTo>
                  <a:lnTo>
                    <a:pt x="27453" y="2203727"/>
                  </a:lnTo>
                  <a:lnTo>
                    <a:pt x="28071" y="2233999"/>
                  </a:lnTo>
                  <a:lnTo>
                    <a:pt x="28690" y="2261804"/>
                  </a:lnTo>
                  <a:lnTo>
                    <a:pt x="29101" y="2234575"/>
                  </a:lnTo>
                  <a:lnTo>
                    <a:pt x="29308" y="2214362"/>
                  </a:lnTo>
                  <a:lnTo>
                    <a:pt x="29514" y="2242875"/>
                  </a:lnTo>
                  <a:lnTo>
                    <a:pt x="29720" y="2236064"/>
                  </a:lnTo>
                  <a:lnTo>
                    <a:pt x="30131" y="2092397"/>
                  </a:lnTo>
                  <a:lnTo>
                    <a:pt x="30544" y="2203667"/>
                  </a:lnTo>
                  <a:lnTo>
                    <a:pt x="31161" y="2268696"/>
                  </a:lnTo>
                  <a:lnTo>
                    <a:pt x="32394" y="2236662"/>
                  </a:lnTo>
                  <a:lnTo>
                    <a:pt x="32600" y="2223788"/>
                  </a:lnTo>
                  <a:lnTo>
                    <a:pt x="33011" y="2246987"/>
                  </a:lnTo>
                  <a:lnTo>
                    <a:pt x="33422" y="2210417"/>
                  </a:lnTo>
                  <a:lnTo>
                    <a:pt x="33627" y="2245622"/>
                  </a:lnTo>
                  <a:lnTo>
                    <a:pt x="34038" y="2259048"/>
                  </a:lnTo>
                  <a:lnTo>
                    <a:pt x="35883" y="2217121"/>
                  </a:lnTo>
                  <a:lnTo>
                    <a:pt x="36088" y="2228601"/>
                  </a:lnTo>
                  <a:lnTo>
                    <a:pt x="36908" y="2282628"/>
                  </a:lnTo>
                  <a:lnTo>
                    <a:pt x="38135" y="2271609"/>
                  </a:lnTo>
                  <a:lnTo>
                    <a:pt x="40180" y="2207055"/>
                  </a:lnTo>
                  <a:lnTo>
                    <a:pt x="42221" y="2263405"/>
                  </a:lnTo>
                  <a:lnTo>
                    <a:pt x="42424" y="2253787"/>
                  </a:lnTo>
                  <a:lnTo>
                    <a:pt x="42628" y="2265324"/>
                  </a:lnTo>
                  <a:lnTo>
                    <a:pt x="42831" y="2204352"/>
                  </a:lnTo>
                  <a:lnTo>
                    <a:pt x="44461" y="2244004"/>
                  </a:lnTo>
                  <a:lnTo>
                    <a:pt x="44664" y="2249790"/>
                  </a:lnTo>
                  <a:lnTo>
                    <a:pt x="45072" y="2209819"/>
                  </a:lnTo>
                  <a:lnTo>
                    <a:pt x="45478" y="2248229"/>
                  </a:lnTo>
                  <a:lnTo>
                    <a:pt x="45681" y="2250253"/>
                  </a:lnTo>
                  <a:lnTo>
                    <a:pt x="46495" y="2161958"/>
                  </a:lnTo>
                  <a:lnTo>
                    <a:pt x="46698" y="2193540"/>
                  </a:lnTo>
                  <a:lnTo>
                    <a:pt x="46902" y="2251861"/>
                  </a:lnTo>
                  <a:lnTo>
                    <a:pt x="48525" y="2232305"/>
                  </a:lnTo>
                  <a:lnTo>
                    <a:pt x="49134" y="2261817"/>
                  </a:lnTo>
                  <a:lnTo>
                    <a:pt x="50146" y="2203142"/>
                  </a:lnTo>
                  <a:lnTo>
                    <a:pt x="50957" y="2210341"/>
                  </a:lnTo>
                  <a:lnTo>
                    <a:pt x="51362" y="2232554"/>
                  </a:lnTo>
                  <a:lnTo>
                    <a:pt x="52779" y="1935473"/>
                  </a:lnTo>
                  <a:lnTo>
                    <a:pt x="53385" y="2158227"/>
                  </a:lnTo>
                  <a:lnTo>
                    <a:pt x="53587" y="2195424"/>
                  </a:lnTo>
                  <a:lnTo>
                    <a:pt x="54799" y="1611640"/>
                  </a:lnTo>
                  <a:lnTo>
                    <a:pt x="55403" y="2017251"/>
                  </a:lnTo>
                  <a:lnTo>
                    <a:pt x="56413" y="2239457"/>
                  </a:lnTo>
                  <a:lnTo>
                    <a:pt x="57219" y="2233017"/>
                  </a:lnTo>
                  <a:lnTo>
                    <a:pt x="57622" y="2185344"/>
                  </a:lnTo>
                  <a:lnTo>
                    <a:pt x="59031" y="2200599"/>
                  </a:lnTo>
                  <a:lnTo>
                    <a:pt x="59231" y="2196502"/>
                  </a:lnTo>
                  <a:lnTo>
                    <a:pt x="59432" y="2214665"/>
                  </a:lnTo>
                  <a:lnTo>
                    <a:pt x="59835" y="2200469"/>
                  </a:lnTo>
                  <a:lnTo>
                    <a:pt x="60237" y="2099941"/>
                  </a:lnTo>
                  <a:lnTo>
                    <a:pt x="60638" y="2193516"/>
                  </a:lnTo>
                  <a:lnTo>
                    <a:pt x="61241" y="2223377"/>
                  </a:lnTo>
                  <a:lnTo>
                    <a:pt x="61441" y="2218500"/>
                  </a:lnTo>
                  <a:lnTo>
                    <a:pt x="62044" y="2183628"/>
                  </a:lnTo>
                  <a:lnTo>
                    <a:pt x="62244" y="2203042"/>
                  </a:lnTo>
                  <a:lnTo>
                    <a:pt x="62445" y="2219960"/>
                  </a:lnTo>
                  <a:lnTo>
                    <a:pt x="63247" y="2103238"/>
                  </a:lnTo>
                  <a:lnTo>
                    <a:pt x="64250" y="2194322"/>
                  </a:lnTo>
                  <a:lnTo>
                    <a:pt x="65651" y="2135131"/>
                  </a:lnTo>
                  <a:lnTo>
                    <a:pt x="65851" y="2141631"/>
                  </a:lnTo>
                  <a:lnTo>
                    <a:pt x="66452" y="2201367"/>
                  </a:lnTo>
                  <a:lnTo>
                    <a:pt x="67650" y="2198476"/>
                  </a:lnTo>
                  <a:lnTo>
                    <a:pt x="69048" y="2088194"/>
                  </a:lnTo>
                  <a:lnTo>
                    <a:pt x="70046" y="2160782"/>
                  </a:lnTo>
                  <a:lnTo>
                    <a:pt x="70244" y="2184444"/>
                  </a:lnTo>
                  <a:lnTo>
                    <a:pt x="70444" y="2159219"/>
                  </a:lnTo>
                  <a:lnTo>
                    <a:pt x="70644" y="2173162"/>
                  </a:lnTo>
                  <a:lnTo>
                    <a:pt x="71639" y="2205944"/>
                  </a:lnTo>
                  <a:lnTo>
                    <a:pt x="72635" y="2195389"/>
                  </a:lnTo>
                  <a:lnTo>
                    <a:pt x="72834" y="2200146"/>
                  </a:lnTo>
                  <a:lnTo>
                    <a:pt x="73829" y="2118956"/>
                  </a:lnTo>
                  <a:lnTo>
                    <a:pt x="74822" y="2119410"/>
                  </a:lnTo>
                  <a:lnTo>
                    <a:pt x="75020" y="1592130"/>
                  </a:lnTo>
                  <a:lnTo>
                    <a:pt x="75815" y="2078289"/>
                  </a:lnTo>
                  <a:lnTo>
                    <a:pt x="76014" y="2157870"/>
                  </a:lnTo>
                  <a:lnTo>
                    <a:pt x="76609" y="1737342"/>
                  </a:lnTo>
                  <a:lnTo>
                    <a:pt x="77204" y="2127248"/>
                  </a:lnTo>
                  <a:lnTo>
                    <a:pt x="78194" y="2212217"/>
                  </a:lnTo>
                  <a:lnTo>
                    <a:pt x="78987" y="2187877"/>
                  </a:lnTo>
                  <a:lnTo>
                    <a:pt x="79184" y="2188764"/>
                  </a:lnTo>
                  <a:lnTo>
                    <a:pt x="79382" y="2179953"/>
                  </a:lnTo>
                  <a:lnTo>
                    <a:pt x="79581" y="2199549"/>
                  </a:lnTo>
                  <a:lnTo>
                    <a:pt x="79777" y="2190326"/>
                  </a:lnTo>
                  <a:lnTo>
                    <a:pt x="79976" y="2158307"/>
                  </a:lnTo>
                  <a:lnTo>
                    <a:pt x="81163" y="2205056"/>
                  </a:lnTo>
                  <a:lnTo>
                    <a:pt x="81755" y="2172646"/>
                  </a:lnTo>
                  <a:lnTo>
                    <a:pt x="81953" y="2163660"/>
                  </a:lnTo>
                  <a:lnTo>
                    <a:pt x="83927" y="2214136"/>
                  </a:lnTo>
                  <a:lnTo>
                    <a:pt x="84714" y="2157720"/>
                  </a:lnTo>
                  <a:lnTo>
                    <a:pt x="85699" y="2206303"/>
                  </a:lnTo>
                  <a:lnTo>
                    <a:pt x="86683" y="2090197"/>
                  </a:lnTo>
                  <a:lnTo>
                    <a:pt x="87864" y="2171201"/>
                  </a:lnTo>
                  <a:lnTo>
                    <a:pt x="88257" y="2189532"/>
                  </a:lnTo>
                  <a:lnTo>
                    <a:pt x="88454" y="2159763"/>
                  </a:lnTo>
                  <a:lnTo>
                    <a:pt x="88846" y="2185329"/>
                  </a:lnTo>
                  <a:lnTo>
                    <a:pt x="89436" y="2231886"/>
                  </a:lnTo>
                  <a:lnTo>
                    <a:pt x="89631" y="2194376"/>
                  </a:lnTo>
                  <a:lnTo>
                    <a:pt x="89828" y="2184900"/>
                  </a:lnTo>
                  <a:lnTo>
                    <a:pt x="90025" y="2188350"/>
                  </a:lnTo>
                  <a:lnTo>
                    <a:pt x="90417" y="2240835"/>
                  </a:lnTo>
                  <a:lnTo>
                    <a:pt x="91005" y="2213288"/>
                  </a:lnTo>
                  <a:lnTo>
                    <a:pt x="92376" y="2122163"/>
                  </a:lnTo>
                  <a:lnTo>
                    <a:pt x="92965" y="2178093"/>
                  </a:lnTo>
                  <a:lnTo>
                    <a:pt x="94530" y="2222709"/>
                  </a:lnTo>
                  <a:lnTo>
                    <a:pt x="94725" y="2205679"/>
                  </a:lnTo>
                  <a:lnTo>
                    <a:pt x="94920" y="2205665"/>
                  </a:lnTo>
                  <a:lnTo>
                    <a:pt x="95507" y="2185175"/>
                  </a:lnTo>
                  <a:lnTo>
                    <a:pt x="95702" y="2221256"/>
                  </a:lnTo>
                  <a:lnTo>
                    <a:pt x="97654" y="2174702"/>
                  </a:lnTo>
                  <a:lnTo>
                    <a:pt x="98239" y="2121237"/>
                  </a:lnTo>
                  <a:lnTo>
                    <a:pt x="98435" y="2203762"/>
                  </a:lnTo>
                  <a:lnTo>
                    <a:pt x="98628" y="2181498"/>
                  </a:lnTo>
                  <a:lnTo>
                    <a:pt x="99018" y="2098385"/>
                  </a:lnTo>
                  <a:lnTo>
                    <a:pt x="99798" y="2224850"/>
                  </a:lnTo>
                  <a:lnTo>
                    <a:pt x="100965" y="2209478"/>
                  </a:lnTo>
                  <a:lnTo>
                    <a:pt x="101159" y="2227639"/>
                  </a:lnTo>
                  <a:lnTo>
                    <a:pt x="101354" y="2223068"/>
                  </a:lnTo>
                  <a:lnTo>
                    <a:pt x="101548" y="2206563"/>
                  </a:lnTo>
                  <a:lnTo>
                    <a:pt x="101743" y="2227328"/>
                  </a:lnTo>
                  <a:lnTo>
                    <a:pt x="101938" y="2210592"/>
                  </a:lnTo>
                  <a:lnTo>
                    <a:pt x="102132" y="2184542"/>
                  </a:lnTo>
                  <a:lnTo>
                    <a:pt x="102325" y="2202996"/>
                  </a:lnTo>
                  <a:lnTo>
                    <a:pt x="102520" y="2232820"/>
                  </a:lnTo>
                  <a:lnTo>
                    <a:pt x="103492" y="2205032"/>
                  </a:lnTo>
                  <a:lnTo>
                    <a:pt x="104850" y="2172036"/>
                  </a:lnTo>
                  <a:lnTo>
                    <a:pt x="105624" y="2181447"/>
                  </a:lnTo>
                  <a:lnTo>
                    <a:pt x="106594" y="2224402"/>
                  </a:lnTo>
                  <a:lnTo>
                    <a:pt x="106981" y="2213329"/>
                  </a:lnTo>
                  <a:lnTo>
                    <a:pt x="108721" y="2148235"/>
                  </a:lnTo>
                  <a:lnTo>
                    <a:pt x="109881" y="2237986"/>
                  </a:lnTo>
                  <a:lnTo>
                    <a:pt x="110461" y="2210082"/>
                  </a:lnTo>
                  <a:lnTo>
                    <a:pt x="111425" y="2186905"/>
                  </a:lnTo>
                  <a:lnTo>
                    <a:pt x="111811" y="2202504"/>
                  </a:lnTo>
                  <a:lnTo>
                    <a:pt x="112004" y="2229428"/>
                  </a:lnTo>
                  <a:lnTo>
                    <a:pt x="112196" y="2178796"/>
                  </a:lnTo>
                  <a:lnTo>
                    <a:pt x="113737" y="2198642"/>
                  </a:lnTo>
                  <a:lnTo>
                    <a:pt x="114508" y="2164024"/>
                  </a:lnTo>
                  <a:lnTo>
                    <a:pt x="114700" y="2176594"/>
                  </a:lnTo>
                  <a:lnTo>
                    <a:pt x="115276" y="2220585"/>
                  </a:lnTo>
                  <a:lnTo>
                    <a:pt x="116622" y="2213434"/>
                  </a:lnTo>
                  <a:lnTo>
                    <a:pt x="116814" y="2177714"/>
                  </a:lnTo>
                  <a:lnTo>
                    <a:pt x="117582" y="2198320"/>
                  </a:lnTo>
                  <a:lnTo>
                    <a:pt x="117774" y="2216435"/>
                  </a:lnTo>
                  <a:lnTo>
                    <a:pt x="118542" y="2176378"/>
                  </a:lnTo>
                  <a:lnTo>
                    <a:pt x="119308" y="2200280"/>
                  </a:lnTo>
                  <a:lnTo>
                    <a:pt x="119500" y="2222942"/>
                  </a:lnTo>
                  <a:lnTo>
                    <a:pt x="120075" y="2188386"/>
                  </a:lnTo>
                  <a:lnTo>
                    <a:pt x="120267" y="2228906"/>
                  </a:lnTo>
                  <a:lnTo>
                    <a:pt x="120841" y="2198809"/>
                  </a:lnTo>
                  <a:lnTo>
                    <a:pt x="121033" y="2187498"/>
                  </a:lnTo>
                  <a:lnTo>
                    <a:pt x="121224" y="2194967"/>
                  </a:lnTo>
                  <a:lnTo>
                    <a:pt x="121416" y="2207670"/>
                  </a:lnTo>
                  <a:lnTo>
                    <a:pt x="121608" y="2202947"/>
                  </a:lnTo>
                  <a:lnTo>
                    <a:pt x="121990" y="2169369"/>
                  </a:lnTo>
                  <a:lnTo>
                    <a:pt x="123900" y="2228463"/>
                  </a:lnTo>
                  <a:lnTo>
                    <a:pt x="124283" y="2175719"/>
                  </a:lnTo>
                  <a:lnTo>
                    <a:pt x="125619" y="2218374"/>
                  </a:lnTo>
                  <a:lnTo>
                    <a:pt x="126571" y="2175592"/>
                  </a:lnTo>
                  <a:lnTo>
                    <a:pt x="127334" y="2209567"/>
                  </a:lnTo>
                  <a:lnTo>
                    <a:pt x="127525" y="2215734"/>
                  </a:lnTo>
                  <a:lnTo>
                    <a:pt x="127905" y="2194918"/>
                  </a:lnTo>
                  <a:lnTo>
                    <a:pt x="129046" y="2200969"/>
                  </a:lnTo>
                  <a:lnTo>
                    <a:pt x="129237" y="2236462"/>
                  </a:lnTo>
                  <a:lnTo>
                    <a:pt x="131136" y="2188058"/>
                  </a:lnTo>
                  <a:lnTo>
                    <a:pt x="131517" y="2212325"/>
                  </a:lnTo>
                  <a:lnTo>
                    <a:pt x="132845" y="2175360"/>
                  </a:lnTo>
                  <a:lnTo>
                    <a:pt x="133224" y="2208355"/>
                  </a:lnTo>
                  <a:lnTo>
                    <a:pt x="133413" y="2210357"/>
                  </a:lnTo>
                  <a:lnTo>
                    <a:pt x="134360" y="2174895"/>
                  </a:lnTo>
                  <a:lnTo>
                    <a:pt x="135117" y="2198909"/>
                  </a:lnTo>
                  <a:lnTo>
                    <a:pt x="135308" y="2199184"/>
                  </a:lnTo>
                  <a:lnTo>
                    <a:pt x="135496" y="2177914"/>
                  </a:lnTo>
                  <a:lnTo>
                    <a:pt x="135685" y="2215125"/>
                  </a:lnTo>
                  <a:lnTo>
                    <a:pt x="135874" y="2197157"/>
                  </a:lnTo>
                  <a:lnTo>
                    <a:pt x="136253" y="2175168"/>
                  </a:lnTo>
                  <a:lnTo>
                    <a:pt x="136820" y="2176136"/>
                  </a:lnTo>
                  <a:lnTo>
                    <a:pt x="137197" y="2209139"/>
                  </a:lnTo>
                  <a:lnTo>
                    <a:pt x="137575" y="2205310"/>
                  </a:lnTo>
                  <a:lnTo>
                    <a:pt x="137764" y="2175409"/>
                  </a:lnTo>
                  <a:lnTo>
                    <a:pt x="137953" y="2192418"/>
                  </a:lnTo>
                  <a:lnTo>
                    <a:pt x="138141" y="2210251"/>
                  </a:lnTo>
                  <a:lnTo>
                    <a:pt x="138519" y="2175297"/>
                  </a:lnTo>
                  <a:lnTo>
                    <a:pt x="138897" y="2177198"/>
                  </a:lnTo>
                  <a:lnTo>
                    <a:pt x="139086" y="2213833"/>
                  </a:lnTo>
                  <a:lnTo>
                    <a:pt x="140217" y="2197243"/>
                  </a:lnTo>
                  <a:lnTo>
                    <a:pt x="140406" y="2174021"/>
                  </a:lnTo>
                  <a:lnTo>
                    <a:pt x="140595" y="2180386"/>
                  </a:lnTo>
                  <a:lnTo>
                    <a:pt x="140782" y="2211973"/>
                  </a:lnTo>
                  <a:lnTo>
                    <a:pt x="141159" y="2209806"/>
                  </a:lnTo>
                  <a:lnTo>
                    <a:pt x="141348" y="2141234"/>
                  </a:lnTo>
                  <a:lnTo>
                    <a:pt x="142854" y="2192309"/>
                  </a:lnTo>
                  <a:lnTo>
                    <a:pt x="144170" y="2146241"/>
                  </a:lnTo>
                  <a:lnTo>
                    <a:pt x="144357" y="2160281"/>
                  </a:lnTo>
                  <a:lnTo>
                    <a:pt x="144733" y="2198953"/>
                  </a:lnTo>
                  <a:lnTo>
                    <a:pt x="144920" y="2155992"/>
                  </a:lnTo>
                  <a:lnTo>
                    <a:pt x="145672" y="2166505"/>
                  </a:lnTo>
                  <a:lnTo>
                    <a:pt x="145859" y="2201031"/>
                  </a:lnTo>
                  <a:lnTo>
                    <a:pt x="146047" y="2158605"/>
                  </a:lnTo>
                  <a:lnTo>
                    <a:pt x="146610" y="2179401"/>
                  </a:lnTo>
                  <a:lnTo>
                    <a:pt x="146797" y="2202028"/>
                  </a:lnTo>
                  <a:lnTo>
                    <a:pt x="146984" y="2195010"/>
                  </a:lnTo>
                  <a:lnTo>
                    <a:pt x="147546" y="2141788"/>
                  </a:lnTo>
                  <a:lnTo>
                    <a:pt x="149046" y="2163150"/>
                  </a:lnTo>
                  <a:lnTo>
                    <a:pt x="149233" y="2166703"/>
                  </a:lnTo>
                  <a:lnTo>
                    <a:pt x="149420" y="2144329"/>
                  </a:lnTo>
                  <a:lnTo>
                    <a:pt x="149606" y="2154866"/>
                  </a:lnTo>
                  <a:lnTo>
                    <a:pt x="149793" y="2177159"/>
                  </a:lnTo>
                  <a:lnTo>
                    <a:pt x="150167" y="2169799"/>
                  </a:lnTo>
                  <a:lnTo>
                    <a:pt x="150542" y="2133602"/>
                  </a:lnTo>
                  <a:lnTo>
                    <a:pt x="150729" y="2162127"/>
                  </a:lnTo>
                  <a:lnTo>
                    <a:pt x="150915" y="2177565"/>
                  </a:lnTo>
                  <a:lnTo>
                    <a:pt x="152037" y="2127933"/>
                  </a:lnTo>
                  <a:lnTo>
                    <a:pt x="152597" y="2175776"/>
                  </a:lnTo>
                  <a:lnTo>
                    <a:pt x="152782" y="2177103"/>
                  </a:lnTo>
                  <a:lnTo>
                    <a:pt x="152970" y="2163162"/>
                  </a:lnTo>
                  <a:lnTo>
                    <a:pt x="153715" y="2194076"/>
                  </a:lnTo>
                  <a:lnTo>
                    <a:pt x="153901" y="2188434"/>
                  </a:lnTo>
                  <a:lnTo>
                    <a:pt x="154088" y="2161832"/>
                  </a:lnTo>
                  <a:lnTo>
                    <a:pt x="154274" y="2192574"/>
                  </a:lnTo>
                  <a:lnTo>
                    <a:pt x="155578" y="2168262"/>
                  </a:lnTo>
                  <a:lnTo>
                    <a:pt x="155766" y="2151388"/>
                  </a:lnTo>
                  <a:lnTo>
                    <a:pt x="156323" y="2215677"/>
                  </a:lnTo>
                  <a:lnTo>
                    <a:pt x="157625" y="2179603"/>
                  </a:lnTo>
                  <a:lnTo>
                    <a:pt x="158368" y="2122682"/>
                  </a:lnTo>
                  <a:lnTo>
                    <a:pt x="159296" y="2146900"/>
                  </a:lnTo>
                  <a:lnTo>
                    <a:pt x="159482" y="2184474"/>
                  </a:lnTo>
                  <a:lnTo>
                    <a:pt x="159667" y="2136520"/>
                  </a:lnTo>
                  <a:lnTo>
                    <a:pt x="159853" y="2146264"/>
                  </a:lnTo>
                  <a:lnTo>
                    <a:pt x="160224" y="2189210"/>
                  </a:lnTo>
                  <a:lnTo>
                    <a:pt x="160410" y="2168432"/>
                  </a:lnTo>
                  <a:lnTo>
                    <a:pt x="160596" y="2138544"/>
                  </a:lnTo>
                  <a:lnTo>
                    <a:pt x="160967" y="2151618"/>
                  </a:lnTo>
                  <a:lnTo>
                    <a:pt x="161151" y="2179393"/>
                  </a:lnTo>
                  <a:lnTo>
                    <a:pt x="161708" y="2164855"/>
                  </a:lnTo>
                  <a:lnTo>
                    <a:pt x="161894" y="2143180"/>
                  </a:lnTo>
                  <a:lnTo>
                    <a:pt x="162449" y="2183367"/>
                  </a:lnTo>
                  <a:lnTo>
                    <a:pt x="162633" y="2172910"/>
                  </a:lnTo>
                  <a:lnTo>
                    <a:pt x="164483" y="2128434"/>
                  </a:lnTo>
                  <a:lnTo>
                    <a:pt x="164669" y="2144460"/>
                  </a:lnTo>
                  <a:lnTo>
                    <a:pt x="165039" y="2103741"/>
                  </a:lnTo>
                  <a:lnTo>
                    <a:pt x="165592" y="2122642"/>
                  </a:lnTo>
                  <a:lnTo>
                    <a:pt x="165776" y="2144682"/>
                  </a:lnTo>
                  <a:lnTo>
                    <a:pt x="165962" y="2123132"/>
                  </a:lnTo>
                  <a:lnTo>
                    <a:pt x="166146" y="2115652"/>
                  </a:lnTo>
                  <a:lnTo>
                    <a:pt x="166330" y="2129224"/>
                  </a:lnTo>
                  <a:lnTo>
                    <a:pt x="166516" y="2116615"/>
                  </a:lnTo>
                  <a:lnTo>
                    <a:pt x="166700" y="2112924"/>
                  </a:lnTo>
                  <a:lnTo>
                    <a:pt x="167254" y="2142761"/>
                  </a:lnTo>
                  <a:lnTo>
                    <a:pt x="167807" y="2040071"/>
                  </a:lnTo>
                  <a:lnTo>
                    <a:pt x="168360" y="2129404"/>
                  </a:lnTo>
                  <a:lnTo>
                    <a:pt x="168544" y="2145477"/>
                  </a:lnTo>
                  <a:lnTo>
                    <a:pt x="169650" y="2056490"/>
                  </a:lnTo>
                  <a:lnTo>
                    <a:pt x="170568" y="2090135"/>
                  </a:lnTo>
                  <a:lnTo>
                    <a:pt x="171489" y="2133856"/>
                  </a:lnTo>
                  <a:lnTo>
                    <a:pt x="171673" y="2094304"/>
                  </a:lnTo>
                  <a:lnTo>
                    <a:pt x="172039" y="2030466"/>
                  </a:lnTo>
                  <a:lnTo>
                    <a:pt x="172223" y="2089078"/>
                  </a:lnTo>
                  <a:lnTo>
                    <a:pt x="173509" y="2165030"/>
                  </a:lnTo>
                  <a:lnTo>
                    <a:pt x="174243" y="2149548"/>
                  </a:lnTo>
                  <a:lnTo>
                    <a:pt x="174610" y="2141699"/>
                  </a:lnTo>
                  <a:lnTo>
                    <a:pt x="174792" y="2166622"/>
                  </a:lnTo>
                  <a:lnTo>
                    <a:pt x="174976" y="2154002"/>
                  </a:lnTo>
                  <a:lnTo>
                    <a:pt x="175343" y="2112185"/>
                  </a:lnTo>
                  <a:lnTo>
                    <a:pt x="176625" y="2135163"/>
                  </a:lnTo>
                  <a:lnTo>
                    <a:pt x="176808" y="2162449"/>
                  </a:lnTo>
                  <a:lnTo>
                    <a:pt x="176992" y="2158668"/>
                  </a:lnTo>
                  <a:lnTo>
                    <a:pt x="177174" y="2130660"/>
                  </a:lnTo>
                  <a:lnTo>
                    <a:pt x="177541" y="2181933"/>
                  </a:lnTo>
                  <a:lnTo>
                    <a:pt x="178820" y="2173972"/>
                  </a:lnTo>
                  <a:lnTo>
                    <a:pt x="179004" y="2131307"/>
                  </a:lnTo>
                  <a:lnTo>
                    <a:pt x="179186" y="2162207"/>
                  </a:lnTo>
                  <a:lnTo>
                    <a:pt x="179369" y="2199581"/>
                  </a:lnTo>
                  <a:lnTo>
                    <a:pt x="179733" y="2183945"/>
                  </a:lnTo>
                  <a:lnTo>
                    <a:pt x="181193" y="2123008"/>
                  </a:lnTo>
                  <a:lnTo>
                    <a:pt x="181558" y="2133889"/>
                  </a:lnTo>
                  <a:lnTo>
                    <a:pt x="181923" y="2071566"/>
                  </a:lnTo>
                  <a:lnTo>
                    <a:pt x="182106" y="2027490"/>
                  </a:lnTo>
                  <a:lnTo>
                    <a:pt x="182288" y="2040796"/>
                  </a:lnTo>
                  <a:lnTo>
                    <a:pt x="182834" y="2134314"/>
                  </a:lnTo>
                  <a:lnTo>
                    <a:pt x="184108" y="2092840"/>
                  </a:lnTo>
                  <a:lnTo>
                    <a:pt x="185563" y="2163869"/>
                  </a:lnTo>
                  <a:lnTo>
                    <a:pt x="186109" y="2144568"/>
                  </a:lnTo>
                  <a:lnTo>
                    <a:pt x="186472" y="2135699"/>
                  </a:lnTo>
                  <a:lnTo>
                    <a:pt x="186653" y="2157937"/>
                  </a:lnTo>
                  <a:lnTo>
                    <a:pt x="186836" y="2143242"/>
                  </a:lnTo>
                  <a:lnTo>
                    <a:pt x="187380" y="2085828"/>
                  </a:lnTo>
                  <a:lnTo>
                    <a:pt x="187924" y="2104402"/>
                  </a:lnTo>
                  <a:lnTo>
                    <a:pt x="188288" y="1504195"/>
                  </a:lnTo>
                  <a:lnTo>
                    <a:pt x="188649" y="2085222"/>
                  </a:lnTo>
                  <a:lnTo>
                    <a:pt x="189013" y="2147904"/>
                  </a:lnTo>
                  <a:lnTo>
                    <a:pt x="189375" y="1574160"/>
                  </a:lnTo>
                  <a:lnTo>
                    <a:pt x="189736" y="2131699"/>
                  </a:lnTo>
                  <a:lnTo>
                    <a:pt x="190281" y="2177750"/>
                  </a:lnTo>
                  <a:lnTo>
                    <a:pt x="190823" y="2144717"/>
                  </a:lnTo>
                  <a:lnTo>
                    <a:pt x="191004" y="2125334"/>
                  </a:lnTo>
                  <a:lnTo>
                    <a:pt x="191185" y="2134305"/>
                  </a:lnTo>
                  <a:lnTo>
                    <a:pt x="191366" y="2159154"/>
                  </a:lnTo>
                  <a:lnTo>
                    <a:pt x="192632" y="1852357"/>
                  </a:lnTo>
                  <a:lnTo>
                    <a:pt x="192813" y="1308327"/>
                  </a:lnTo>
                  <a:lnTo>
                    <a:pt x="192994" y="1506428"/>
                  </a:lnTo>
                  <a:lnTo>
                    <a:pt x="193897" y="2196309"/>
                  </a:lnTo>
                  <a:lnTo>
                    <a:pt x="194800" y="2161725"/>
                  </a:lnTo>
                  <a:lnTo>
                    <a:pt x="194979" y="2135971"/>
                  </a:lnTo>
                  <a:lnTo>
                    <a:pt x="196242" y="2156349"/>
                  </a:lnTo>
                  <a:lnTo>
                    <a:pt x="196421" y="2174204"/>
                  </a:lnTo>
                  <a:lnTo>
                    <a:pt x="196782" y="2158205"/>
                  </a:lnTo>
                  <a:lnTo>
                    <a:pt x="196962" y="2124536"/>
                  </a:lnTo>
                  <a:lnTo>
                    <a:pt x="197862" y="2129660"/>
                  </a:lnTo>
                  <a:lnTo>
                    <a:pt x="198402" y="2177779"/>
                  </a:lnTo>
                  <a:lnTo>
                    <a:pt x="198941" y="2137524"/>
                  </a:lnTo>
                  <a:lnTo>
                    <a:pt x="199122" y="2124149"/>
                  </a:lnTo>
                  <a:lnTo>
                    <a:pt x="199662" y="2156235"/>
                  </a:lnTo>
                  <a:lnTo>
                    <a:pt x="200918" y="2141110"/>
                  </a:lnTo>
                  <a:lnTo>
                    <a:pt x="201098" y="2130044"/>
                  </a:lnTo>
                  <a:lnTo>
                    <a:pt x="201277" y="2148088"/>
                  </a:lnTo>
                  <a:lnTo>
                    <a:pt x="203251" y="1391955"/>
                  </a:lnTo>
                  <a:lnTo>
                    <a:pt x="205220" y="2166756"/>
                  </a:lnTo>
                  <a:lnTo>
                    <a:pt x="205399" y="2176512"/>
                  </a:lnTo>
                  <a:lnTo>
                    <a:pt x="207186" y="2118350"/>
                  </a:lnTo>
                  <a:lnTo>
                    <a:pt x="207365" y="2132327"/>
                  </a:lnTo>
                  <a:lnTo>
                    <a:pt x="209507" y="2179731"/>
                  </a:lnTo>
                  <a:lnTo>
                    <a:pt x="210398" y="2118907"/>
                  </a:lnTo>
                  <a:lnTo>
                    <a:pt x="211467" y="2122385"/>
                  </a:lnTo>
                  <a:lnTo>
                    <a:pt x="212356" y="2171377"/>
                  </a:lnTo>
                  <a:lnTo>
                    <a:pt x="213246" y="2127334"/>
                  </a:lnTo>
                  <a:lnTo>
                    <a:pt x="213601" y="2178307"/>
                  </a:lnTo>
                  <a:lnTo>
                    <a:pt x="214312" y="2140122"/>
                  </a:lnTo>
                  <a:lnTo>
                    <a:pt x="214490" y="2114231"/>
                  </a:lnTo>
                  <a:lnTo>
                    <a:pt x="214667" y="2121903"/>
                  </a:lnTo>
                  <a:lnTo>
                    <a:pt x="216441" y="2176604"/>
                  </a:lnTo>
                  <a:lnTo>
                    <a:pt x="216795" y="2130563"/>
                  </a:lnTo>
                  <a:lnTo>
                    <a:pt x="217151" y="2132447"/>
                  </a:lnTo>
                  <a:lnTo>
                    <a:pt x="217327" y="2181627"/>
                  </a:lnTo>
                  <a:lnTo>
                    <a:pt x="217858" y="2140183"/>
                  </a:lnTo>
                  <a:lnTo>
                    <a:pt x="218214" y="2119721"/>
                  </a:lnTo>
                  <a:lnTo>
                    <a:pt x="219452" y="2184142"/>
                  </a:lnTo>
                  <a:lnTo>
                    <a:pt x="220159" y="2146045"/>
                  </a:lnTo>
                  <a:lnTo>
                    <a:pt x="220513" y="2120794"/>
                  </a:lnTo>
                  <a:lnTo>
                    <a:pt x="222279" y="2173603"/>
                  </a:lnTo>
                  <a:lnTo>
                    <a:pt x="222809" y="2132274"/>
                  </a:lnTo>
                  <a:lnTo>
                    <a:pt x="224218" y="2147934"/>
                  </a:lnTo>
                  <a:lnTo>
                    <a:pt x="224396" y="2136038"/>
                  </a:lnTo>
                  <a:lnTo>
                    <a:pt x="224748" y="2168275"/>
                  </a:lnTo>
                  <a:lnTo>
                    <a:pt x="225100" y="2110892"/>
                  </a:lnTo>
                  <a:lnTo>
                    <a:pt x="226684" y="2118322"/>
                  </a:lnTo>
                  <a:lnTo>
                    <a:pt x="228617" y="2167937"/>
                  </a:lnTo>
                  <a:lnTo>
                    <a:pt x="228793" y="2160319"/>
                  </a:lnTo>
                  <a:lnTo>
                    <a:pt x="228967" y="2164562"/>
                  </a:lnTo>
                  <a:lnTo>
                    <a:pt x="229143" y="2179804"/>
                  </a:lnTo>
                  <a:lnTo>
                    <a:pt x="230372" y="2137650"/>
                  </a:lnTo>
                  <a:lnTo>
                    <a:pt x="230897" y="2162992"/>
                  </a:lnTo>
                  <a:lnTo>
                    <a:pt x="231073" y="2205015"/>
                  </a:lnTo>
                  <a:lnTo>
                    <a:pt x="231424" y="2171888"/>
                  </a:lnTo>
                  <a:lnTo>
                    <a:pt x="231773" y="2117979"/>
                  </a:lnTo>
                  <a:lnTo>
                    <a:pt x="233174" y="2129700"/>
                  </a:lnTo>
                  <a:lnTo>
                    <a:pt x="234573" y="2173630"/>
                  </a:lnTo>
                  <a:lnTo>
                    <a:pt x="234922" y="2133741"/>
                  </a:lnTo>
                  <a:lnTo>
                    <a:pt x="235097" y="2134476"/>
                  </a:lnTo>
                  <a:lnTo>
                    <a:pt x="235271" y="2127323"/>
                  </a:lnTo>
                  <a:lnTo>
                    <a:pt x="235795" y="2152448"/>
                  </a:lnTo>
                  <a:lnTo>
                    <a:pt x="235970" y="2114360"/>
                  </a:lnTo>
                  <a:lnTo>
                    <a:pt x="236668" y="2143221"/>
                  </a:lnTo>
                  <a:lnTo>
                    <a:pt x="236842" y="2163747"/>
                  </a:lnTo>
                  <a:lnTo>
                    <a:pt x="238586" y="2109376"/>
                  </a:lnTo>
                  <a:lnTo>
                    <a:pt x="238759" y="2179630"/>
                  </a:lnTo>
                  <a:lnTo>
                    <a:pt x="240327" y="2131799"/>
                  </a:lnTo>
                  <a:lnTo>
                    <a:pt x="240847" y="2174718"/>
                  </a:lnTo>
                  <a:lnTo>
                    <a:pt x="241022" y="2148973"/>
                  </a:lnTo>
                  <a:lnTo>
                    <a:pt x="241196" y="2116471"/>
                  </a:lnTo>
                  <a:lnTo>
                    <a:pt x="241544" y="2136948"/>
                  </a:lnTo>
                  <a:lnTo>
                    <a:pt x="241717" y="2162107"/>
                  </a:lnTo>
                  <a:lnTo>
                    <a:pt x="242064" y="2154368"/>
                  </a:lnTo>
                  <a:lnTo>
                    <a:pt x="242932" y="2096158"/>
                  </a:lnTo>
                  <a:lnTo>
                    <a:pt x="243800" y="2128189"/>
                  </a:lnTo>
                  <a:lnTo>
                    <a:pt x="243973" y="2147842"/>
                  </a:lnTo>
                  <a:lnTo>
                    <a:pt x="244148" y="2140988"/>
                  </a:lnTo>
                  <a:lnTo>
                    <a:pt x="244321" y="2126879"/>
                  </a:lnTo>
                  <a:lnTo>
                    <a:pt x="244494" y="2136917"/>
                  </a:lnTo>
                  <a:lnTo>
                    <a:pt x="244668" y="2146493"/>
                  </a:lnTo>
                  <a:lnTo>
                    <a:pt x="244841" y="2128442"/>
                  </a:lnTo>
                  <a:lnTo>
                    <a:pt x="245708" y="2142419"/>
                  </a:lnTo>
                  <a:lnTo>
                    <a:pt x="245881" y="2175003"/>
                  </a:lnTo>
                  <a:lnTo>
                    <a:pt x="246053" y="2154694"/>
                  </a:lnTo>
                  <a:lnTo>
                    <a:pt x="246745" y="2135253"/>
                  </a:lnTo>
                  <a:lnTo>
                    <a:pt x="246920" y="2140993"/>
                  </a:lnTo>
                  <a:lnTo>
                    <a:pt x="247093" y="2165939"/>
                  </a:lnTo>
                  <a:lnTo>
                    <a:pt x="247612" y="2145921"/>
                  </a:lnTo>
                  <a:lnTo>
                    <a:pt x="247785" y="2124322"/>
                  </a:lnTo>
                  <a:lnTo>
                    <a:pt x="248131" y="2138785"/>
                  </a:lnTo>
                  <a:lnTo>
                    <a:pt x="248475" y="2153061"/>
                  </a:lnTo>
                  <a:lnTo>
                    <a:pt x="248648" y="2140801"/>
                  </a:lnTo>
                  <a:lnTo>
                    <a:pt x="249167" y="2123759"/>
                  </a:lnTo>
                  <a:lnTo>
                    <a:pt x="249857" y="2171454"/>
                  </a:lnTo>
                  <a:lnTo>
                    <a:pt x="250893" y="2139978"/>
                  </a:lnTo>
                  <a:lnTo>
                    <a:pt x="251237" y="2120777"/>
                  </a:lnTo>
                  <a:lnTo>
                    <a:pt x="251755" y="2160755"/>
                  </a:lnTo>
                  <a:lnTo>
                    <a:pt x="251928" y="2121381"/>
                  </a:lnTo>
                  <a:lnTo>
                    <a:pt x="252099" y="2089417"/>
                  </a:lnTo>
                  <a:lnTo>
                    <a:pt x="252272" y="2120480"/>
                  </a:lnTo>
                  <a:lnTo>
                    <a:pt x="253649" y="2172997"/>
                  </a:lnTo>
                  <a:lnTo>
                    <a:pt x="253994" y="2132198"/>
                  </a:lnTo>
                  <a:lnTo>
                    <a:pt x="254165" y="2119736"/>
                  </a:lnTo>
                  <a:lnTo>
                    <a:pt x="254854" y="2121430"/>
                  </a:lnTo>
                  <a:lnTo>
                    <a:pt x="255025" y="2140018"/>
                  </a:lnTo>
                  <a:lnTo>
                    <a:pt x="255198" y="2104999"/>
                  </a:lnTo>
                  <a:lnTo>
                    <a:pt x="255369" y="2151396"/>
                  </a:lnTo>
                  <a:lnTo>
                    <a:pt x="256915" y="2130988"/>
                  </a:lnTo>
                  <a:lnTo>
                    <a:pt x="257086" y="2136217"/>
                  </a:lnTo>
                  <a:lnTo>
                    <a:pt x="257259" y="2121334"/>
                  </a:lnTo>
                  <a:lnTo>
                    <a:pt x="258116" y="2162678"/>
                  </a:lnTo>
                  <a:lnTo>
                    <a:pt x="258459" y="2124249"/>
                  </a:lnTo>
                  <a:lnTo>
                    <a:pt x="258630" y="2113563"/>
                  </a:lnTo>
                  <a:lnTo>
                    <a:pt x="258801" y="2140765"/>
                  </a:lnTo>
                  <a:lnTo>
                    <a:pt x="259144" y="2136845"/>
                  </a:lnTo>
                  <a:lnTo>
                    <a:pt x="260515" y="2013620"/>
                  </a:lnTo>
                  <a:lnTo>
                    <a:pt x="261542" y="2032244"/>
                  </a:lnTo>
                  <a:lnTo>
                    <a:pt x="261712" y="2051223"/>
                  </a:lnTo>
                  <a:lnTo>
                    <a:pt x="262054" y="374886"/>
                  </a:lnTo>
                  <a:lnTo>
                    <a:pt x="262395" y="1673370"/>
                  </a:lnTo>
                  <a:lnTo>
                    <a:pt x="264274" y="2102274"/>
                  </a:lnTo>
                  <a:lnTo>
                    <a:pt x="264615" y="2118272"/>
                  </a:lnTo>
                  <a:lnTo>
                    <a:pt x="264787" y="2094906"/>
                  </a:lnTo>
                  <a:lnTo>
                    <a:pt x="264956" y="2097414"/>
                  </a:lnTo>
                  <a:lnTo>
                    <a:pt x="265469" y="2131708"/>
                  </a:lnTo>
                  <a:lnTo>
                    <a:pt x="265980" y="2112266"/>
                  </a:lnTo>
                  <a:lnTo>
                    <a:pt x="266150" y="2088998"/>
                  </a:lnTo>
                  <a:lnTo>
                    <a:pt x="266491" y="2111427"/>
                  </a:lnTo>
                  <a:lnTo>
                    <a:pt x="266832" y="2156903"/>
                  </a:lnTo>
                  <a:lnTo>
                    <a:pt x="267683" y="2120090"/>
                  </a:lnTo>
                  <a:lnTo>
                    <a:pt x="267852" y="2101720"/>
                  </a:lnTo>
                  <a:lnTo>
                    <a:pt x="268024" y="2117806"/>
                  </a:lnTo>
                  <a:lnTo>
                    <a:pt x="268874" y="2153382"/>
                  </a:lnTo>
                  <a:lnTo>
                    <a:pt x="269214" y="2140858"/>
                  </a:lnTo>
                  <a:lnTo>
                    <a:pt x="269384" y="2112593"/>
                  </a:lnTo>
                  <a:lnTo>
                    <a:pt x="269553" y="2136882"/>
                  </a:lnTo>
                  <a:lnTo>
                    <a:pt x="270402" y="2163525"/>
                  </a:lnTo>
                  <a:lnTo>
                    <a:pt x="271251" y="2097972"/>
                  </a:lnTo>
                  <a:lnTo>
                    <a:pt x="271591" y="2121678"/>
                  </a:lnTo>
                  <a:lnTo>
                    <a:pt x="271760" y="2163683"/>
                  </a:lnTo>
                  <a:lnTo>
                    <a:pt x="271930" y="2145788"/>
                  </a:lnTo>
                  <a:lnTo>
                    <a:pt x="272100" y="2099818"/>
                  </a:lnTo>
                  <a:lnTo>
                    <a:pt x="273795" y="2110789"/>
                  </a:lnTo>
                  <a:lnTo>
                    <a:pt x="273963" y="2131061"/>
                  </a:lnTo>
                  <a:lnTo>
                    <a:pt x="274640" y="2119985"/>
                  </a:lnTo>
                  <a:lnTo>
                    <a:pt x="274810" y="2090783"/>
                  </a:lnTo>
                  <a:lnTo>
                    <a:pt x="275148" y="2104634"/>
                  </a:lnTo>
                  <a:lnTo>
                    <a:pt x="276670" y="2147894"/>
                  </a:lnTo>
                  <a:lnTo>
                    <a:pt x="276838" y="2131488"/>
                  </a:lnTo>
                  <a:lnTo>
                    <a:pt x="277514" y="2097458"/>
                  </a:lnTo>
                  <a:lnTo>
                    <a:pt x="278358" y="2119962"/>
                  </a:lnTo>
                  <a:lnTo>
                    <a:pt x="278526" y="2145409"/>
                  </a:lnTo>
                  <a:lnTo>
                    <a:pt x="278696" y="2139075"/>
                  </a:lnTo>
                  <a:lnTo>
                    <a:pt x="280381" y="2001759"/>
                  </a:lnTo>
                  <a:lnTo>
                    <a:pt x="280718" y="2077452"/>
                  </a:lnTo>
                  <a:lnTo>
                    <a:pt x="280888" y="2104034"/>
                  </a:lnTo>
                  <a:lnTo>
                    <a:pt x="281056" y="2071766"/>
                  </a:lnTo>
                  <a:lnTo>
                    <a:pt x="281224" y="2106627"/>
                  </a:lnTo>
                  <a:lnTo>
                    <a:pt x="281560" y="2089116"/>
                  </a:lnTo>
                  <a:lnTo>
                    <a:pt x="281728" y="2071007"/>
                  </a:lnTo>
                  <a:lnTo>
                    <a:pt x="282906" y="2151050"/>
                  </a:lnTo>
                  <a:lnTo>
                    <a:pt x="283410" y="2113267"/>
                  </a:lnTo>
                  <a:lnTo>
                    <a:pt x="283913" y="2072421"/>
                  </a:lnTo>
                  <a:lnTo>
                    <a:pt x="284418" y="2101947"/>
                  </a:lnTo>
                  <a:lnTo>
                    <a:pt x="284586" y="2133925"/>
                  </a:lnTo>
                  <a:lnTo>
                    <a:pt x="285089" y="2107993"/>
                  </a:lnTo>
                  <a:lnTo>
                    <a:pt x="285426" y="2081209"/>
                  </a:lnTo>
                  <a:lnTo>
                    <a:pt x="286432" y="2147981"/>
                  </a:lnTo>
                  <a:lnTo>
                    <a:pt x="286598" y="2106090"/>
                  </a:lnTo>
                  <a:lnTo>
                    <a:pt x="286766" y="2079810"/>
                  </a:lnTo>
                  <a:lnTo>
                    <a:pt x="286935" y="2133464"/>
                  </a:lnTo>
                  <a:lnTo>
                    <a:pt x="288609" y="2116350"/>
                  </a:lnTo>
                  <a:lnTo>
                    <a:pt x="288943" y="2096879"/>
                  </a:lnTo>
                  <a:lnTo>
                    <a:pt x="290616" y="2136255"/>
                  </a:lnTo>
                  <a:lnTo>
                    <a:pt x="290783" y="2121229"/>
                  </a:lnTo>
                  <a:lnTo>
                    <a:pt x="290949" y="2112824"/>
                  </a:lnTo>
                  <a:lnTo>
                    <a:pt x="291116" y="2116328"/>
                  </a:lnTo>
                  <a:lnTo>
                    <a:pt x="291284" y="2145850"/>
                  </a:lnTo>
                  <a:lnTo>
                    <a:pt x="291451" y="2120379"/>
                  </a:lnTo>
                  <a:lnTo>
                    <a:pt x="291617" y="2103600"/>
                  </a:lnTo>
                  <a:lnTo>
                    <a:pt x="292285" y="2132798"/>
                  </a:lnTo>
                  <a:lnTo>
                    <a:pt x="292618" y="2128588"/>
                  </a:lnTo>
                  <a:lnTo>
                    <a:pt x="294286" y="2088340"/>
                  </a:lnTo>
                  <a:lnTo>
                    <a:pt x="294453" y="2115635"/>
                  </a:lnTo>
                  <a:lnTo>
                    <a:pt x="295451" y="2101319"/>
                  </a:lnTo>
                  <a:lnTo>
                    <a:pt x="295617" y="2088069"/>
                  </a:lnTo>
                  <a:lnTo>
                    <a:pt x="295951" y="2097582"/>
                  </a:lnTo>
                  <a:lnTo>
                    <a:pt x="296117" y="2143640"/>
                  </a:lnTo>
                  <a:lnTo>
                    <a:pt x="297447" y="2115053"/>
                  </a:lnTo>
                  <a:lnTo>
                    <a:pt x="297613" y="2097373"/>
                  </a:lnTo>
                  <a:lnTo>
                    <a:pt x="297779" y="2123897"/>
                  </a:lnTo>
                  <a:lnTo>
                    <a:pt x="297945" y="2106810"/>
                  </a:lnTo>
                  <a:lnTo>
                    <a:pt x="298112" y="2092710"/>
                  </a:lnTo>
                  <a:lnTo>
                    <a:pt x="298277" y="2110610"/>
                  </a:lnTo>
                  <a:lnTo>
                    <a:pt x="298443" y="2096424"/>
                  </a:lnTo>
                  <a:lnTo>
                    <a:pt x="298610" y="2089758"/>
                  </a:lnTo>
                  <a:lnTo>
                    <a:pt x="298775" y="2118553"/>
                  </a:lnTo>
                  <a:lnTo>
                    <a:pt x="299936" y="2102456"/>
                  </a:lnTo>
                  <a:lnTo>
                    <a:pt x="300268" y="2084694"/>
                  </a:lnTo>
                  <a:lnTo>
                    <a:pt x="300931" y="2114512"/>
                  </a:lnTo>
                  <a:lnTo>
                    <a:pt x="301096" y="2103276"/>
                  </a:lnTo>
                  <a:lnTo>
                    <a:pt x="302421" y="2024621"/>
                  </a:lnTo>
                  <a:lnTo>
                    <a:pt x="302588" y="2071536"/>
                  </a:lnTo>
                  <a:lnTo>
                    <a:pt x="302753" y="2103872"/>
                  </a:lnTo>
                  <a:lnTo>
                    <a:pt x="302918" y="2074046"/>
                  </a:lnTo>
                  <a:lnTo>
                    <a:pt x="304241" y="2022280"/>
                  </a:lnTo>
                  <a:lnTo>
                    <a:pt x="304571" y="2099882"/>
                  </a:lnTo>
                  <a:lnTo>
                    <a:pt x="304736" y="2092155"/>
                  </a:lnTo>
                  <a:lnTo>
                    <a:pt x="305066" y="1338785"/>
                  </a:lnTo>
                  <a:lnTo>
                    <a:pt x="306388" y="2071883"/>
                  </a:lnTo>
                  <a:lnTo>
                    <a:pt x="306718" y="1992492"/>
                  </a:lnTo>
                  <a:lnTo>
                    <a:pt x="307047" y="2042522"/>
                  </a:lnTo>
                  <a:lnTo>
                    <a:pt x="307212" y="2089092"/>
                  </a:lnTo>
                  <a:lnTo>
                    <a:pt x="307377" y="2065167"/>
                  </a:lnTo>
                  <a:lnTo>
                    <a:pt x="307707" y="1552645"/>
                  </a:lnTo>
                  <a:lnTo>
                    <a:pt x="307872" y="1910971"/>
                  </a:lnTo>
                  <a:lnTo>
                    <a:pt x="308202" y="2106564"/>
                  </a:lnTo>
                  <a:lnTo>
                    <a:pt x="309682" y="2104344"/>
                  </a:lnTo>
                  <a:lnTo>
                    <a:pt x="309847" y="2113901"/>
                  </a:lnTo>
                  <a:lnTo>
                    <a:pt x="310012" y="2081975"/>
                  </a:lnTo>
                  <a:lnTo>
                    <a:pt x="310506" y="2102014"/>
                  </a:lnTo>
                  <a:lnTo>
                    <a:pt x="310669" y="2125234"/>
                  </a:lnTo>
                  <a:lnTo>
                    <a:pt x="310999" y="2074059"/>
                  </a:lnTo>
                  <a:lnTo>
                    <a:pt x="312477" y="2091626"/>
                  </a:lnTo>
                  <a:lnTo>
                    <a:pt x="312970" y="2123292"/>
                  </a:lnTo>
                  <a:lnTo>
                    <a:pt x="313134" y="2113237"/>
                  </a:lnTo>
                  <a:lnTo>
                    <a:pt x="313297" y="2087052"/>
                  </a:lnTo>
                  <a:lnTo>
                    <a:pt x="313462" y="2122499"/>
                  </a:lnTo>
                  <a:lnTo>
                    <a:pt x="315101" y="2109114"/>
                  </a:lnTo>
                  <a:lnTo>
                    <a:pt x="315430" y="2075853"/>
                  </a:lnTo>
                  <a:lnTo>
                    <a:pt x="315920" y="2104781"/>
                  </a:lnTo>
                  <a:lnTo>
                    <a:pt x="316247" y="2121430"/>
                  </a:lnTo>
                  <a:lnTo>
                    <a:pt x="317066" y="2089423"/>
                  </a:lnTo>
                  <a:lnTo>
                    <a:pt x="317883" y="2112385"/>
                  </a:lnTo>
                  <a:lnTo>
                    <a:pt x="318046" y="2116610"/>
                  </a:lnTo>
                  <a:lnTo>
                    <a:pt x="318210" y="2108274"/>
                  </a:lnTo>
                  <a:lnTo>
                    <a:pt x="318373" y="2117767"/>
                  </a:lnTo>
                  <a:lnTo>
                    <a:pt x="319027" y="2079759"/>
                  </a:lnTo>
                  <a:lnTo>
                    <a:pt x="319190" y="2101033"/>
                  </a:lnTo>
                  <a:lnTo>
                    <a:pt x="319517" y="2132855"/>
                  </a:lnTo>
                  <a:lnTo>
                    <a:pt x="319844" y="2119424"/>
                  </a:lnTo>
                  <a:lnTo>
                    <a:pt x="320006" y="2075953"/>
                  </a:lnTo>
                  <a:lnTo>
                    <a:pt x="321312" y="2099300"/>
                  </a:lnTo>
                  <a:lnTo>
                    <a:pt x="321475" y="2129002"/>
                  </a:lnTo>
                  <a:lnTo>
                    <a:pt x="321637" y="2092132"/>
                  </a:lnTo>
                  <a:lnTo>
                    <a:pt x="321964" y="2110537"/>
                  </a:lnTo>
                  <a:lnTo>
                    <a:pt x="322126" y="2129204"/>
                  </a:lnTo>
                  <a:lnTo>
                    <a:pt x="322289" y="2070522"/>
                  </a:lnTo>
                  <a:lnTo>
                    <a:pt x="323917" y="2115678"/>
                  </a:lnTo>
                  <a:lnTo>
                    <a:pt x="324568" y="2074885"/>
                  </a:lnTo>
                  <a:lnTo>
                    <a:pt x="325055" y="2084508"/>
                  </a:lnTo>
                  <a:lnTo>
                    <a:pt x="325218" y="2122166"/>
                  </a:lnTo>
                  <a:lnTo>
                    <a:pt x="325705" y="2091910"/>
                  </a:lnTo>
                  <a:lnTo>
                    <a:pt x="326031" y="2081921"/>
                  </a:lnTo>
                  <a:lnTo>
                    <a:pt x="326193" y="2088242"/>
                  </a:lnTo>
                  <a:lnTo>
                    <a:pt x="327003" y="2107600"/>
                  </a:lnTo>
                  <a:lnTo>
                    <a:pt x="327329" y="2095247"/>
                  </a:lnTo>
                  <a:lnTo>
                    <a:pt x="327816" y="2069041"/>
                  </a:lnTo>
                  <a:lnTo>
                    <a:pt x="327978" y="2080453"/>
                  </a:lnTo>
                  <a:lnTo>
                    <a:pt x="328463" y="2118101"/>
                  </a:lnTo>
                  <a:lnTo>
                    <a:pt x="329760" y="2098510"/>
                  </a:lnTo>
                  <a:lnTo>
                    <a:pt x="329921" y="2104039"/>
                  </a:lnTo>
                  <a:lnTo>
                    <a:pt x="330731" y="2067114"/>
                  </a:lnTo>
                  <a:lnTo>
                    <a:pt x="331702" y="2101362"/>
                  </a:lnTo>
                  <a:lnTo>
                    <a:pt x="332186" y="2085198"/>
                  </a:lnTo>
                  <a:lnTo>
                    <a:pt x="332348" y="2086729"/>
                  </a:lnTo>
                  <a:lnTo>
                    <a:pt x="332509" y="2108425"/>
                  </a:lnTo>
                  <a:lnTo>
                    <a:pt x="334285" y="2049906"/>
                  </a:lnTo>
                  <a:lnTo>
                    <a:pt x="336059" y="2121755"/>
                  </a:lnTo>
                  <a:lnTo>
                    <a:pt x="336381" y="2065469"/>
                  </a:lnTo>
                  <a:lnTo>
                    <a:pt x="337830" y="2074330"/>
                  </a:lnTo>
                  <a:lnTo>
                    <a:pt x="338633" y="2103725"/>
                  </a:lnTo>
                  <a:lnTo>
                    <a:pt x="339597" y="2080264"/>
                  </a:lnTo>
                  <a:lnTo>
                    <a:pt x="340400" y="2107168"/>
                  </a:lnTo>
                  <a:lnTo>
                    <a:pt x="341363" y="2034932"/>
                  </a:lnTo>
                  <a:lnTo>
                    <a:pt x="342165" y="2058653"/>
                  </a:lnTo>
                  <a:lnTo>
                    <a:pt x="342325" y="2080556"/>
                  </a:lnTo>
                  <a:lnTo>
                    <a:pt x="342646" y="2076673"/>
                  </a:lnTo>
                  <a:lnTo>
                    <a:pt x="342806" y="2047925"/>
                  </a:lnTo>
                  <a:lnTo>
                    <a:pt x="343126" y="2070245"/>
                  </a:lnTo>
                  <a:lnTo>
                    <a:pt x="343287" y="2081019"/>
                  </a:lnTo>
                  <a:lnTo>
                    <a:pt x="343447" y="2061440"/>
                  </a:lnTo>
                  <a:lnTo>
                    <a:pt x="343607" y="2072605"/>
                  </a:lnTo>
                  <a:lnTo>
                    <a:pt x="344408" y="2111617"/>
                  </a:lnTo>
                  <a:lnTo>
                    <a:pt x="344888" y="2081556"/>
                  </a:lnTo>
                  <a:lnTo>
                    <a:pt x="345048" y="2067900"/>
                  </a:lnTo>
                  <a:lnTo>
                    <a:pt x="345527" y="2112834"/>
                  </a:lnTo>
                  <a:lnTo>
                    <a:pt x="345687" y="2082296"/>
                  </a:lnTo>
                  <a:lnTo>
                    <a:pt x="345848" y="2039188"/>
                  </a:lnTo>
                  <a:lnTo>
                    <a:pt x="346167" y="2111475"/>
                  </a:lnTo>
                  <a:lnTo>
                    <a:pt x="347604" y="2065470"/>
                  </a:lnTo>
                  <a:lnTo>
                    <a:pt x="349359" y="2115195"/>
                  </a:lnTo>
                  <a:lnTo>
                    <a:pt x="349678" y="2106911"/>
                  </a:lnTo>
                  <a:lnTo>
                    <a:pt x="349837" y="2111322"/>
                  </a:lnTo>
                  <a:lnTo>
                    <a:pt x="351747" y="2053905"/>
                  </a:lnTo>
                  <a:lnTo>
                    <a:pt x="351906" y="2055665"/>
                  </a:lnTo>
                  <a:lnTo>
                    <a:pt x="352066" y="2044558"/>
                  </a:lnTo>
                  <a:lnTo>
                    <a:pt x="353813" y="2104562"/>
                  </a:lnTo>
                  <a:lnTo>
                    <a:pt x="353973" y="2086151"/>
                  </a:lnTo>
                  <a:lnTo>
                    <a:pt x="354132" y="2079442"/>
                  </a:lnTo>
                  <a:lnTo>
                    <a:pt x="354291" y="2100989"/>
                  </a:lnTo>
                  <a:lnTo>
                    <a:pt x="354449" y="2086313"/>
                  </a:lnTo>
                  <a:lnTo>
                    <a:pt x="355084" y="2041362"/>
                  </a:lnTo>
                  <a:lnTo>
                    <a:pt x="355402" y="2079226"/>
                  </a:lnTo>
                  <a:lnTo>
                    <a:pt x="355560" y="2087847"/>
                  </a:lnTo>
                  <a:lnTo>
                    <a:pt x="355719" y="2057297"/>
                  </a:lnTo>
                  <a:lnTo>
                    <a:pt x="356193" y="2078048"/>
                  </a:lnTo>
                  <a:lnTo>
                    <a:pt x="356511" y="2095381"/>
                  </a:lnTo>
                  <a:lnTo>
                    <a:pt x="357302" y="2091668"/>
                  </a:lnTo>
                  <a:lnTo>
                    <a:pt x="358094" y="2061113"/>
                  </a:lnTo>
                  <a:lnTo>
                    <a:pt x="358412" y="2075426"/>
                  </a:lnTo>
                  <a:lnTo>
                    <a:pt x="358727" y="2099917"/>
                  </a:lnTo>
                  <a:lnTo>
                    <a:pt x="359360" y="2064865"/>
                  </a:lnTo>
                  <a:lnTo>
                    <a:pt x="359992" y="2073109"/>
                  </a:lnTo>
                  <a:lnTo>
                    <a:pt x="360151" y="2099947"/>
                  </a:lnTo>
                  <a:lnTo>
                    <a:pt x="360625" y="2081230"/>
                  </a:lnTo>
                  <a:lnTo>
                    <a:pt x="361098" y="2050953"/>
                  </a:lnTo>
                  <a:lnTo>
                    <a:pt x="361414" y="2062823"/>
                  </a:lnTo>
                  <a:lnTo>
                    <a:pt x="362045" y="2094223"/>
                  </a:lnTo>
                  <a:lnTo>
                    <a:pt x="362834" y="2086185"/>
                  </a:lnTo>
                  <a:lnTo>
                    <a:pt x="364095" y="2048680"/>
                  </a:lnTo>
                  <a:lnTo>
                    <a:pt x="364568" y="2064641"/>
                  </a:lnTo>
                  <a:lnTo>
                    <a:pt x="364725" y="2094445"/>
                  </a:lnTo>
                  <a:lnTo>
                    <a:pt x="364882" y="2071350"/>
                  </a:lnTo>
                  <a:lnTo>
                    <a:pt x="365039" y="2048143"/>
                  </a:lnTo>
                  <a:lnTo>
                    <a:pt x="365197" y="2061995"/>
                  </a:lnTo>
                  <a:lnTo>
                    <a:pt x="365512" y="2096342"/>
                  </a:lnTo>
                  <a:lnTo>
                    <a:pt x="365669" y="2080142"/>
                  </a:lnTo>
                  <a:lnTo>
                    <a:pt x="365826" y="2061827"/>
                  </a:lnTo>
                  <a:lnTo>
                    <a:pt x="365984" y="2090321"/>
                  </a:lnTo>
                  <a:lnTo>
                    <a:pt x="366455" y="2063215"/>
                  </a:lnTo>
                  <a:lnTo>
                    <a:pt x="366614" y="2061469"/>
                  </a:lnTo>
                  <a:lnTo>
                    <a:pt x="366771" y="2023660"/>
                  </a:lnTo>
                  <a:lnTo>
                    <a:pt x="367399" y="2094594"/>
                  </a:lnTo>
                  <a:lnTo>
                    <a:pt x="368654" y="2079112"/>
                  </a:lnTo>
                  <a:lnTo>
                    <a:pt x="368811" y="2068484"/>
                  </a:lnTo>
                  <a:lnTo>
                    <a:pt x="368968" y="2096386"/>
                  </a:lnTo>
                  <a:lnTo>
                    <a:pt x="369909" y="2054344"/>
                  </a:lnTo>
                  <a:lnTo>
                    <a:pt x="370693" y="2061859"/>
                  </a:lnTo>
                  <a:lnTo>
                    <a:pt x="371163" y="2096906"/>
                  </a:lnTo>
                  <a:lnTo>
                    <a:pt x="371947" y="2076321"/>
                  </a:lnTo>
                  <a:lnTo>
                    <a:pt x="372102" y="2036107"/>
                  </a:lnTo>
                  <a:lnTo>
                    <a:pt x="373041" y="2074056"/>
                  </a:lnTo>
                  <a:lnTo>
                    <a:pt x="373199" y="2076882"/>
                  </a:lnTo>
                  <a:lnTo>
                    <a:pt x="373511" y="2039278"/>
                  </a:lnTo>
                  <a:lnTo>
                    <a:pt x="373667" y="2066257"/>
                  </a:lnTo>
                  <a:lnTo>
                    <a:pt x="373824" y="2082400"/>
                  </a:lnTo>
                  <a:lnTo>
                    <a:pt x="375698" y="2030466"/>
                  </a:lnTo>
                  <a:lnTo>
                    <a:pt x="376166" y="2077572"/>
                  </a:lnTo>
                  <a:lnTo>
                    <a:pt x="377413" y="2066332"/>
                  </a:lnTo>
                  <a:lnTo>
                    <a:pt x="377568" y="2023127"/>
                  </a:lnTo>
                  <a:lnTo>
                    <a:pt x="378814" y="2038514"/>
                  </a:lnTo>
                  <a:lnTo>
                    <a:pt x="378971" y="2079022"/>
                  </a:lnTo>
                  <a:lnTo>
                    <a:pt x="380060" y="2056073"/>
                  </a:lnTo>
                  <a:lnTo>
                    <a:pt x="380215" y="2032582"/>
                  </a:lnTo>
                  <a:lnTo>
                    <a:pt x="380526" y="2043250"/>
                  </a:lnTo>
                  <a:lnTo>
                    <a:pt x="380837" y="2088651"/>
                  </a:lnTo>
                  <a:lnTo>
                    <a:pt x="381769" y="2076135"/>
                  </a:lnTo>
                  <a:lnTo>
                    <a:pt x="382546" y="2023516"/>
                  </a:lnTo>
                  <a:lnTo>
                    <a:pt x="383631" y="2043481"/>
                  </a:lnTo>
                  <a:lnTo>
                    <a:pt x="384096" y="2053607"/>
                  </a:lnTo>
                  <a:lnTo>
                    <a:pt x="384406" y="1907572"/>
                  </a:lnTo>
                  <a:lnTo>
                    <a:pt x="384717" y="2041334"/>
                  </a:lnTo>
                  <a:lnTo>
                    <a:pt x="385026" y="2087706"/>
                  </a:lnTo>
                  <a:lnTo>
                    <a:pt x="385336" y="2054425"/>
                  </a:lnTo>
                  <a:lnTo>
                    <a:pt x="385491" y="2029302"/>
                  </a:lnTo>
                  <a:lnTo>
                    <a:pt x="385645" y="2044618"/>
                  </a:lnTo>
                  <a:lnTo>
                    <a:pt x="386265" y="2074952"/>
                  </a:lnTo>
                  <a:lnTo>
                    <a:pt x="386575" y="2055832"/>
                  </a:lnTo>
                  <a:lnTo>
                    <a:pt x="386729" y="2031655"/>
                  </a:lnTo>
                  <a:lnTo>
                    <a:pt x="386884" y="2065096"/>
                  </a:lnTo>
                  <a:lnTo>
                    <a:pt x="387194" y="2042257"/>
                  </a:lnTo>
                  <a:lnTo>
                    <a:pt x="387502" y="2005411"/>
                  </a:lnTo>
                  <a:lnTo>
                    <a:pt x="387811" y="2023804"/>
                  </a:lnTo>
                  <a:lnTo>
                    <a:pt x="389664" y="2073312"/>
                  </a:lnTo>
                  <a:lnTo>
                    <a:pt x="389974" y="2036054"/>
                  </a:lnTo>
                  <a:lnTo>
                    <a:pt x="390591" y="2062799"/>
                  </a:lnTo>
                  <a:lnTo>
                    <a:pt x="390745" y="2073964"/>
                  </a:lnTo>
                  <a:lnTo>
                    <a:pt x="391053" y="2015596"/>
                  </a:lnTo>
                  <a:lnTo>
                    <a:pt x="392593" y="2031612"/>
                  </a:lnTo>
                  <a:lnTo>
                    <a:pt x="393979" y="2074050"/>
                  </a:lnTo>
                  <a:lnTo>
                    <a:pt x="394747" y="2057957"/>
                  </a:lnTo>
                  <a:lnTo>
                    <a:pt x="394901" y="2032794"/>
                  </a:lnTo>
                  <a:lnTo>
                    <a:pt x="395362" y="2042942"/>
                  </a:lnTo>
                  <a:lnTo>
                    <a:pt x="395976" y="2088968"/>
                  </a:lnTo>
                  <a:lnTo>
                    <a:pt x="396437" y="2060592"/>
                  </a:lnTo>
                  <a:lnTo>
                    <a:pt x="396590" y="2029060"/>
                  </a:lnTo>
                  <a:lnTo>
                    <a:pt x="396897" y="2043454"/>
                  </a:lnTo>
                  <a:lnTo>
                    <a:pt x="397051" y="2078375"/>
                  </a:lnTo>
                  <a:lnTo>
                    <a:pt x="397203" y="2047740"/>
                  </a:lnTo>
                  <a:lnTo>
                    <a:pt x="397357" y="2031427"/>
                  </a:lnTo>
                  <a:lnTo>
                    <a:pt x="397511" y="2041719"/>
                  </a:lnTo>
                  <a:lnTo>
                    <a:pt x="397817" y="2058787"/>
                  </a:lnTo>
                  <a:lnTo>
                    <a:pt x="397971" y="2033803"/>
                  </a:lnTo>
                  <a:lnTo>
                    <a:pt x="398123" y="2045069"/>
                  </a:lnTo>
                  <a:lnTo>
                    <a:pt x="398737" y="2068850"/>
                  </a:lnTo>
                  <a:lnTo>
                    <a:pt x="399196" y="2026758"/>
                  </a:lnTo>
                  <a:lnTo>
                    <a:pt x="400573" y="2050758"/>
                  </a:lnTo>
                  <a:lnTo>
                    <a:pt x="400879" y="2023647"/>
                  </a:lnTo>
                  <a:lnTo>
                    <a:pt x="402714" y="2079796"/>
                  </a:lnTo>
                  <a:lnTo>
                    <a:pt x="403018" y="2005929"/>
                  </a:lnTo>
                  <a:lnTo>
                    <a:pt x="404393" y="2029979"/>
                  </a:lnTo>
                  <a:lnTo>
                    <a:pt x="404697" y="2073171"/>
                  </a:lnTo>
                  <a:lnTo>
                    <a:pt x="406070" y="2037979"/>
                  </a:lnTo>
                  <a:lnTo>
                    <a:pt x="406373" y="2007750"/>
                  </a:lnTo>
                  <a:lnTo>
                    <a:pt x="406982" y="2035988"/>
                  </a:lnTo>
                  <a:lnTo>
                    <a:pt x="407287" y="2041925"/>
                  </a:lnTo>
                  <a:lnTo>
                    <a:pt x="407744" y="2027005"/>
                  </a:lnTo>
                  <a:lnTo>
                    <a:pt x="408656" y="2072898"/>
                  </a:lnTo>
                  <a:lnTo>
                    <a:pt x="409567" y="2046404"/>
                  </a:lnTo>
                  <a:lnTo>
                    <a:pt x="409719" y="2040369"/>
                  </a:lnTo>
                  <a:lnTo>
                    <a:pt x="409872" y="2044208"/>
                  </a:lnTo>
                  <a:lnTo>
                    <a:pt x="410022" y="2072080"/>
                  </a:lnTo>
                  <a:lnTo>
                    <a:pt x="410630" y="2062414"/>
                  </a:lnTo>
                  <a:lnTo>
                    <a:pt x="410782" y="2042139"/>
                  </a:lnTo>
                  <a:lnTo>
                    <a:pt x="411085" y="2056844"/>
                  </a:lnTo>
                  <a:lnTo>
                    <a:pt x="411236" y="2082727"/>
                  </a:lnTo>
                  <a:lnTo>
                    <a:pt x="411389" y="2066576"/>
                  </a:lnTo>
                  <a:lnTo>
                    <a:pt x="411692" y="2035857"/>
                  </a:lnTo>
                  <a:lnTo>
                    <a:pt x="412147" y="2055627"/>
                  </a:lnTo>
                  <a:lnTo>
                    <a:pt x="412298" y="2072720"/>
                  </a:lnTo>
                  <a:lnTo>
                    <a:pt x="413207" y="2016918"/>
                  </a:lnTo>
                  <a:lnTo>
                    <a:pt x="414115" y="2030900"/>
                  </a:lnTo>
                  <a:lnTo>
                    <a:pt x="414267" y="2032068"/>
                  </a:lnTo>
                  <a:lnTo>
                    <a:pt x="414418" y="2061182"/>
                  </a:lnTo>
                  <a:lnTo>
                    <a:pt x="414721" y="2035587"/>
                  </a:lnTo>
                  <a:lnTo>
                    <a:pt x="414871" y="2018841"/>
                  </a:lnTo>
                  <a:lnTo>
                    <a:pt x="415175" y="2062248"/>
                  </a:lnTo>
                  <a:lnTo>
                    <a:pt x="415779" y="2060157"/>
                  </a:lnTo>
                  <a:lnTo>
                    <a:pt x="416081" y="1561363"/>
                  </a:lnTo>
                  <a:lnTo>
                    <a:pt x="416534" y="2055516"/>
                  </a:lnTo>
                  <a:lnTo>
                    <a:pt x="416685" y="2069415"/>
                  </a:lnTo>
                  <a:lnTo>
                    <a:pt x="417139" y="1893193"/>
                  </a:lnTo>
                  <a:lnTo>
                    <a:pt x="417290" y="1674853"/>
                  </a:lnTo>
                  <a:lnTo>
                    <a:pt x="417742" y="2060833"/>
                  </a:lnTo>
                  <a:lnTo>
                    <a:pt x="419249" y="2052487"/>
                  </a:lnTo>
                  <a:lnTo>
                    <a:pt x="419702" y="2033782"/>
                  </a:lnTo>
                  <a:lnTo>
                    <a:pt x="419852" y="2060799"/>
                  </a:lnTo>
                  <a:lnTo>
                    <a:pt x="420305" y="2040962"/>
                  </a:lnTo>
                  <a:lnTo>
                    <a:pt x="420455" y="2017509"/>
                  </a:lnTo>
                  <a:lnTo>
                    <a:pt x="420757" y="1487820"/>
                  </a:lnTo>
                  <a:lnTo>
                    <a:pt x="421057" y="2015522"/>
                  </a:lnTo>
                  <a:lnTo>
                    <a:pt x="421660" y="2069020"/>
                  </a:lnTo>
                  <a:lnTo>
                    <a:pt x="422712" y="2041497"/>
                  </a:lnTo>
                  <a:lnTo>
                    <a:pt x="423462" y="1877933"/>
                  </a:lnTo>
                  <a:lnTo>
                    <a:pt x="423613" y="1909261"/>
                  </a:lnTo>
                  <a:lnTo>
                    <a:pt x="423913" y="2078337"/>
                  </a:lnTo>
                  <a:lnTo>
                    <a:pt x="425414" y="2042136"/>
                  </a:lnTo>
                  <a:lnTo>
                    <a:pt x="426463" y="2007953"/>
                  </a:lnTo>
                  <a:lnTo>
                    <a:pt x="426912" y="2073935"/>
                  </a:lnTo>
                  <a:lnTo>
                    <a:pt x="428261" y="2021371"/>
                  </a:lnTo>
                  <a:lnTo>
                    <a:pt x="428859" y="2081387"/>
                  </a:lnTo>
                  <a:lnTo>
                    <a:pt x="429157" y="2070422"/>
                  </a:lnTo>
                  <a:lnTo>
                    <a:pt x="431099" y="1549071"/>
                  </a:lnTo>
                  <a:lnTo>
                    <a:pt x="432143" y="2072627"/>
                  </a:lnTo>
                  <a:lnTo>
                    <a:pt x="433038" y="2026639"/>
                  </a:lnTo>
                  <a:lnTo>
                    <a:pt x="433784" y="2067309"/>
                  </a:lnTo>
                  <a:lnTo>
                    <a:pt x="434230" y="2032264"/>
                  </a:lnTo>
                  <a:lnTo>
                    <a:pt x="434379" y="2011396"/>
                  </a:lnTo>
                  <a:lnTo>
                    <a:pt x="436313" y="2078438"/>
                  </a:lnTo>
                  <a:lnTo>
                    <a:pt x="437502" y="2004879"/>
                  </a:lnTo>
                  <a:lnTo>
                    <a:pt x="438690" y="2007625"/>
                  </a:lnTo>
                  <a:lnTo>
                    <a:pt x="438838" y="2031015"/>
                  </a:lnTo>
                  <a:lnTo>
                    <a:pt x="438987" y="2000738"/>
                  </a:lnTo>
                  <a:lnTo>
                    <a:pt x="439135" y="2025869"/>
                  </a:lnTo>
                  <a:lnTo>
                    <a:pt x="439431" y="2065769"/>
                  </a:lnTo>
                  <a:lnTo>
                    <a:pt x="440913" y="2034834"/>
                  </a:lnTo>
                  <a:lnTo>
                    <a:pt x="441061" y="2034472"/>
                  </a:lnTo>
                  <a:lnTo>
                    <a:pt x="441358" y="1991716"/>
                  </a:lnTo>
                  <a:lnTo>
                    <a:pt x="441505" y="2027056"/>
                  </a:lnTo>
                  <a:lnTo>
                    <a:pt x="441654" y="2035885"/>
                  </a:lnTo>
                  <a:lnTo>
                    <a:pt x="442097" y="1994817"/>
                  </a:lnTo>
                  <a:lnTo>
                    <a:pt x="442986" y="2026236"/>
                  </a:lnTo>
                  <a:lnTo>
                    <a:pt x="443281" y="2065231"/>
                  </a:lnTo>
                  <a:lnTo>
                    <a:pt x="444168" y="1983933"/>
                  </a:lnTo>
                  <a:lnTo>
                    <a:pt x="445053" y="2016592"/>
                  </a:lnTo>
                  <a:lnTo>
                    <a:pt x="445348" y="2042150"/>
                  </a:lnTo>
                  <a:lnTo>
                    <a:pt x="446234" y="1993214"/>
                  </a:lnTo>
                  <a:lnTo>
                    <a:pt x="447119" y="2015826"/>
                  </a:lnTo>
                  <a:lnTo>
                    <a:pt x="447267" y="2015682"/>
                  </a:lnTo>
                  <a:lnTo>
                    <a:pt x="447855" y="1995621"/>
                  </a:lnTo>
                  <a:lnTo>
                    <a:pt x="449033" y="2065675"/>
                  </a:lnTo>
                  <a:lnTo>
                    <a:pt x="449621" y="1998744"/>
                  </a:lnTo>
                  <a:lnTo>
                    <a:pt x="450210" y="2037456"/>
                  </a:lnTo>
                  <a:lnTo>
                    <a:pt x="451532" y="2028770"/>
                  </a:lnTo>
                  <a:lnTo>
                    <a:pt x="451973" y="1988430"/>
                  </a:lnTo>
                  <a:lnTo>
                    <a:pt x="452413" y="2005921"/>
                  </a:lnTo>
                  <a:lnTo>
                    <a:pt x="452560" y="2052197"/>
                  </a:lnTo>
                  <a:lnTo>
                    <a:pt x="453439" y="2022505"/>
                  </a:lnTo>
                  <a:lnTo>
                    <a:pt x="453587" y="2004792"/>
                  </a:lnTo>
                  <a:lnTo>
                    <a:pt x="454320" y="2040146"/>
                  </a:lnTo>
                  <a:lnTo>
                    <a:pt x="455345" y="2005890"/>
                  </a:lnTo>
                  <a:lnTo>
                    <a:pt x="455491" y="1990709"/>
                  </a:lnTo>
                  <a:lnTo>
                    <a:pt x="455784" y="2028593"/>
                  </a:lnTo>
                  <a:lnTo>
                    <a:pt x="456516" y="2001106"/>
                  </a:lnTo>
                  <a:lnTo>
                    <a:pt x="456662" y="1959035"/>
                  </a:lnTo>
                  <a:lnTo>
                    <a:pt x="456808" y="1994933"/>
                  </a:lnTo>
                  <a:lnTo>
                    <a:pt x="456954" y="2039345"/>
                  </a:lnTo>
                  <a:lnTo>
                    <a:pt x="457685" y="2019739"/>
                  </a:lnTo>
                  <a:lnTo>
                    <a:pt x="457831" y="1985478"/>
                  </a:lnTo>
                  <a:lnTo>
                    <a:pt x="458415" y="2003652"/>
                  </a:lnTo>
                  <a:lnTo>
                    <a:pt x="458561" y="2029892"/>
                  </a:lnTo>
                  <a:lnTo>
                    <a:pt x="458707" y="2008070"/>
                  </a:lnTo>
                  <a:lnTo>
                    <a:pt x="458853" y="1998567"/>
                  </a:lnTo>
                  <a:lnTo>
                    <a:pt x="459437" y="2049930"/>
                  </a:lnTo>
                  <a:lnTo>
                    <a:pt x="460167" y="2021536"/>
                  </a:lnTo>
                  <a:lnTo>
                    <a:pt x="461333" y="1974019"/>
                  </a:lnTo>
                  <a:lnTo>
                    <a:pt x="461916" y="2012795"/>
                  </a:lnTo>
                  <a:lnTo>
                    <a:pt x="462062" y="2029576"/>
                  </a:lnTo>
                  <a:lnTo>
                    <a:pt x="463663" y="1928797"/>
                  </a:lnTo>
                  <a:lnTo>
                    <a:pt x="463953" y="1980447"/>
                  </a:lnTo>
                  <a:lnTo>
                    <a:pt x="464826" y="2012546"/>
                  </a:lnTo>
                  <a:lnTo>
                    <a:pt x="464970" y="1987420"/>
                  </a:lnTo>
                  <a:lnTo>
                    <a:pt x="465260" y="1975595"/>
                  </a:lnTo>
                  <a:lnTo>
                    <a:pt x="465697" y="1996800"/>
                  </a:lnTo>
                  <a:lnTo>
                    <a:pt x="465987" y="1955468"/>
                  </a:lnTo>
                  <a:lnTo>
                    <a:pt x="466132" y="1991897"/>
                  </a:lnTo>
                  <a:lnTo>
                    <a:pt x="466422" y="2010905"/>
                  </a:lnTo>
                  <a:lnTo>
                    <a:pt x="466857" y="2007373"/>
                  </a:lnTo>
                  <a:lnTo>
                    <a:pt x="468163" y="1912585"/>
                  </a:lnTo>
                  <a:lnTo>
                    <a:pt x="468451" y="379663"/>
                  </a:lnTo>
                  <a:lnTo>
                    <a:pt x="469900" y="1867382"/>
                  </a:lnTo>
                  <a:lnTo>
                    <a:pt x="470045" y="1901849"/>
                  </a:lnTo>
                  <a:lnTo>
                    <a:pt x="470189" y="1867812"/>
                  </a:lnTo>
                  <a:lnTo>
                    <a:pt x="472791" y="1247392"/>
                  </a:lnTo>
                  <a:lnTo>
                    <a:pt x="473080" y="1403828"/>
                  </a:lnTo>
                  <a:lnTo>
                    <a:pt x="473224" y="1454154"/>
                  </a:lnTo>
                  <a:lnTo>
                    <a:pt x="473369" y="1422349"/>
                  </a:lnTo>
                  <a:lnTo>
                    <a:pt x="474954" y="926738"/>
                  </a:lnTo>
                  <a:lnTo>
                    <a:pt x="476099" y="0"/>
                  </a:lnTo>
                </a:path>
              </a:pathLst>
            </a:custGeom>
            <a:ln w="23800">
              <a:solidFill>
                <a:srgbClr val="4CFF4C"/>
              </a:solidFill>
            </a:ln>
          </p:spPr>
          <p:txBody>
            <a:bodyPr wrap="square" lIns="0" tIns="0" rIns="0" bIns="0" rtlCol="0"/>
            <a:lstStyle/>
            <a:p>
              <a:endParaRPr/>
            </a:p>
          </p:txBody>
        </p:sp>
        <p:sp>
          <p:nvSpPr>
            <p:cNvPr id="879" name="object 27"/>
            <p:cNvSpPr/>
            <p:nvPr/>
          </p:nvSpPr>
          <p:spPr>
            <a:xfrm>
              <a:off x="7025319" y="1334929"/>
              <a:ext cx="161362" cy="1801713"/>
            </a:xfrm>
            <a:custGeom>
              <a:avLst/>
              <a:gdLst/>
              <a:ahLst/>
              <a:cxnLst/>
              <a:rect l="l" t="t" r="r" b="b"/>
              <a:pathLst>
                <a:path w="181609" h="2049145">
                  <a:moveTo>
                    <a:pt x="0" y="0"/>
                  </a:moveTo>
                  <a:lnTo>
                    <a:pt x="2056" y="1526979"/>
                  </a:lnTo>
                  <a:lnTo>
                    <a:pt x="2629" y="1455315"/>
                  </a:lnTo>
                  <a:lnTo>
                    <a:pt x="2771" y="1472291"/>
                  </a:lnTo>
                  <a:lnTo>
                    <a:pt x="3201" y="1257425"/>
                  </a:lnTo>
                  <a:lnTo>
                    <a:pt x="3487" y="1386580"/>
                  </a:lnTo>
                  <a:lnTo>
                    <a:pt x="4487" y="1905648"/>
                  </a:lnTo>
                  <a:lnTo>
                    <a:pt x="5629" y="1849344"/>
                  </a:lnTo>
                  <a:lnTo>
                    <a:pt x="6914" y="1952077"/>
                  </a:lnTo>
                  <a:lnTo>
                    <a:pt x="7056" y="1890154"/>
                  </a:lnTo>
                  <a:lnTo>
                    <a:pt x="7484" y="360605"/>
                  </a:lnTo>
                  <a:lnTo>
                    <a:pt x="7627" y="1314345"/>
                  </a:lnTo>
                  <a:lnTo>
                    <a:pt x="9477" y="2038864"/>
                  </a:lnTo>
                  <a:lnTo>
                    <a:pt x="10616" y="1975128"/>
                  </a:lnTo>
                  <a:lnTo>
                    <a:pt x="11468" y="1975274"/>
                  </a:lnTo>
                  <a:lnTo>
                    <a:pt x="11610" y="1973668"/>
                  </a:lnTo>
                  <a:lnTo>
                    <a:pt x="11752" y="2009390"/>
                  </a:lnTo>
                  <a:lnTo>
                    <a:pt x="12036" y="1989085"/>
                  </a:lnTo>
                  <a:lnTo>
                    <a:pt x="12179" y="1971453"/>
                  </a:lnTo>
                  <a:lnTo>
                    <a:pt x="12320" y="1987528"/>
                  </a:lnTo>
                  <a:lnTo>
                    <a:pt x="13882" y="2048807"/>
                  </a:lnTo>
                  <a:lnTo>
                    <a:pt x="14164" y="2007907"/>
                  </a:lnTo>
                  <a:lnTo>
                    <a:pt x="15015" y="1965405"/>
                  </a:lnTo>
                  <a:lnTo>
                    <a:pt x="15440" y="2010922"/>
                  </a:lnTo>
                  <a:lnTo>
                    <a:pt x="16148" y="1968785"/>
                  </a:lnTo>
                  <a:lnTo>
                    <a:pt x="16289" y="1963578"/>
                  </a:lnTo>
                  <a:lnTo>
                    <a:pt x="16997" y="2037908"/>
                  </a:lnTo>
                  <a:lnTo>
                    <a:pt x="17704" y="1970147"/>
                  </a:lnTo>
                  <a:lnTo>
                    <a:pt x="17846" y="1956762"/>
                  </a:lnTo>
                  <a:lnTo>
                    <a:pt x="18269" y="2035492"/>
                  </a:lnTo>
                  <a:lnTo>
                    <a:pt x="19823" y="2013947"/>
                  </a:lnTo>
                  <a:lnTo>
                    <a:pt x="19964" y="2015698"/>
                  </a:lnTo>
                  <a:lnTo>
                    <a:pt x="20388" y="1972952"/>
                  </a:lnTo>
                  <a:lnTo>
                    <a:pt x="21092" y="2014307"/>
                  </a:lnTo>
                  <a:lnTo>
                    <a:pt x="21233" y="2017779"/>
                  </a:lnTo>
                  <a:lnTo>
                    <a:pt x="21655" y="1997333"/>
                  </a:lnTo>
                  <a:lnTo>
                    <a:pt x="21938" y="2003493"/>
                  </a:lnTo>
                  <a:lnTo>
                    <a:pt x="22219" y="2036369"/>
                  </a:lnTo>
                  <a:lnTo>
                    <a:pt x="22360" y="2017427"/>
                  </a:lnTo>
                  <a:lnTo>
                    <a:pt x="22923" y="1964112"/>
                  </a:lnTo>
                  <a:lnTo>
                    <a:pt x="24331" y="1981061"/>
                  </a:lnTo>
                  <a:lnTo>
                    <a:pt x="24470" y="1989813"/>
                  </a:lnTo>
                  <a:lnTo>
                    <a:pt x="24611" y="1965202"/>
                  </a:lnTo>
                  <a:lnTo>
                    <a:pt x="24753" y="1976936"/>
                  </a:lnTo>
                  <a:lnTo>
                    <a:pt x="24892" y="1991593"/>
                  </a:lnTo>
                  <a:lnTo>
                    <a:pt x="25034" y="1988578"/>
                  </a:lnTo>
                  <a:lnTo>
                    <a:pt x="26298" y="1888384"/>
                  </a:lnTo>
                  <a:lnTo>
                    <a:pt x="27000" y="1960601"/>
                  </a:lnTo>
                  <a:lnTo>
                    <a:pt x="27139" y="1951135"/>
                  </a:lnTo>
                  <a:lnTo>
                    <a:pt x="27280" y="1969340"/>
                  </a:lnTo>
                  <a:lnTo>
                    <a:pt x="27420" y="1948412"/>
                  </a:lnTo>
                  <a:lnTo>
                    <a:pt x="27560" y="1955560"/>
                  </a:lnTo>
                  <a:lnTo>
                    <a:pt x="27701" y="1970171"/>
                  </a:lnTo>
                  <a:lnTo>
                    <a:pt x="27840" y="1940086"/>
                  </a:lnTo>
                  <a:lnTo>
                    <a:pt x="27982" y="1946009"/>
                  </a:lnTo>
                  <a:lnTo>
                    <a:pt x="29802" y="2003309"/>
                  </a:lnTo>
                  <a:lnTo>
                    <a:pt x="30362" y="1972455"/>
                  </a:lnTo>
                  <a:lnTo>
                    <a:pt x="30501" y="2012767"/>
                  </a:lnTo>
                  <a:lnTo>
                    <a:pt x="32041" y="1985420"/>
                  </a:lnTo>
                  <a:lnTo>
                    <a:pt x="32460" y="1967418"/>
                  </a:lnTo>
                  <a:lnTo>
                    <a:pt x="32599" y="1974335"/>
                  </a:lnTo>
                  <a:lnTo>
                    <a:pt x="33716" y="2023749"/>
                  </a:lnTo>
                  <a:lnTo>
                    <a:pt x="34414" y="1997867"/>
                  </a:lnTo>
                  <a:lnTo>
                    <a:pt x="34692" y="1967754"/>
                  </a:lnTo>
                  <a:lnTo>
                    <a:pt x="34832" y="2007525"/>
                  </a:lnTo>
                  <a:lnTo>
                    <a:pt x="35808" y="1988338"/>
                  </a:lnTo>
                  <a:lnTo>
                    <a:pt x="35947" y="1959671"/>
                  </a:lnTo>
                  <a:lnTo>
                    <a:pt x="36365" y="1979513"/>
                  </a:lnTo>
                  <a:lnTo>
                    <a:pt x="36921" y="2003824"/>
                  </a:lnTo>
                  <a:lnTo>
                    <a:pt x="37618" y="1944537"/>
                  </a:lnTo>
                  <a:lnTo>
                    <a:pt x="38730" y="1968008"/>
                  </a:lnTo>
                  <a:lnTo>
                    <a:pt x="38868" y="1980774"/>
                  </a:lnTo>
                  <a:lnTo>
                    <a:pt x="39008" y="1962403"/>
                  </a:lnTo>
                  <a:lnTo>
                    <a:pt x="39148" y="1986309"/>
                  </a:lnTo>
                  <a:lnTo>
                    <a:pt x="39286" y="1967449"/>
                  </a:lnTo>
                  <a:lnTo>
                    <a:pt x="39563" y="1957318"/>
                  </a:lnTo>
                  <a:lnTo>
                    <a:pt x="39703" y="1960658"/>
                  </a:lnTo>
                  <a:lnTo>
                    <a:pt x="39981" y="2003682"/>
                  </a:lnTo>
                  <a:lnTo>
                    <a:pt x="40119" y="1974163"/>
                  </a:lnTo>
                  <a:lnTo>
                    <a:pt x="40396" y="1957697"/>
                  </a:lnTo>
                  <a:lnTo>
                    <a:pt x="40536" y="1959153"/>
                  </a:lnTo>
                  <a:lnTo>
                    <a:pt x="40814" y="2016332"/>
                  </a:lnTo>
                  <a:lnTo>
                    <a:pt x="42339" y="1970772"/>
                  </a:lnTo>
                  <a:lnTo>
                    <a:pt x="42478" y="1992517"/>
                  </a:lnTo>
                  <a:lnTo>
                    <a:pt x="42616" y="1950174"/>
                  </a:lnTo>
                  <a:lnTo>
                    <a:pt x="43170" y="1957208"/>
                  </a:lnTo>
                  <a:lnTo>
                    <a:pt x="43308" y="1995913"/>
                  </a:lnTo>
                  <a:lnTo>
                    <a:pt x="44002" y="1969518"/>
                  </a:lnTo>
                  <a:lnTo>
                    <a:pt x="44140" y="1954122"/>
                  </a:lnTo>
                  <a:lnTo>
                    <a:pt x="44278" y="1968014"/>
                  </a:lnTo>
                  <a:lnTo>
                    <a:pt x="44416" y="1976918"/>
                  </a:lnTo>
                  <a:lnTo>
                    <a:pt x="44555" y="1964610"/>
                  </a:lnTo>
                  <a:lnTo>
                    <a:pt x="44970" y="1985708"/>
                  </a:lnTo>
                  <a:lnTo>
                    <a:pt x="45246" y="1941934"/>
                  </a:lnTo>
                  <a:lnTo>
                    <a:pt x="45385" y="1980761"/>
                  </a:lnTo>
                  <a:lnTo>
                    <a:pt x="45523" y="1995513"/>
                  </a:lnTo>
                  <a:lnTo>
                    <a:pt x="45937" y="1967397"/>
                  </a:lnTo>
                  <a:lnTo>
                    <a:pt x="47318" y="1973881"/>
                  </a:lnTo>
                  <a:lnTo>
                    <a:pt x="47456" y="1983997"/>
                  </a:lnTo>
                  <a:lnTo>
                    <a:pt x="47732" y="1980606"/>
                  </a:lnTo>
                  <a:lnTo>
                    <a:pt x="47870" y="1950564"/>
                  </a:lnTo>
                  <a:lnTo>
                    <a:pt x="48008" y="1971618"/>
                  </a:lnTo>
                  <a:lnTo>
                    <a:pt x="48284" y="2004760"/>
                  </a:lnTo>
                  <a:lnTo>
                    <a:pt x="48560" y="1972978"/>
                  </a:lnTo>
                  <a:lnTo>
                    <a:pt x="48698" y="1948949"/>
                  </a:lnTo>
                  <a:lnTo>
                    <a:pt x="49663" y="2011679"/>
                  </a:lnTo>
                  <a:lnTo>
                    <a:pt x="49801" y="1954383"/>
                  </a:lnTo>
                  <a:lnTo>
                    <a:pt x="49939" y="1938960"/>
                  </a:lnTo>
                  <a:lnTo>
                    <a:pt x="50628" y="2003322"/>
                  </a:lnTo>
                  <a:lnTo>
                    <a:pt x="51729" y="1965936"/>
                  </a:lnTo>
                  <a:lnTo>
                    <a:pt x="52004" y="1953076"/>
                  </a:lnTo>
                  <a:lnTo>
                    <a:pt x="52142" y="1995613"/>
                  </a:lnTo>
                  <a:lnTo>
                    <a:pt x="52416" y="1980831"/>
                  </a:lnTo>
                  <a:lnTo>
                    <a:pt x="52965" y="1923006"/>
                  </a:lnTo>
                  <a:lnTo>
                    <a:pt x="53516" y="1973177"/>
                  </a:lnTo>
                  <a:lnTo>
                    <a:pt x="53652" y="1984428"/>
                  </a:lnTo>
                  <a:lnTo>
                    <a:pt x="54201" y="1905278"/>
                  </a:lnTo>
                  <a:lnTo>
                    <a:pt x="55574" y="1943917"/>
                  </a:lnTo>
                  <a:lnTo>
                    <a:pt x="55712" y="1925947"/>
                  </a:lnTo>
                  <a:lnTo>
                    <a:pt x="56123" y="1969705"/>
                  </a:lnTo>
                  <a:lnTo>
                    <a:pt x="56397" y="1964241"/>
                  </a:lnTo>
                  <a:lnTo>
                    <a:pt x="56534" y="1923458"/>
                  </a:lnTo>
                  <a:lnTo>
                    <a:pt x="56808" y="1949041"/>
                  </a:lnTo>
                  <a:lnTo>
                    <a:pt x="57081" y="1998427"/>
                  </a:lnTo>
                  <a:lnTo>
                    <a:pt x="57219" y="1981242"/>
                  </a:lnTo>
                  <a:lnTo>
                    <a:pt x="58587" y="1943646"/>
                  </a:lnTo>
                  <a:lnTo>
                    <a:pt x="58998" y="1948015"/>
                  </a:lnTo>
                  <a:lnTo>
                    <a:pt x="59271" y="1979377"/>
                  </a:lnTo>
                  <a:lnTo>
                    <a:pt x="59955" y="1974422"/>
                  </a:lnTo>
                  <a:lnTo>
                    <a:pt x="60774" y="1926656"/>
                  </a:lnTo>
                  <a:lnTo>
                    <a:pt x="61594" y="1934608"/>
                  </a:lnTo>
                  <a:lnTo>
                    <a:pt x="62140" y="1980701"/>
                  </a:lnTo>
                  <a:lnTo>
                    <a:pt x="63639" y="1878505"/>
                  </a:lnTo>
                  <a:lnTo>
                    <a:pt x="63912" y="1946547"/>
                  </a:lnTo>
                  <a:lnTo>
                    <a:pt x="64047" y="1950117"/>
                  </a:lnTo>
                  <a:lnTo>
                    <a:pt x="64184" y="1947996"/>
                  </a:lnTo>
                  <a:lnTo>
                    <a:pt x="66633" y="1471798"/>
                  </a:lnTo>
                  <a:lnTo>
                    <a:pt x="66768" y="1726791"/>
                  </a:lnTo>
                  <a:lnTo>
                    <a:pt x="68534" y="1900514"/>
                  </a:lnTo>
                  <a:lnTo>
                    <a:pt x="68671" y="1895668"/>
                  </a:lnTo>
                  <a:lnTo>
                    <a:pt x="68806" y="1850365"/>
                  </a:lnTo>
                  <a:lnTo>
                    <a:pt x="68942" y="1889541"/>
                  </a:lnTo>
                  <a:lnTo>
                    <a:pt x="70703" y="1953037"/>
                  </a:lnTo>
                  <a:lnTo>
                    <a:pt x="70840" y="1935247"/>
                  </a:lnTo>
                  <a:lnTo>
                    <a:pt x="70975" y="1880801"/>
                  </a:lnTo>
                  <a:lnTo>
                    <a:pt x="71110" y="1920318"/>
                  </a:lnTo>
                  <a:lnTo>
                    <a:pt x="72735" y="1979058"/>
                  </a:lnTo>
                  <a:lnTo>
                    <a:pt x="73006" y="1946136"/>
                  </a:lnTo>
                  <a:lnTo>
                    <a:pt x="73141" y="1947068"/>
                  </a:lnTo>
                  <a:lnTo>
                    <a:pt x="73545" y="1969124"/>
                  </a:lnTo>
                  <a:lnTo>
                    <a:pt x="73952" y="1927436"/>
                  </a:lnTo>
                  <a:lnTo>
                    <a:pt x="75032" y="1976179"/>
                  </a:lnTo>
                  <a:lnTo>
                    <a:pt x="75707" y="1955272"/>
                  </a:lnTo>
                  <a:lnTo>
                    <a:pt x="75841" y="1955966"/>
                  </a:lnTo>
                  <a:lnTo>
                    <a:pt x="76246" y="1938288"/>
                  </a:lnTo>
                  <a:lnTo>
                    <a:pt x="76381" y="1943309"/>
                  </a:lnTo>
                  <a:lnTo>
                    <a:pt x="76786" y="1960859"/>
                  </a:lnTo>
                  <a:lnTo>
                    <a:pt x="77190" y="1915377"/>
                  </a:lnTo>
                  <a:lnTo>
                    <a:pt x="78133" y="1942726"/>
                  </a:lnTo>
                  <a:lnTo>
                    <a:pt x="78268" y="1971567"/>
                  </a:lnTo>
                  <a:lnTo>
                    <a:pt x="79210" y="1947503"/>
                  </a:lnTo>
                  <a:lnTo>
                    <a:pt x="79345" y="1922984"/>
                  </a:lnTo>
                  <a:lnTo>
                    <a:pt x="79748" y="1929698"/>
                  </a:lnTo>
                  <a:lnTo>
                    <a:pt x="81362" y="1973527"/>
                  </a:lnTo>
                  <a:lnTo>
                    <a:pt x="81497" y="1965402"/>
                  </a:lnTo>
                  <a:lnTo>
                    <a:pt x="81765" y="1910246"/>
                  </a:lnTo>
                  <a:lnTo>
                    <a:pt x="81898" y="1960696"/>
                  </a:lnTo>
                  <a:lnTo>
                    <a:pt x="82033" y="1983018"/>
                  </a:lnTo>
                  <a:lnTo>
                    <a:pt x="82168" y="1976208"/>
                  </a:lnTo>
                  <a:lnTo>
                    <a:pt x="82301" y="1949771"/>
                  </a:lnTo>
                  <a:lnTo>
                    <a:pt x="82436" y="1951078"/>
                  </a:lnTo>
                  <a:lnTo>
                    <a:pt x="82569" y="1995561"/>
                  </a:lnTo>
                  <a:lnTo>
                    <a:pt x="82704" y="1974495"/>
                  </a:lnTo>
                  <a:lnTo>
                    <a:pt x="82972" y="1915260"/>
                  </a:lnTo>
                  <a:lnTo>
                    <a:pt x="84448" y="1963917"/>
                  </a:lnTo>
                  <a:lnTo>
                    <a:pt x="84581" y="1964436"/>
                  </a:lnTo>
                  <a:lnTo>
                    <a:pt x="84983" y="1939338"/>
                  </a:lnTo>
                  <a:lnTo>
                    <a:pt x="85384" y="1940824"/>
                  </a:lnTo>
                  <a:lnTo>
                    <a:pt x="85519" y="1971277"/>
                  </a:lnTo>
                  <a:lnTo>
                    <a:pt x="85652" y="1957064"/>
                  </a:lnTo>
                  <a:lnTo>
                    <a:pt x="86723" y="1900281"/>
                  </a:lnTo>
                  <a:lnTo>
                    <a:pt x="87525" y="1901391"/>
                  </a:lnTo>
                  <a:lnTo>
                    <a:pt x="88059" y="1964482"/>
                  </a:lnTo>
                  <a:lnTo>
                    <a:pt x="89395" y="1933823"/>
                  </a:lnTo>
                  <a:lnTo>
                    <a:pt x="89662" y="1965572"/>
                  </a:lnTo>
                  <a:lnTo>
                    <a:pt x="89929" y="1913588"/>
                  </a:lnTo>
                  <a:lnTo>
                    <a:pt x="90863" y="1954544"/>
                  </a:lnTo>
                  <a:lnTo>
                    <a:pt x="90996" y="1976059"/>
                  </a:lnTo>
                  <a:lnTo>
                    <a:pt x="91396" y="1930457"/>
                  </a:lnTo>
                  <a:lnTo>
                    <a:pt x="92461" y="1946004"/>
                  </a:lnTo>
                  <a:lnTo>
                    <a:pt x="92594" y="1983090"/>
                  </a:lnTo>
                  <a:lnTo>
                    <a:pt x="93526" y="1924100"/>
                  </a:lnTo>
                  <a:lnTo>
                    <a:pt x="94324" y="1966582"/>
                  </a:lnTo>
                  <a:lnTo>
                    <a:pt x="94590" y="1954406"/>
                  </a:lnTo>
                  <a:lnTo>
                    <a:pt x="94855" y="1963308"/>
                  </a:lnTo>
                  <a:lnTo>
                    <a:pt x="94989" y="1973759"/>
                  </a:lnTo>
                  <a:lnTo>
                    <a:pt x="95785" y="1915231"/>
                  </a:lnTo>
                  <a:lnTo>
                    <a:pt x="96050" y="1940787"/>
                  </a:lnTo>
                  <a:lnTo>
                    <a:pt x="96317" y="1999368"/>
                  </a:lnTo>
                  <a:lnTo>
                    <a:pt x="96449" y="1942918"/>
                  </a:lnTo>
                  <a:lnTo>
                    <a:pt x="96582" y="1936726"/>
                  </a:lnTo>
                  <a:lnTo>
                    <a:pt x="96715" y="1947411"/>
                  </a:lnTo>
                  <a:lnTo>
                    <a:pt x="96847" y="1922825"/>
                  </a:lnTo>
                  <a:lnTo>
                    <a:pt x="97510" y="1976696"/>
                  </a:lnTo>
                  <a:lnTo>
                    <a:pt x="98305" y="1950275"/>
                  </a:lnTo>
                  <a:lnTo>
                    <a:pt x="98438" y="1916175"/>
                  </a:lnTo>
                  <a:lnTo>
                    <a:pt x="98570" y="1941815"/>
                  </a:lnTo>
                  <a:lnTo>
                    <a:pt x="98703" y="1954104"/>
                  </a:lnTo>
                  <a:lnTo>
                    <a:pt x="99100" y="1925076"/>
                  </a:lnTo>
                  <a:lnTo>
                    <a:pt x="99365" y="1952656"/>
                  </a:lnTo>
                  <a:lnTo>
                    <a:pt x="99498" y="1974825"/>
                  </a:lnTo>
                  <a:lnTo>
                    <a:pt x="100688" y="1927116"/>
                  </a:lnTo>
                  <a:lnTo>
                    <a:pt x="101350" y="1935918"/>
                  </a:lnTo>
                  <a:lnTo>
                    <a:pt x="103067" y="1969497"/>
                  </a:lnTo>
                  <a:lnTo>
                    <a:pt x="103199" y="1955833"/>
                  </a:lnTo>
                  <a:lnTo>
                    <a:pt x="103332" y="1971126"/>
                  </a:lnTo>
                  <a:lnTo>
                    <a:pt x="103464" y="1952946"/>
                  </a:lnTo>
                  <a:lnTo>
                    <a:pt x="103595" y="1977800"/>
                  </a:lnTo>
                  <a:lnTo>
                    <a:pt x="103727" y="1960195"/>
                  </a:lnTo>
                  <a:lnTo>
                    <a:pt x="103859" y="1930529"/>
                  </a:lnTo>
                  <a:lnTo>
                    <a:pt x="104124" y="1958720"/>
                  </a:lnTo>
                  <a:lnTo>
                    <a:pt x="104255" y="1960877"/>
                  </a:lnTo>
                  <a:lnTo>
                    <a:pt x="104387" y="1952198"/>
                  </a:lnTo>
                  <a:lnTo>
                    <a:pt x="104519" y="1968317"/>
                  </a:lnTo>
                  <a:lnTo>
                    <a:pt x="104782" y="1918484"/>
                  </a:lnTo>
                  <a:lnTo>
                    <a:pt x="106231" y="1963857"/>
                  </a:lnTo>
                  <a:lnTo>
                    <a:pt x="106363" y="1965353"/>
                  </a:lnTo>
                  <a:lnTo>
                    <a:pt x="107416" y="1918294"/>
                  </a:lnTo>
                  <a:lnTo>
                    <a:pt x="108205" y="1943098"/>
                  </a:lnTo>
                  <a:lnTo>
                    <a:pt x="108732" y="1915713"/>
                  </a:lnTo>
                  <a:lnTo>
                    <a:pt x="109782" y="1917523"/>
                  </a:lnTo>
                  <a:lnTo>
                    <a:pt x="110176" y="1972041"/>
                  </a:lnTo>
                  <a:lnTo>
                    <a:pt x="111488" y="1937928"/>
                  </a:lnTo>
                  <a:lnTo>
                    <a:pt x="111618" y="1904945"/>
                  </a:lnTo>
                  <a:lnTo>
                    <a:pt x="112143" y="1909876"/>
                  </a:lnTo>
                  <a:lnTo>
                    <a:pt x="112275" y="1951803"/>
                  </a:lnTo>
                  <a:lnTo>
                    <a:pt x="113190" y="1915312"/>
                  </a:lnTo>
                  <a:lnTo>
                    <a:pt x="113322" y="1903651"/>
                  </a:lnTo>
                  <a:lnTo>
                    <a:pt x="113452" y="1924153"/>
                  </a:lnTo>
                  <a:lnTo>
                    <a:pt x="114631" y="1787890"/>
                  </a:lnTo>
                  <a:lnTo>
                    <a:pt x="115545" y="1805901"/>
                  </a:lnTo>
                  <a:lnTo>
                    <a:pt x="116329" y="1868167"/>
                  </a:lnTo>
                  <a:lnTo>
                    <a:pt x="116461" y="1858497"/>
                  </a:lnTo>
                  <a:lnTo>
                    <a:pt x="116721" y="1359404"/>
                  </a:lnTo>
                  <a:lnTo>
                    <a:pt x="116853" y="1666699"/>
                  </a:lnTo>
                  <a:lnTo>
                    <a:pt x="118417" y="1939403"/>
                  </a:lnTo>
                  <a:lnTo>
                    <a:pt x="118679" y="1839276"/>
                  </a:lnTo>
                  <a:lnTo>
                    <a:pt x="118809" y="1669846"/>
                  </a:lnTo>
                  <a:lnTo>
                    <a:pt x="119069" y="1979047"/>
                  </a:lnTo>
                  <a:lnTo>
                    <a:pt x="120632" y="1914513"/>
                  </a:lnTo>
                  <a:lnTo>
                    <a:pt x="120893" y="1855488"/>
                  </a:lnTo>
                  <a:lnTo>
                    <a:pt x="121023" y="1891505"/>
                  </a:lnTo>
                  <a:lnTo>
                    <a:pt x="121283" y="1941512"/>
                  </a:lnTo>
                  <a:lnTo>
                    <a:pt x="122714" y="1896228"/>
                  </a:lnTo>
                  <a:lnTo>
                    <a:pt x="122844" y="1896485"/>
                  </a:lnTo>
                  <a:lnTo>
                    <a:pt x="122973" y="1843951"/>
                  </a:lnTo>
                  <a:lnTo>
                    <a:pt x="124791" y="1939220"/>
                  </a:lnTo>
                  <a:lnTo>
                    <a:pt x="125050" y="1959118"/>
                  </a:lnTo>
                  <a:lnTo>
                    <a:pt x="125180" y="1941374"/>
                  </a:lnTo>
                  <a:lnTo>
                    <a:pt x="125440" y="1915548"/>
                  </a:lnTo>
                  <a:lnTo>
                    <a:pt x="126088" y="1921696"/>
                  </a:lnTo>
                  <a:lnTo>
                    <a:pt x="126218" y="1949473"/>
                  </a:lnTo>
                  <a:lnTo>
                    <a:pt x="126346" y="1942337"/>
                  </a:lnTo>
                  <a:lnTo>
                    <a:pt x="126476" y="1921299"/>
                  </a:lnTo>
                  <a:lnTo>
                    <a:pt x="126606" y="1938553"/>
                  </a:lnTo>
                  <a:lnTo>
                    <a:pt x="126735" y="1951137"/>
                  </a:lnTo>
                  <a:lnTo>
                    <a:pt x="127124" y="1910855"/>
                  </a:lnTo>
                  <a:lnTo>
                    <a:pt x="127254" y="1969023"/>
                  </a:lnTo>
                  <a:lnTo>
                    <a:pt x="127382" y="1930678"/>
                  </a:lnTo>
                  <a:lnTo>
                    <a:pt x="127643" y="1705769"/>
                  </a:lnTo>
                  <a:lnTo>
                    <a:pt x="127771" y="1915842"/>
                  </a:lnTo>
                  <a:lnTo>
                    <a:pt x="128288" y="1942510"/>
                  </a:lnTo>
                  <a:lnTo>
                    <a:pt x="128419" y="1928191"/>
                  </a:lnTo>
                  <a:lnTo>
                    <a:pt x="128677" y="1765290"/>
                  </a:lnTo>
                  <a:lnTo>
                    <a:pt x="128936" y="1925509"/>
                  </a:lnTo>
                  <a:lnTo>
                    <a:pt x="129064" y="1928315"/>
                  </a:lnTo>
                  <a:lnTo>
                    <a:pt x="129323" y="1927541"/>
                  </a:lnTo>
                  <a:lnTo>
                    <a:pt x="129453" y="1918882"/>
                  </a:lnTo>
                  <a:lnTo>
                    <a:pt x="129582" y="1935323"/>
                  </a:lnTo>
                  <a:lnTo>
                    <a:pt x="129840" y="1923859"/>
                  </a:lnTo>
                  <a:lnTo>
                    <a:pt x="131519" y="1884101"/>
                  </a:lnTo>
                  <a:lnTo>
                    <a:pt x="131778" y="1910484"/>
                  </a:lnTo>
                  <a:lnTo>
                    <a:pt x="131906" y="1931488"/>
                  </a:lnTo>
                  <a:lnTo>
                    <a:pt x="132163" y="1594911"/>
                  </a:lnTo>
                  <a:lnTo>
                    <a:pt x="132938" y="1919334"/>
                  </a:lnTo>
                  <a:lnTo>
                    <a:pt x="133066" y="1942867"/>
                  </a:lnTo>
                  <a:lnTo>
                    <a:pt x="134612" y="1827391"/>
                  </a:lnTo>
                  <a:lnTo>
                    <a:pt x="135127" y="1848508"/>
                  </a:lnTo>
                  <a:lnTo>
                    <a:pt x="136156" y="1735031"/>
                  </a:lnTo>
                  <a:lnTo>
                    <a:pt x="136798" y="1832192"/>
                  </a:lnTo>
                  <a:lnTo>
                    <a:pt x="136927" y="1869254"/>
                  </a:lnTo>
                  <a:lnTo>
                    <a:pt x="137569" y="1841829"/>
                  </a:lnTo>
                  <a:lnTo>
                    <a:pt x="137698" y="1824108"/>
                  </a:lnTo>
                  <a:lnTo>
                    <a:pt x="138339" y="1886022"/>
                  </a:lnTo>
                  <a:lnTo>
                    <a:pt x="138980" y="1824358"/>
                  </a:lnTo>
                  <a:lnTo>
                    <a:pt x="139108" y="1823442"/>
                  </a:lnTo>
                  <a:lnTo>
                    <a:pt x="140391" y="1918061"/>
                  </a:lnTo>
                  <a:lnTo>
                    <a:pt x="140775" y="1885140"/>
                  </a:lnTo>
                  <a:lnTo>
                    <a:pt x="141032" y="1738925"/>
                  </a:lnTo>
                  <a:lnTo>
                    <a:pt x="141159" y="1905409"/>
                  </a:lnTo>
                  <a:lnTo>
                    <a:pt x="141544" y="1815783"/>
                  </a:lnTo>
                  <a:lnTo>
                    <a:pt x="141671" y="1647517"/>
                  </a:lnTo>
                  <a:lnTo>
                    <a:pt x="141927" y="1904598"/>
                  </a:lnTo>
                  <a:lnTo>
                    <a:pt x="142311" y="1852779"/>
                  </a:lnTo>
                  <a:lnTo>
                    <a:pt x="142439" y="1640268"/>
                  </a:lnTo>
                  <a:lnTo>
                    <a:pt x="142568" y="1644157"/>
                  </a:lnTo>
                  <a:lnTo>
                    <a:pt x="144100" y="1921674"/>
                  </a:lnTo>
                  <a:lnTo>
                    <a:pt x="144356" y="1882445"/>
                  </a:lnTo>
                  <a:lnTo>
                    <a:pt x="144484" y="1885890"/>
                  </a:lnTo>
                  <a:lnTo>
                    <a:pt x="144740" y="1863577"/>
                  </a:lnTo>
                  <a:lnTo>
                    <a:pt x="144867" y="1869197"/>
                  </a:lnTo>
                  <a:lnTo>
                    <a:pt x="145505" y="1934310"/>
                  </a:lnTo>
                  <a:lnTo>
                    <a:pt x="146271" y="1893595"/>
                  </a:lnTo>
                  <a:lnTo>
                    <a:pt x="148437" y="1017611"/>
                  </a:lnTo>
                  <a:lnTo>
                    <a:pt x="148945" y="1468681"/>
                  </a:lnTo>
                  <a:lnTo>
                    <a:pt x="149073" y="1716076"/>
                  </a:lnTo>
                  <a:lnTo>
                    <a:pt x="149454" y="1178774"/>
                  </a:lnTo>
                  <a:lnTo>
                    <a:pt x="150471" y="1672806"/>
                  </a:lnTo>
                  <a:lnTo>
                    <a:pt x="152504" y="1893253"/>
                  </a:lnTo>
                  <a:lnTo>
                    <a:pt x="153010" y="1866873"/>
                  </a:lnTo>
                  <a:lnTo>
                    <a:pt x="153137" y="1879543"/>
                  </a:lnTo>
                  <a:lnTo>
                    <a:pt x="154026" y="1918348"/>
                  </a:lnTo>
                  <a:lnTo>
                    <a:pt x="154911" y="1889227"/>
                  </a:lnTo>
                  <a:lnTo>
                    <a:pt x="155038" y="1885836"/>
                  </a:lnTo>
                  <a:lnTo>
                    <a:pt x="155165" y="1906463"/>
                  </a:lnTo>
                  <a:lnTo>
                    <a:pt x="155544" y="1896442"/>
                  </a:lnTo>
                  <a:lnTo>
                    <a:pt x="155671" y="1877570"/>
                  </a:lnTo>
                  <a:lnTo>
                    <a:pt x="157315" y="1944815"/>
                  </a:lnTo>
                  <a:lnTo>
                    <a:pt x="157442" y="1920903"/>
                  </a:lnTo>
                  <a:lnTo>
                    <a:pt x="157569" y="1893418"/>
                  </a:lnTo>
                  <a:lnTo>
                    <a:pt x="157694" y="1931772"/>
                  </a:lnTo>
                  <a:lnTo>
                    <a:pt x="158073" y="1909589"/>
                  </a:lnTo>
                  <a:lnTo>
                    <a:pt x="158200" y="1892945"/>
                  </a:lnTo>
                  <a:lnTo>
                    <a:pt x="158326" y="1918560"/>
                  </a:lnTo>
                  <a:lnTo>
                    <a:pt x="158453" y="1892101"/>
                  </a:lnTo>
                  <a:lnTo>
                    <a:pt x="158580" y="1916042"/>
                  </a:lnTo>
                  <a:lnTo>
                    <a:pt x="158705" y="1947834"/>
                  </a:lnTo>
                  <a:lnTo>
                    <a:pt x="160219" y="1880271"/>
                  </a:lnTo>
                  <a:lnTo>
                    <a:pt x="160598" y="1892346"/>
                  </a:lnTo>
                  <a:lnTo>
                    <a:pt x="160850" y="1854898"/>
                  </a:lnTo>
                  <a:lnTo>
                    <a:pt x="161353" y="1948924"/>
                  </a:lnTo>
                  <a:lnTo>
                    <a:pt x="162613" y="1885278"/>
                  </a:lnTo>
                  <a:lnTo>
                    <a:pt x="162738" y="1880965"/>
                  </a:lnTo>
                  <a:lnTo>
                    <a:pt x="162991" y="1909339"/>
                  </a:lnTo>
                  <a:lnTo>
                    <a:pt x="163116" y="1890319"/>
                  </a:lnTo>
                  <a:lnTo>
                    <a:pt x="163241" y="1865221"/>
                  </a:lnTo>
                  <a:lnTo>
                    <a:pt x="163494" y="1889310"/>
                  </a:lnTo>
                  <a:lnTo>
                    <a:pt x="163619" y="1901695"/>
                  </a:lnTo>
                  <a:lnTo>
                    <a:pt x="163744" y="1859008"/>
                  </a:lnTo>
                  <a:lnTo>
                    <a:pt x="163871" y="1898024"/>
                  </a:lnTo>
                  <a:lnTo>
                    <a:pt x="163997" y="1919080"/>
                  </a:lnTo>
                  <a:lnTo>
                    <a:pt x="164247" y="1901567"/>
                  </a:lnTo>
                  <a:lnTo>
                    <a:pt x="164373" y="1893410"/>
                  </a:lnTo>
                  <a:lnTo>
                    <a:pt x="164500" y="1902330"/>
                  </a:lnTo>
                  <a:lnTo>
                    <a:pt x="165629" y="1872883"/>
                  </a:lnTo>
                  <a:lnTo>
                    <a:pt x="165755" y="1912820"/>
                  </a:lnTo>
                  <a:lnTo>
                    <a:pt x="166258" y="1886147"/>
                  </a:lnTo>
                  <a:lnTo>
                    <a:pt x="166509" y="1864086"/>
                  </a:lnTo>
                  <a:lnTo>
                    <a:pt x="166759" y="1893689"/>
                  </a:lnTo>
                  <a:lnTo>
                    <a:pt x="167637" y="1872693"/>
                  </a:lnTo>
                  <a:lnTo>
                    <a:pt x="167762" y="1855100"/>
                  </a:lnTo>
                  <a:lnTo>
                    <a:pt x="169141" y="1907632"/>
                  </a:lnTo>
                  <a:lnTo>
                    <a:pt x="169515" y="1870528"/>
                  </a:lnTo>
                  <a:lnTo>
                    <a:pt x="170017" y="1903063"/>
                  </a:lnTo>
                  <a:lnTo>
                    <a:pt x="170142" y="1872014"/>
                  </a:lnTo>
                  <a:lnTo>
                    <a:pt x="170391" y="1851985"/>
                  </a:lnTo>
                  <a:lnTo>
                    <a:pt x="170517" y="1861457"/>
                  </a:lnTo>
                  <a:lnTo>
                    <a:pt x="171516" y="1900530"/>
                  </a:lnTo>
                  <a:lnTo>
                    <a:pt x="172267" y="1889334"/>
                  </a:lnTo>
                  <a:lnTo>
                    <a:pt x="173016" y="1849449"/>
                  </a:lnTo>
                  <a:lnTo>
                    <a:pt x="173765" y="1886872"/>
                  </a:lnTo>
                  <a:lnTo>
                    <a:pt x="173889" y="1920498"/>
                  </a:lnTo>
                  <a:lnTo>
                    <a:pt x="174887" y="1774790"/>
                  </a:lnTo>
                  <a:lnTo>
                    <a:pt x="175883" y="1795953"/>
                  </a:lnTo>
                  <a:lnTo>
                    <a:pt x="176007" y="1812807"/>
                  </a:lnTo>
                  <a:lnTo>
                    <a:pt x="176132" y="1806958"/>
                  </a:lnTo>
                  <a:lnTo>
                    <a:pt x="177500" y="1611758"/>
                  </a:lnTo>
                  <a:lnTo>
                    <a:pt x="178247" y="1684692"/>
                  </a:lnTo>
                  <a:lnTo>
                    <a:pt x="178371" y="1733565"/>
                  </a:lnTo>
                  <a:lnTo>
                    <a:pt x="178495" y="1694852"/>
                  </a:lnTo>
                  <a:lnTo>
                    <a:pt x="181293" y="0"/>
                  </a:lnTo>
                </a:path>
              </a:pathLst>
            </a:custGeom>
            <a:ln w="23801">
              <a:solidFill>
                <a:srgbClr val="4CFF4C"/>
              </a:solidFill>
            </a:ln>
          </p:spPr>
          <p:txBody>
            <a:bodyPr wrap="square" lIns="0" tIns="0" rIns="0" bIns="0" rtlCol="0"/>
            <a:lstStyle/>
            <a:p>
              <a:endParaRPr/>
            </a:p>
          </p:txBody>
        </p:sp>
        <p:sp>
          <p:nvSpPr>
            <p:cNvPr id="880" name="object 28"/>
            <p:cNvSpPr/>
            <p:nvPr/>
          </p:nvSpPr>
          <p:spPr>
            <a:xfrm>
              <a:off x="7187229" y="1334929"/>
              <a:ext cx="0" cy="422092"/>
            </a:xfrm>
            <a:custGeom>
              <a:avLst/>
              <a:gdLst/>
              <a:ahLst/>
              <a:cxnLst/>
              <a:rect l="l" t="t" r="r" b="b"/>
              <a:pathLst>
                <a:path h="480060">
                  <a:moveTo>
                    <a:pt x="0" y="0"/>
                  </a:moveTo>
                  <a:lnTo>
                    <a:pt x="0" y="479694"/>
                  </a:lnTo>
                </a:path>
              </a:pathLst>
            </a:custGeom>
            <a:ln w="3175">
              <a:solidFill>
                <a:srgbClr val="4CFF4C"/>
              </a:solidFill>
            </a:ln>
          </p:spPr>
          <p:txBody>
            <a:bodyPr wrap="square" lIns="0" tIns="0" rIns="0" bIns="0" rtlCol="0"/>
            <a:lstStyle/>
            <a:p>
              <a:endParaRPr/>
            </a:p>
          </p:txBody>
        </p:sp>
        <p:sp>
          <p:nvSpPr>
            <p:cNvPr id="881" name="object 29"/>
            <p:cNvSpPr/>
            <p:nvPr/>
          </p:nvSpPr>
          <p:spPr>
            <a:xfrm>
              <a:off x="7187722" y="1334929"/>
              <a:ext cx="802862" cy="1701215"/>
            </a:xfrm>
            <a:custGeom>
              <a:avLst/>
              <a:gdLst/>
              <a:ahLst/>
              <a:cxnLst/>
              <a:rect l="l" t="t" r="r" b="b"/>
              <a:pathLst>
                <a:path w="903604" h="1934845">
                  <a:moveTo>
                    <a:pt x="0" y="0"/>
                  </a:moveTo>
                  <a:lnTo>
                    <a:pt x="303" y="297415"/>
                  </a:lnTo>
                  <a:lnTo>
                    <a:pt x="1169" y="1167029"/>
                  </a:lnTo>
                  <a:lnTo>
                    <a:pt x="3024" y="1760819"/>
                  </a:lnTo>
                  <a:lnTo>
                    <a:pt x="3148" y="1707495"/>
                  </a:lnTo>
                  <a:lnTo>
                    <a:pt x="3395" y="1568431"/>
                  </a:lnTo>
                  <a:lnTo>
                    <a:pt x="3641" y="1642666"/>
                  </a:lnTo>
                  <a:lnTo>
                    <a:pt x="5369" y="1857666"/>
                  </a:lnTo>
                  <a:lnTo>
                    <a:pt x="5615" y="1795847"/>
                  </a:lnTo>
                  <a:lnTo>
                    <a:pt x="5739" y="1807981"/>
                  </a:lnTo>
                  <a:lnTo>
                    <a:pt x="5863" y="1788052"/>
                  </a:lnTo>
                  <a:lnTo>
                    <a:pt x="5986" y="1804163"/>
                  </a:lnTo>
                  <a:lnTo>
                    <a:pt x="7587" y="1907594"/>
                  </a:lnTo>
                  <a:lnTo>
                    <a:pt x="7955" y="1875462"/>
                  </a:lnTo>
                  <a:lnTo>
                    <a:pt x="8693" y="1915418"/>
                  </a:lnTo>
                  <a:lnTo>
                    <a:pt x="9063" y="1883276"/>
                  </a:lnTo>
                  <a:lnTo>
                    <a:pt x="9431" y="1868023"/>
                  </a:lnTo>
                  <a:lnTo>
                    <a:pt x="9555" y="1874063"/>
                  </a:lnTo>
                  <a:lnTo>
                    <a:pt x="10291" y="1934727"/>
                  </a:lnTo>
                  <a:lnTo>
                    <a:pt x="11519" y="1909688"/>
                  </a:lnTo>
                  <a:lnTo>
                    <a:pt x="12010" y="1871179"/>
                  </a:lnTo>
                  <a:lnTo>
                    <a:pt x="12133" y="1902246"/>
                  </a:lnTo>
                  <a:lnTo>
                    <a:pt x="12256" y="1912708"/>
                  </a:lnTo>
                  <a:lnTo>
                    <a:pt x="12378" y="1875785"/>
                  </a:lnTo>
                  <a:lnTo>
                    <a:pt x="12868" y="1887513"/>
                  </a:lnTo>
                  <a:lnTo>
                    <a:pt x="13358" y="1921491"/>
                  </a:lnTo>
                  <a:lnTo>
                    <a:pt x="14093" y="1899175"/>
                  </a:lnTo>
                  <a:lnTo>
                    <a:pt x="14215" y="1870350"/>
                  </a:lnTo>
                  <a:lnTo>
                    <a:pt x="14339" y="1895576"/>
                  </a:lnTo>
                  <a:lnTo>
                    <a:pt x="14461" y="1925268"/>
                  </a:lnTo>
                  <a:lnTo>
                    <a:pt x="14828" y="1919147"/>
                  </a:lnTo>
                  <a:lnTo>
                    <a:pt x="16173" y="1859041"/>
                  </a:lnTo>
                  <a:lnTo>
                    <a:pt x="16662" y="1891246"/>
                  </a:lnTo>
                  <a:lnTo>
                    <a:pt x="16784" y="1896598"/>
                  </a:lnTo>
                  <a:lnTo>
                    <a:pt x="16906" y="1863124"/>
                  </a:lnTo>
                  <a:lnTo>
                    <a:pt x="18737" y="1918901"/>
                  </a:lnTo>
                  <a:lnTo>
                    <a:pt x="20445" y="1865360"/>
                  </a:lnTo>
                  <a:lnTo>
                    <a:pt x="20932" y="1878410"/>
                  </a:lnTo>
                  <a:lnTo>
                    <a:pt x="21297" y="1909804"/>
                  </a:lnTo>
                  <a:lnTo>
                    <a:pt x="21419" y="1881408"/>
                  </a:lnTo>
                  <a:lnTo>
                    <a:pt x="21541" y="1874954"/>
                  </a:lnTo>
                  <a:lnTo>
                    <a:pt x="22271" y="1922478"/>
                  </a:lnTo>
                  <a:lnTo>
                    <a:pt x="23122" y="1897976"/>
                  </a:lnTo>
                  <a:lnTo>
                    <a:pt x="23244" y="1856963"/>
                  </a:lnTo>
                  <a:lnTo>
                    <a:pt x="23364" y="1894898"/>
                  </a:lnTo>
                  <a:lnTo>
                    <a:pt x="23487" y="1903853"/>
                  </a:lnTo>
                  <a:lnTo>
                    <a:pt x="24458" y="1869378"/>
                  </a:lnTo>
                  <a:lnTo>
                    <a:pt x="25551" y="1877636"/>
                  </a:lnTo>
                  <a:lnTo>
                    <a:pt x="25672" y="1878382"/>
                  </a:lnTo>
                  <a:lnTo>
                    <a:pt x="25914" y="1849062"/>
                  </a:lnTo>
                  <a:lnTo>
                    <a:pt x="26157" y="1904159"/>
                  </a:lnTo>
                  <a:lnTo>
                    <a:pt x="27733" y="1882682"/>
                  </a:lnTo>
                  <a:lnTo>
                    <a:pt x="27853" y="1889521"/>
                  </a:lnTo>
                  <a:lnTo>
                    <a:pt x="28096" y="1861116"/>
                  </a:lnTo>
                  <a:lnTo>
                    <a:pt x="28217" y="1865896"/>
                  </a:lnTo>
                  <a:lnTo>
                    <a:pt x="28339" y="1892138"/>
                  </a:lnTo>
                  <a:lnTo>
                    <a:pt x="28460" y="1871735"/>
                  </a:lnTo>
                  <a:lnTo>
                    <a:pt x="28580" y="1863468"/>
                  </a:lnTo>
                  <a:lnTo>
                    <a:pt x="28701" y="1884517"/>
                  </a:lnTo>
                  <a:lnTo>
                    <a:pt x="29669" y="1869930"/>
                  </a:lnTo>
                  <a:lnTo>
                    <a:pt x="29911" y="1853961"/>
                  </a:lnTo>
                  <a:lnTo>
                    <a:pt x="31482" y="1893145"/>
                  </a:lnTo>
                  <a:lnTo>
                    <a:pt x="31723" y="1880410"/>
                  </a:lnTo>
                  <a:lnTo>
                    <a:pt x="31844" y="1871536"/>
                  </a:lnTo>
                  <a:lnTo>
                    <a:pt x="32085" y="1898000"/>
                  </a:lnTo>
                  <a:lnTo>
                    <a:pt x="32206" y="1858136"/>
                  </a:lnTo>
                  <a:lnTo>
                    <a:pt x="33774" y="1862399"/>
                  </a:lnTo>
                  <a:lnTo>
                    <a:pt x="35701" y="1902520"/>
                  </a:lnTo>
                  <a:lnTo>
                    <a:pt x="35820" y="1900392"/>
                  </a:lnTo>
                  <a:lnTo>
                    <a:pt x="37385" y="1835256"/>
                  </a:lnTo>
                  <a:lnTo>
                    <a:pt x="37625" y="1872312"/>
                  </a:lnTo>
                  <a:lnTo>
                    <a:pt x="37866" y="1865693"/>
                  </a:lnTo>
                  <a:lnTo>
                    <a:pt x="38226" y="1895995"/>
                  </a:lnTo>
                  <a:lnTo>
                    <a:pt x="38345" y="1871584"/>
                  </a:lnTo>
                  <a:lnTo>
                    <a:pt x="38466" y="1844373"/>
                  </a:lnTo>
                  <a:lnTo>
                    <a:pt x="38826" y="1907570"/>
                  </a:lnTo>
                  <a:lnTo>
                    <a:pt x="40265" y="1883709"/>
                  </a:lnTo>
                  <a:lnTo>
                    <a:pt x="40386" y="1882523"/>
                  </a:lnTo>
                  <a:lnTo>
                    <a:pt x="40506" y="1884918"/>
                  </a:lnTo>
                  <a:lnTo>
                    <a:pt x="40625" y="1863903"/>
                  </a:lnTo>
                  <a:lnTo>
                    <a:pt x="40865" y="1909708"/>
                  </a:lnTo>
                  <a:lnTo>
                    <a:pt x="41225" y="1878467"/>
                  </a:lnTo>
                  <a:lnTo>
                    <a:pt x="41465" y="1842684"/>
                  </a:lnTo>
                  <a:lnTo>
                    <a:pt x="41584" y="1865222"/>
                  </a:lnTo>
                  <a:lnTo>
                    <a:pt x="41823" y="1901640"/>
                  </a:lnTo>
                  <a:lnTo>
                    <a:pt x="43499" y="1853566"/>
                  </a:lnTo>
                  <a:lnTo>
                    <a:pt x="43618" y="1869133"/>
                  </a:lnTo>
                  <a:lnTo>
                    <a:pt x="43738" y="1901892"/>
                  </a:lnTo>
                  <a:lnTo>
                    <a:pt x="44216" y="1871904"/>
                  </a:lnTo>
                  <a:lnTo>
                    <a:pt x="44575" y="1863065"/>
                  </a:lnTo>
                  <a:lnTo>
                    <a:pt x="44694" y="1868064"/>
                  </a:lnTo>
                  <a:lnTo>
                    <a:pt x="44933" y="1886290"/>
                  </a:lnTo>
                  <a:lnTo>
                    <a:pt x="45052" y="1872183"/>
                  </a:lnTo>
                  <a:lnTo>
                    <a:pt x="45650" y="1854867"/>
                  </a:lnTo>
                  <a:lnTo>
                    <a:pt x="46723" y="1918154"/>
                  </a:lnTo>
                  <a:lnTo>
                    <a:pt x="47082" y="1860118"/>
                  </a:lnTo>
                  <a:lnTo>
                    <a:pt x="47201" y="1848257"/>
                  </a:lnTo>
                  <a:lnTo>
                    <a:pt x="47439" y="1915096"/>
                  </a:lnTo>
                  <a:lnTo>
                    <a:pt x="48273" y="1866859"/>
                  </a:lnTo>
                  <a:lnTo>
                    <a:pt x="48392" y="1833377"/>
                  </a:lnTo>
                  <a:lnTo>
                    <a:pt x="48868" y="1863779"/>
                  </a:lnTo>
                  <a:lnTo>
                    <a:pt x="48989" y="1874030"/>
                  </a:lnTo>
                  <a:lnTo>
                    <a:pt x="49108" y="1865339"/>
                  </a:lnTo>
                  <a:lnTo>
                    <a:pt x="49346" y="1856841"/>
                  </a:lnTo>
                  <a:lnTo>
                    <a:pt x="49465" y="1869511"/>
                  </a:lnTo>
                  <a:lnTo>
                    <a:pt x="49584" y="1869157"/>
                  </a:lnTo>
                  <a:lnTo>
                    <a:pt x="49703" y="1853319"/>
                  </a:lnTo>
                  <a:lnTo>
                    <a:pt x="49822" y="1863758"/>
                  </a:lnTo>
                  <a:lnTo>
                    <a:pt x="49941" y="1894710"/>
                  </a:lnTo>
                  <a:lnTo>
                    <a:pt x="50179" y="1870669"/>
                  </a:lnTo>
                  <a:lnTo>
                    <a:pt x="50415" y="1849130"/>
                  </a:lnTo>
                  <a:lnTo>
                    <a:pt x="51487" y="1892902"/>
                  </a:lnTo>
                  <a:lnTo>
                    <a:pt x="51842" y="1854464"/>
                  </a:lnTo>
                  <a:lnTo>
                    <a:pt x="51961" y="1839423"/>
                  </a:lnTo>
                  <a:lnTo>
                    <a:pt x="52080" y="1859457"/>
                  </a:lnTo>
                  <a:lnTo>
                    <a:pt x="52199" y="1837415"/>
                  </a:lnTo>
                  <a:lnTo>
                    <a:pt x="52318" y="1852345"/>
                  </a:lnTo>
                  <a:lnTo>
                    <a:pt x="52554" y="1884889"/>
                  </a:lnTo>
                  <a:lnTo>
                    <a:pt x="52673" y="1874932"/>
                  </a:lnTo>
                  <a:lnTo>
                    <a:pt x="52792" y="1847100"/>
                  </a:lnTo>
                  <a:lnTo>
                    <a:pt x="53386" y="1902030"/>
                  </a:lnTo>
                  <a:lnTo>
                    <a:pt x="54571" y="1878599"/>
                  </a:lnTo>
                  <a:lnTo>
                    <a:pt x="56585" y="1812271"/>
                  </a:lnTo>
                  <a:lnTo>
                    <a:pt x="56940" y="1861070"/>
                  </a:lnTo>
                  <a:lnTo>
                    <a:pt x="57059" y="1826182"/>
                  </a:lnTo>
                  <a:lnTo>
                    <a:pt x="57177" y="1786075"/>
                  </a:lnTo>
                  <a:lnTo>
                    <a:pt x="58832" y="1878791"/>
                  </a:lnTo>
                  <a:lnTo>
                    <a:pt x="58951" y="1838624"/>
                  </a:lnTo>
                  <a:lnTo>
                    <a:pt x="59068" y="1822362"/>
                  </a:lnTo>
                  <a:lnTo>
                    <a:pt x="60602" y="1879322"/>
                  </a:lnTo>
                  <a:lnTo>
                    <a:pt x="60721" y="1849239"/>
                  </a:lnTo>
                  <a:lnTo>
                    <a:pt x="60956" y="1792049"/>
                  </a:lnTo>
                  <a:lnTo>
                    <a:pt x="62841" y="1871961"/>
                  </a:lnTo>
                  <a:lnTo>
                    <a:pt x="62960" y="1882764"/>
                  </a:lnTo>
                  <a:lnTo>
                    <a:pt x="63195" y="1842435"/>
                  </a:lnTo>
                  <a:lnTo>
                    <a:pt x="63313" y="1845694"/>
                  </a:lnTo>
                  <a:lnTo>
                    <a:pt x="63430" y="1883073"/>
                  </a:lnTo>
                  <a:lnTo>
                    <a:pt x="64607" y="1822151"/>
                  </a:lnTo>
                  <a:lnTo>
                    <a:pt x="65194" y="1857128"/>
                  </a:lnTo>
                  <a:lnTo>
                    <a:pt x="65312" y="1862345"/>
                  </a:lnTo>
                  <a:lnTo>
                    <a:pt x="65429" y="1821405"/>
                  </a:lnTo>
                  <a:lnTo>
                    <a:pt x="66253" y="1852208"/>
                  </a:lnTo>
                  <a:lnTo>
                    <a:pt x="66488" y="1868664"/>
                  </a:lnTo>
                  <a:lnTo>
                    <a:pt x="66723" y="1863452"/>
                  </a:lnTo>
                  <a:lnTo>
                    <a:pt x="67075" y="1837501"/>
                  </a:lnTo>
                  <a:lnTo>
                    <a:pt x="67778" y="1860358"/>
                  </a:lnTo>
                  <a:lnTo>
                    <a:pt x="68013" y="1884450"/>
                  </a:lnTo>
                  <a:lnTo>
                    <a:pt x="69418" y="1830284"/>
                  </a:lnTo>
                  <a:lnTo>
                    <a:pt x="69771" y="1878851"/>
                  </a:lnTo>
                  <a:lnTo>
                    <a:pt x="70004" y="1844597"/>
                  </a:lnTo>
                  <a:lnTo>
                    <a:pt x="70121" y="1877365"/>
                  </a:lnTo>
                  <a:lnTo>
                    <a:pt x="70239" y="1880379"/>
                  </a:lnTo>
                  <a:lnTo>
                    <a:pt x="71175" y="1808940"/>
                  </a:lnTo>
                  <a:lnTo>
                    <a:pt x="71994" y="1845894"/>
                  </a:lnTo>
                  <a:lnTo>
                    <a:pt x="72110" y="1856094"/>
                  </a:lnTo>
                  <a:lnTo>
                    <a:pt x="72227" y="1852748"/>
                  </a:lnTo>
                  <a:lnTo>
                    <a:pt x="72344" y="1825822"/>
                  </a:lnTo>
                  <a:lnTo>
                    <a:pt x="72578" y="1849070"/>
                  </a:lnTo>
                  <a:lnTo>
                    <a:pt x="72811" y="1861274"/>
                  </a:lnTo>
                  <a:lnTo>
                    <a:pt x="73044" y="1839071"/>
                  </a:lnTo>
                  <a:lnTo>
                    <a:pt x="73162" y="1841973"/>
                  </a:lnTo>
                  <a:lnTo>
                    <a:pt x="73279" y="1862169"/>
                  </a:lnTo>
                  <a:lnTo>
                    <a:pt x="73395" y="1850113"/>
                  </a:lnTo>
                  <a:lnTo>
                    <a:pt x="73512" y="1840417"/>
                  </a:lnTo>
                  <a:lnTo>
                    <a:pt x="74329" y="1873752"/>
                  </a:lnTo>
                  <a:lnTo>
                    <a:pt x="74563" y="1862258"/>
                  </a:lnTo>
                  <a:lnTo>
                    <a:pt x="74679" y="1815679"/>
                  </a:lnTo>
                  <a:lnTo>
                    <a:pt x="74912" y="1842413"/>
                  </a:lnTo>
                  <a:lnTo>
                    <a:pt x="75145" y="1880783"/>
                  </a:lnTo>
                  <a:lnTo>
                    <a:pt x="75262" y="1833285"/>
                  </a:lnTo>
                  <a:lnTo>
                    <a:pt x="76894" y="1837786"/>
                  </a:lnTo>
                  <a:lnTo>
                    <a:pt x="77009" y="1867281"/>
                  </a:lnTo>
                  <a:lnTo>
                    <a:pt x="77243" y="1843585"/>
                  </a:lnTo>
                  <a:lnTo>
                    <a:pt x="77476" y="1829420"/>
                  </a:lnTo>
                  <a:lnTo>
                    <a:pt x="77592" y="1837087"/>
                  </a:lnTo>
                  <a:lnTo>
                    <a:pt x="77708" y="1850232"/>
                  </a:lnTo>
                  <a:lnTo>
                    <a:pt x="77941" y="1840489"/>
                  </a:lnTo>
                  <a:lnTo>
                    <a:pt x="78057" y="1824366"/>
                  </a:lnTo>
                  <a:lnTo>
                    <a:pt x="78173" y="1839762"/>
                  </a:lnTo>
                  <a:lnTo>
                    <a:pt x="79336" y="1889754"/>
                  </a:lnTo>
                  <a:lnTo>
                    <a:pt x="79451" y="1853625"/>
                  </a:lnTo>
                  <a:lnTo>
                    <a:pt x="79569" y="1815843"/>
                  </a:lnTo>
                  <a:lnTo>
                    <a:pt x="79685" y="1846292"/>
                  </a:lnTo>
                  <a:lnTo>
                    <a:pt x="79916" y="1877641"/>
                  </a:lnTo>
                  <a:lnTo>
                    <a:pt x="80032" y="1871926"/>
                  </a:lnTo>
                  <a:lnTo>
                    <a:pt x="80150" y="1834267"/>
                  </a:lnTo>
                  <a:lnTo>
                    <a:pt x="81194" y="1877018"/>
                  </a:lnTo>
                  <a:lnTo>
                    <a:pt x="81541" y="1850854"/>
                  </a:lnTo>
                  <a:lnTo>
                    <a:pt x="82354" y="1818139"/>
                  </a:lnTo>
                  <a:lnTo>
                    <a:pt x="82585" y="1843797"/>
                  </a:lnTo>
                  <a:lnTo>
                    <a:pt x="82701" y="1852564"/>
                  </a:lnTo>
                  <a:lnTo>
                    <a:pt x="82817" y="1826362"/>
                  </a:lnTo>
                  <a:lnTo>
                    <a:pt x="83280" y="1874865"/>
                  </a:lnTo>
                  <a:lnTo>
                    <a:pt x="83859" y="1849910"/>
                  </a:lnTo>
                  <a:lnTo>
                    <a:pt x="84323" y="1792773"/>
                  </a:lnTo>
                  <a:lnTo>
                    <a:pt x="85018" y="1840571"/>
                  </a:lnTo>
                  <a:lnTo>
                    <a:pt x="85480" y="1869465"/>
                  </a:lnTo>
                  <a:lnTo>
                    <a:pt x="85595" y="1865603"/>
                  </a:lnTo>
                  <a:lnTo>
                    <a:pt x="86405" y="1823819"/>
                  </a:lnTo>
                  <a:lnTo>
                    <a:pt x="86636" y="1859382"/>
                  </a:lnTo>
                  <a:lnTo>
                    <a:pt x="86751" y="1878453"/>
                  </a:lnTo>
                  <a:lnTo>
                    <a:pt x="87906" y="1805801"/>
                  </a:lnTo>
                  <a:lnTo>
                    <a:pt x="88483" y="1877731"/>
                  </a:lnTo>
                  <a:lnTo>
                    <a:pt x="89289" y="1827044"/>
                  </a:lnTo>
                  <a:lnTo>
                    <a:pt x="90327" y="1849214"/>
                  </a:lnTo>
                  <a:lnTo>
                    <a:pt x="90443" y="1856067"/>
                  </a:lnTo>
                  <a:lnTo>
                    <a:pt x="91017" y="1825374"/>
                  </a:lnTo>
                  <a:lnTo>
                    <a:pt x="91133" y="1853317"/>
                  </a:lnTo>
                  <a:lnTo>
                    <a:pt x="91247" y="1858151"/>
                  </a:lnTo>
                  <a:lnTo>
                    <a:pt x="91479" y="1830958"/>
                  </a:lnTo>
                  <a:lnTo>
                    <a:pt x="91593" y="1836124"/>
                  </a:lnTo>
                  <a:lnTo>
                    <a:pt x="91709" y="1873685"/>
                  </a:lnTo>
                  <a:lnTo>
                    <a:pt x="92284" y="1842364"/>
                  </a:lnTo>
                  <a:lnTo>
                    <a:pt x="92399" y="1831578"/>
                  </a:lnTo>
                  <a:lnTo>
                    <a:pt x="93318" y="1857338"/>
                  </a:lnTo>
                  <a:lnTo>
                    <a:pt x="93548" y="1813077"/>
                  </a:lnTo>
                  <a:lnTo>
                    <a:pt x="94123" y="1833087"/>
                  </a:lnTo>
                  <a:lnTo>
                    <a:pt x="94353" y="1869311"/>
                  </a:lnTo>
                  <a:lnTo>
                    <a:pt x="95958" y="1857342"/>
                  </a:lnTo>
                  <a:lnTo>
                    <a:pt x="96189" y="1808993"/>
                  </a:lnTo>
                  <a:lnTo>
                    <a:pt x="96531" y="1841659"/>
                  </a:lnTo>
                  <a:lnTo>
                    <a:pt x="96646" y="1857964"/>
                  </a:lnTo>
                  <a:lnTo>
                    <a:pt x="96876" y="1841851"/>
                  </a:lnTo>
                  <a:lnTo>
                    <a:pt x="97907" y="1805088"/>
                  </a:lnTo>
                  <a:lnTo>
                    <a:pt x="98136" y="1820317"/>
                  </a:lnTo>
                  <a:lnTo>
                    <a:pt x="98478" y="1856131"/>
                  </a:lnTo>
                  <a:lnTo>
                    <a:pt x="99508" y="1845410"/>
                  </a:lnTo>
                  <a:lnTo>
                    <a:pt x="99737" y="1805426"/>
                  </a:lnTo>
                  <a:lnTo>
                    <a:pt x="100422" y="1857576"/>
                  </a:lnTo>
                  <a:lnTo>
                    <a:pt x="101222" y="1848031"/>
                  </a:lnTo>
                  <a:lnTo>
                    <a:pt x="101336" y="1804523"/>
                  </a:lnTo>
                  <a:lnTo>
                    <a:pt x="101679" y="1837712"/>
                  </a:lnTo>
                  <a:lnTo>
                    <a:pt x="101907" y="1850118"/>
                  </a:lnTo>
                  <a:lnTo>
                    <a:pt x="102021" y="1838208"/>
                  </a:lnTo>
                  <a:lnTo>
                    <a:pt x="102136" y="1837099"/>
                  </a:lnTo>
                  <a:lnTo>
                    <a:pt x="102705" y="1858892"/>
                  </a:lnTo>
                  <a:lnTo>
                    <a:pt x="102820" y="1840871"/>
                  </a:lnTo>
                  <a:lnTo>
                    <a:pt x="102934" y="1835279"/>
                  </a:lnTo>
                  <a:lnTo>
                    <a:pt x="103048" y="1848367"/>
                  </a:lnTo>
                  <a:lnTo>
                    <a:pt x="103162" y="1820136"/>
                  </a:lnTo>
                  <a:lnTo>
                    <a:pt x="103277" y="1826533"/>
                  </a:lnTo>
                  <a:lnTo>
                    <a:pt x="103959" y="1865519"/>
                  </a:lnTo>
                  <a:lnTo>
                    <a:pt x="104187" y="1842668"/>
                  </a:lnTo>
                  <a:lnTo>
                    <a:pt x="104529" y="1724988"/>
                  </a:lnTo>
                  <a:lnTo>
                    <a:pt x="105781" y="1840240"/>
                  </a:lnTo>
                  <a:lnTo>
                    <a:pt x="105895" y="1856589"/>
                  </a:lnTo>
                  <a:lnTo>
                    <a:pt x="106123" y="1845962"/>
                  </a:lnTo>
                  <a:lnTo>
                    <a:pt x="106236" y="1820712"/>
                  </a:lnTo>
                  <a:lnTo>
                    <a:pt x="106691" y="1867590"/>
                  </a:lnTo>
                  <a:lnTo>
                    <a:pt x="107942" y="1833818"/>
                  </a:lnTo>
                  <a:lnTo>
                    <a:pt x="108169" y="1806087"/>
                  </a:lnTo>
                  <a:lnTo>
                    <a:pt x="109984" y="1870309"/>
                  </a:lnTo>
                  <a:lnTo>
                    <a:pt x="110665" y="1804666"/>
                  </a:lnTo>
                  <a:lnTo>
                    <a:pt x="111456" y="1846421"/>
                  </a:lnTo>
                  <a:lnTo>
                    <a:pt x="111571" y="1872521"/>
                  </a:lnTo>
                  <a:lnTo>
                    <a:pt x="112023" y="1666095"/>
                  </a:lnTo>
                  <a:lnTo>
                    <a:pt x="113381" y="1833799"/>
                  </a:lnTo>
                  <a:lnTo>
                    <a:pt x="113494" y="1835104"/>
                  </a:lnTo>
                  <a:lnTo>
                    <a:pt x="113833" y="1817140"/>
                  </a:lnTo>
                  <a:lnTo>
                    <a:pt x="114059" y="1834455"/>
                  </a:lnTo>
                  <a:lnTo>
                    <a:pt x="114171" y="1838000"/>
                  </a:lnTo>
                  <a:lnTo>
                    <a:pt x="114850" y="1789424"/>
                  </a:lnTo>
                  <a:lnTo>
                    <a:pt x="115076" y="1820092"/>
                  </a:lnTo>
                  <a:lnTo>
                    <a:pt x="115414" y="1844721"/>
                  </a:lnTo>
                  <a:lnTo>
                    <a:pt x="116656" y="1648923"/>
                  </a:lnTo>
                  <a:lnTo>
                    <a:pt x="117219" y="1831775"/>
                  </a:lnTo>
                  <a:lnTo>
                    <a:pt x="117332" y="1849382"/>
                  </a:lnTo>
                  <a:lnTo>
                    <a:pt x="117445" y="1841090"/>
                  </a:lnTo>
                  <a:lnTo>
                    <a:pt x="118459" y="1784512"/>
                  </a:lnTo>
                  <a:lnTo>
                    <a:pt x="119247" y="1796970"/>
                  </a:lnTo>
                  <a:lnTo>
                    <a:pt x="119922" y="1828098"/>
                  </a:lnTo>
                  <a:lnTo>
                    <a:pt x="120485" y="1762949"/>
                  </a:lnTo>
                  <a:lnTo>
                    <a:pt x="121721" y="1808476"/>
                  </a:lnTo>
                  <a:lnTo>
                    <a:pt x="121832" y="1787355"/>
                  </a:lnTo>
                  <a:lnTo>
                    <a:pt x="122057" y="1793520"/>
                  </a:lnTo>
                  <a:lnTo>
                    <a:pt x="122170" y="1818986"/>
                  </a:lnTo>
                  <a:lnTo>
                    <a:pt x="122283" y="1783213"/>
                  </a:lnTo>
                  <a:lnTo>
                    <a:pt x="122394" y="1803966"/>
                  </a:lnTo>
                  <a:lnTo>
                    <a:pt x="122506" y="1827680"/>
                  </a:lnTo>
                  <a:lnTo>
                    <a:pt x="123628" y="1777777"/>
                  </a:lnTo>
                  <a:lnTo>
                    <a:pt x="124301" y="1805784"/>
                  </a:lnTo>
                  <a:lnTo>
                    <a:pt x="124525" y="1788619"/>
                  </a:lnTo>
                  <a:lnTo>
                    <a:pt x="124974" y="1825275"/>
                  </a:lnTo>
                  <a:lnTo>
                    <a:pt x="126094" y="1665481"/>
                  </a:lnTo>
                  <a:lnTo>
                    <a:pt x="126318" y="1779590"/>
                  </a:lnTo>
                  <a:lnTo>
                    <a:pt x="126429" y="1827470"/>
                  </a:lnTo>
                  <a:lnTo>
                    <a:pt x="126653" y="1806977"/>
                  </a:lnTo>
                  <a:lnTo>
                    <a:pt x="126876" y="1645578"/>
                  </a:lnTo>
                  <a:lnTo>
                    <a:pt x="126989" y="1720702"/>
                  </a:lnTo>
                  <a:lnTo>
                    <a:pt x="127437" y="1846249"/>
                  </a:lnTo>
                  <a:lnTo>
                    <a:pt x="128777" y="1811613"/>
                  </a:lnTo>
                  <a:lnTo>
                    <a:pt x="128888" y="1818701"/>
                  </a:lnTo>
                  <a:lnTo>
                    <a:pt x="129112" y="1786642"/>
                  </a:lnTo>
                  <a:lnTo>
                    <a:pt x="129671" y="1801205"/>
                  </a:lnTo>
                  <a:lnTo>
                    <a:pt x="129893" y="1839388"/>
                  </a:lnTo>
                  <a:lnTo>
                    <a:pt x="131567" y="1686305"/>
                  </a:lnTo>
                  <a:lnTo>
                    <a:pt x="131678" y="1777296"/>
                  </a:lnTo>
                  <a:lnTo>
                    <a:pt x="131789" y="1800203"/>
                  </a:lnTo>
                  <a:lnTo>
                    <a:pt x="132011" y="1772085"/>
                  </a:lnTo>
                  <a:lnTo>
                    <a:pt x="133014" y="1847466"/>
                  </a:lnTo>
                  <a:lnTo>
                    <a:pt x="133793" y="1805952"/>
                  </a:lnTo>
                  <a:lnTo>
                    <a:pt x="134015" y="1811668"/>
                  </a:lnTo>
                  <a:lnTo>
                    <a:pt x="136238" y="1585343"/>
                  </a:lnTo>
                  <a:lnTo>
                    <a:pt x="136460" y="1689385"/>
                  </a:lnTo>
                  <a:lnTo>
                    <a:pt x="138788" y="1797888"/>
                  </a:lnTo>
                  <a:lnTo>
                    <a:pt x="138899" y="1803146"/>
                  </a:lnTo>
                  <a:lnTo>
                    <a:pt x="139121" y="1774706"/>
                  </a:lnTo>
                  <a:lnTo>
                    <a:pt x="139232" y="1785140"/>
                  </a:lnTo>
                  <a:lnTo>
                    <a:pt x="139342" y="1821884"/>
                  </a:lnTo>
                  <a:lnTo>
                    <a:pt x="139564" y="1771273"/>
                  </a:lnTo>
                  <a:lnTo>
                    <a:pt x="139786" y="1814944"/>
                  </a:lnTo>
                  <a:lnTo>
                    <a:pt x="140229" y="1843558"/>
                  </a:lnTo>
                  <a:lnTo>
                    <a:pt x="140672" y="1766993"/>
                  </a:lnTo>
                  <a:lnTo>
                    <a:pt x="141998" y="1814084"/>
                  </a:lnTo>
                  <a:lnTo>
                    <a:pt x="142108" y="1812740"/>
                  </a:lnTo>
                  <a:lnTo>
                    <a:pt x="142219" y="1829133"/>
                  </a:lnTo>
                  <a:lnTo>
                    <a:pt x="142330" y="1828558"/>
                  </a:lnTo>
                  <a:lnTo>
                    <a:pt x="143214" y="1777060"/>
                  </a:lnTo>
                  <a:lnTo>
                    <a:pt x="143323" y="1809824"/>
                  </a:lnTo>
                  <a:lnTo>
                    <a:pt x="143434" y="1832880"/>
                  </a:lnTo>
                  <a:lnTo>
                    <a:pt x="143544" y="1819806"/>
                  </a:lnTo>
                  <a:lnTo>
                    <a:pt x="144869" y="1747972"/>
                  </a:lnTo>
                  <a:lnTo>
                    <a:pt x="145088" y="1813143"/>
                  </a:lnTo>
                  <a:lnTo>
                    <a:pt x="145199" y="1840473"/>
                  </a:lnTo>
                  <a:lnTo>
                    <a:pt x="145419" y="1827296"/>
                  </a:lnTo>
                  <a:lnTo>
                    <a:pt x="145529" y="1793985"/>
                  </a:lnTo>
                  <a:lnTo>
                    <a:pt x="145749" y="1809568"/>
                  </a:lnTo>
                  <a:lnTo>
                    <a:pt x="145860" y="1837915"/>
                  </a:lnTo>
                  <a:lnTo>
                    <a:pt x="145970" y="1827631"/>
                  </a:lnTo>
                  <a:lnTo>
                    <a:pt x="146411" y="1773706"/>
                  </a:lnTo>
                  <a:lnTo>
                    <a:pt x="147731" y="1796122"/>
                  </a:lnTo>
                  <a:lnTo>
                    <a:pt x="147841" y="1807097"/>
                  </a:lnTo>
                  <a:lnTo>
                    <a:pt x="147952" y="1803841"/>
                  </a:lnTo>
                  <a:lnTo>
                    <a:pt x="148171" y="1777844"/>
                  </a:lnTo>
                  <a:lnTo>
                    <a:pt x="148282" y="1783192"/>
                  </a:lnTo>
                  <a:lnTo>
                    <a:pt x="148501" y="1838124"/>
                  </a:lnTo>
                  <a:lnTo>
                    <a:pt x="149600" y="1793100"/>
                  </a:lnTo>
                  <a:lnTo>
                    <a:pt x="149710" y="1774088"/>
                  </a:lnTo>
                  <a:lnTo>
                    <a:pt x="149819" y="1778589"/>
                  </a:lnTo>
                  <a:lnTo>
                    <a:pt x="150698" y="1821448"/>
                  </a:lnTo>
                  <a:lnTo>
                    <a:pt x="150917" y="1802169"/>
                  </a:lnTo>
                  <a:lnTo>
                    <a:pt x="151027" y="1776237"/>
                  </a:lnTo>
                  <a:lnTo>
                    <a:pt x="151247" y="1794713"/>
                  </a:lnTo>
                  <a:lnTo>
                    <a:pt x="151357" y="1809470"/>
                  </a:lnTo>
                  <a:lnTo>
                    <a:pt x="151904" y="1767493"/>
                  </a:lnTo>
                  <a:lnTo>
                    <a:pt x="152782" y="1769361"/>
                  </a:lnTo>
                  <a:lnTo>
                    <a:pt x="153001" y="1832457"/>
                  </a:lnTo>
                  <a:lnTo>
                    <a:pt x="153220" y="1794995"/>
                  </a:lnTo>
                  <a:lnTo>
                    <a:pt x="153329" y="1767897"/>
                  </a:lnTo>
                  <a:lnTo>
                    <a:pt x="153439" y="1791711"/>
                  </a:lnTo>
                  <a:lnTo>
                    <a:pt x="153548" y="1820246"/>
                  </a:lnTo>
                  <a:lnTo>
                    <a:pt x="153767" y="1808916"/>
                  </a:lnTo>
                  <a:lnTo>
                    <a:pt x="154534" y="1771390"/>
                  </a:lnTo>
                  <a:lnTo>
                    <a:pt x="154753" y="1796155"/>
                  </a:lnTo>
                  <a:lnTo>
                    <a:pt x="154862" y="1828790"/>
                  </a:lnTo>
                  <a:lnTo>
                    <a:pt x="155408" y="1803443"/>
                  </a:lnTo>
                  <a:lnTo>
                    <a:pt x="155517" y="1784748"/>
                  </a:lnTo>
                  <a:lnTo>
                    <a:pt x="155846" y="1800639"/>
                  </a:lnTo>
                  <a:lnTo>
                    <a:pt x="155955" y="1807432"/>
                  </a:lnTo>
                  <a:lnTo>
                    <a:pt x="156063" y="1803034"/>
                  </a:lnTo>
                  <a:lnTo>
                    <a:pt x="156173" y="1784153"/>
                  </a:lnTo>
                  <a:lnTo>
                    <a:pt x="156611" y="1830190"/>
                  </a:lnTo>
                  <a:lnTo>
                    <a:pt x="156720" y="1783685"/>
                  </a:lnTo>
                  <a:lnTo>
                    <a:pt x="157266" y="1825672"/>
                  </a:lnTo>
                  <a:lnTo>
                    <a:pt x="157374" y="1833903"/>
                  </a:lnTo>
                  <a:lnTo>
                    <a:pt x="158029" y="1666728"/>
                  </a:lnTo>
                  <a:lnTo>
                    <a:pt x="159446" y="1768511"/>
                  </a:lnTo>
                  <a:lnTo>
                    <a:pt x="159556" y="1782740"/>
                  </a:lnTo>
                  <a:lnTo>
                    <a:pt x="159773" y="1672969"/>
                  </a:lnTo>
                  <a:lnTo>
                    <a:pt x="161407" y="1818974"/>
                  </a:lnTo>
                  <a:lnTo>
                    <a:pt x="161625" y="1805443"/>
                  </a:lnTo>
                  <a:lnTo>
                    <a:pt x="163146" y="1750495"/>
                  </a:lnTo>
                  <a:lnTo>
                    <a:pt x="163256" y="1670999"/>
                  </a:lnTo>
                  <a:lnTo>
                    <a:pt x="163364" y="1733508"/>
                  </a:lnTo>
                  <a:lnTo>
                    <a:pt x="164124" y="1807462"/>
                  </a:lnTo>
                  <a:lnTo>
                    <a:pt x="165317" y="1805272"/>
                  </a:lnTo>
                  <a:lnTo>
                    <a:pt x="167161" y="1737486"/>
                  </a:lnTo>
                  <a:lnTo>
                    <a:pt x="167269" y="1749144"/>
                  </a:lnTo>
                  <a:lnTo>
                    <a:pt x="167377" y="1768919"/>
                  </a:lnTo>
                  <a:lnTo>
                    <a:pt x="167485" y="1766432"/>
                  </a:lnTo>
                  <a:lnTo>
                    <a:pt x="167594" y="1733660"/>
                  </a:lnTo>
                  <a:lnTo>
                    <a:pt x="167702" y="1753467"/>
                  </a:lnTo>
                  <a:lnTo>
                    <a:pt x="167810" y="1782142"/>
                  </a:lnTo>
                  <a:lnTo>
                    <a:pt x="168135" y="1758357"/>
                  </a:lnTo>
                  <a:lnTo>
                    <a:pt x="168351" y="1724433"/>
                  </a:lnTo>
                  <a:lnTo>
                    <a:pt x="168676" y="1736460"/>
                  </a:lnTo>
                  <a:lnTo>
                    <a:pt x="169541" y="1793406"/>
                  </a:lnTo>
                  <a:lnTo>
                    <a:pt x="170298" y="1754238"/>
                  </a:lnTo>
                  <a:lnTo>
                    <a:pt x="170406" y="1724628"/>
                  </a:lnTo>
                  <a:lnTo>
                    <a:pt x="170514" y="1745044"/>
                  </a:lnTo>
                  <a:lnTo>
                    <a:pt x="170622" y="1757577"/>
                  </a:lnTo>
                  <a:lnTo>
                    <a:pt x="170837" y="1757518"/>
                  </a:lnTo>
                  <a:lnTo>
                    <a:pt x="171053" y="1685125"/>
                  </a:lnTo>
                  <a:lnTo>
                    <a:pt x="171161" y="1748235"/>
                  </a:lnTo>
                  <a:lnTo>
                    <a:pt x="171269" y="1763323"/>
                  </a:lnTo>
                  <a:lnTo>
                    <a:pt x="172672" y="1569333"/>
                  </a:lnTo>
                  <a:lnTo>
                    <a:pt x="173103" y="1738228"/>
                  </a:lnTo>
                  <a:lnTo>
                    <a:pt x="173211" y="1751683"/>
                  </a:lnTo>
                  <a:lnTo>
                    <a:pt x="173319" y="1726705"/>
                  </a:lnTo>
                  <a:lnTo>
                    <a:pt x="173427" y="1739870"/>
                  </a:lnTo>
                  <a:lnTo>
                    <a:pt x="173533" y="1766123"/>
                  </a:lnTo>
                  <a:lnTo>
                    <a:pt x="173965" y="1756154"/>
                  </a:lnTo>
                  <a:lnTo>
                    <a:pt x="174503" y="1587229"/>
                  </a:lnTo>
                  <a:lnTo>
                    <a:pt x="175902" y="1703966"/>
                  </a:lnTo>
                  <a:lnTo>
                    <a:pt x="176224" y="1618002"/>
                  </a:lnTo>
                  <a:lnTo>
                    <a:pt x="178051" y="1647448"/>
                  </a:lnTo>
                  <a:lnTo>
                    <a:pt x="178589" y="1708938"/>
                  </a:lnTo>
                  <a:lnTo>
                    <a:pt x="179017" y="1651066"/>
                  </a:lnTo>
                  <a:lnTo>
                    <a:pt x="179231" y="1641467"/>
                  </a:lnTo>
                  <a:lnTo>
                    <a:pt x="179447" y="1676501"/>
                  </a:lnTo>
                  <a:lnTo>
                    <a:pt x="179661" y="1648122"/>
                  </a:lnTo>
                  <a:lnTo>
                    <a:pt x="182660" y="1237392"/>
                  </a:lnTo>
                  <a:lnTo>
                    <a:pt x="182873" y="883675"/>
                  </a:lnTo>
                  <a:lnTo>
                    <a:pt x="184371" y="1111140"/>
                  </a:lnTo>
                  <a:lnTo>
                    <a:pt x="184477" y="1188447"/>
                  </a:lnTo>
                  <a:lnTo>
                    <a:pt x="184583" y="921149"/>
                  </a:lnTo>
                  <a:lnTo>
                    <a:pt x="186078" y="1625836"/>
                  </a:lnTo>
                  <a:lnTo>
                    <a:pt x="186505" y="1585729"/>
                  </a:lnTo>
                  <a:lnTo>
                    <a:pt x="186718" y="1638391"/>
                  </a:lnTo>
                  <a:lnTo>
                    <a:pt x="186932" y="1602330"/>
                  </a:lnTo>
                  <a:lnTo>
                    <a:pt x="187038" y="1552558"/>
                  </a:lnTo>
                  <a:lnTo>
                    <a:pt x="187145" y="1631173"/>
                  </a:lnTo>
                  <a:lnTo>
                    <a:pt x="187251" y="1569414"/>
                  </a:lnTo>
                  <a:lnTo>
                    <a:pt x="187678" y="1090267"/>
                  </a:lnTo>
                  <a:lnTo>
                    <a:pt x="188316" y="1362991"/>
                  </a:lnTo>
                  <a:lnTo>
                    <a:pt x="188849" y="1708531"/>
                  </a:lnTo>
                  <a:lnTo>
                    <a:pt x="189061" y="611504"/>
                  </a:lnTo>
                  <a:lnTo>
                    <a:pt x="190337" y="1689935"/>
                  </a:lnTo>
                  <a:lnTo>
                    <a:pt x="192038" y="1770253"/>
                  </a:lnTo>
                  <a:lnTo>
                    <a:pt x="192251" y="1765339"/>
                  </a:lnTo>
                  <a:lnTo>
                    <a:pt x="192355" y="1775656"/>
                  </a:lnTo>
                  <a:lnTo>
                    <a:pt x="192462" y="1692526"/>
                  </a:lnTo>
                  <a:lnTo>
                    <a:pt x="193311" y="1746489"/>
                  </a:lnTo>
                  <a:lnTo>
                    <a:pt x="193417" y="1778221"/>
                  </a:lnTo>
                  <a:lnTo>
                    <a:pt x="193630" y="1752205"/>
                  </a:lnTo>
                  <a:lnTo>
                    <a:pt x="193736" y="1739532"/>
                  </a:lnTo>
                  <a:lnTo>
                    <a:pt x="193841" y="1757271"/>
                  </a:lnTo>
                  <a:lnTo>
                    <a:pt x="194371" y="1741110"/>
                  </a:lnTo>
                  <a:lnTo>
                    <a:pt x="194477" y="1739189"/>
                  </a:lnTo>
                  <a:lnTo>
                    <a:pt x="195113" y="1790083"/>
                  </a:lnTo>
                  <a:lnTo>
                    <a:pt x="196383" y="1754278"/>
                  </a:lnTo>
                  <a:lnTo>
                    <a:pt x="196489" y="1753332"/>
                  </a:lnTo>
                  <a:lnTo>
                    <a:pt x="196595" y="1763488"/>
                  </a:lnTo>
                  <a:lnTo>
                    <a:pt x="196700" y="1740396"/>
                  </a:lnTo>
                  <a:lnTo>
                    <a:pt x="197017" y="1755988"/>
                  </a:lnTo>
                  <a:lnTo>
                    <a:pt x="197124" y="1783354"/>
                  </a:lnTo>
                  <a:lnTo>
                    <a:pt x="197335" y="1770500"/>
                  </a:lnTo>
                  <a:lnTo>
                    <a:pt x="197441" y="1754026"/>
                  </a:lnTo>
                  <a:lnTo>
                    <a:pt x="197546" y="1761588"/>
                  </a:lnTo>
                  <a:lnTo>
                    <a:pt x="197863" y="1785915"/>
                  </a:lnTo>
                  <a:lnTo>
                    <a:pt x="198074" y="1777124"/>
                  </a:lnTo>
                  <a:lnTo>
                    <a:pt x="198391" y="1687640"/>
                  </a:lnTo>
                  <a:lnTo>
                    <a:pt x="198602" y="1745136"/>
                  </a:lnTo>
                  <a:lnTo>
                    <a:pt x="198709" y="1780207"/>
                  </a:lnTo>
                  <a:lnTo>
                    <a:pt x="199342" y="1767396"/>
                  </a:lnTo>
                  <a:lnTo>
                    <a:pt x="200080" y="1281167"/>
                  </a:lnTo>
                  <a:lnTo>
                    <a:pt x="200291" y="1717379"/>
                  </a:lnTo>
                  <a:lnTo>
                    <a:pt x="200397" y="1768189"/>
                  </a:lnTo>
                  <a:lnTo>
                    <a:pt x="201766" y="1512010"/>
                  </a:lnTo>
                  <a:lnTo>
                    <a:pt x="202293" y="1658390"/>
                  </a:lnTo>
                  <a:lnTo>
                    <a:pt x="202400" y="1644371"/>
                  </a:lnTo>
                  <a:lnTo>
                    <a:pt x="202715" y="1704223"/>
                  </a:lnTo>
                  <a:lnTo>
                    <a:pt x="202925" y="1672547"/>
                  </a:lnTo>
                  <a:lnTo>
                    <a:pt x="203031" y="1637627"/>
                  </a:lnTo>
                  <a:lnTo>
                    <a:pt x="203241" y="1736907"/>
                  </a:lnTo>
                  <a:lnTo>
                    <a:pt x="203452" y="706924"/>
                  </a:lnTo>
                  <a:lnTo>
                    <a:pt x="204923" y="1698729"/>
                  </a:lnTo>
                  <a:lnTo>
                    <a:pt x="209329" y="577301"/>
                  </a:lnTo>
                  <a:lnTo>
                    <a:pt x="210167" y="811605"/>
                  </a:lnTo>
                  <a:lnTo>
                    <a:pt x="212466" y="1433929"/>
                  </a:lnTo>
                  <a:lnTo>
                    <a:pt x="212675" y="617140"/>
                  </a:lnTo>
                  <a:lnTo>
                    <a:pt x="213927" y="1328753"/>
                  </a:lnTo>
                  <a:lnTo>
                    <a:pt x="214135" y="1529387"/>
                  </a:lnTo>
                  <a:lnTo>
                    <a:pt x="214345" y="138259"/>
                  </a:lnTo>
                  <a:lnTo>
                    <a:pt x="214449" y="603317"/>
                  </a:lnTo>
                  <a:lnTo>
                    <a:pt x="216220" y="1647345"/>
                  </a:lnTo>
                  <a:lnTo>
                    <a:pt x="217469" y="1705282"/>
                  </a:lnTo>
                  <a:lnTo>
                    <a:pt x="217574" y="1653121"/>
                  </a:lnTo>
                  <a:lnTo>
                    <a:pt x="217677" y="1577565"/>
                  </a:lnTo>
                  <a:lnTo>
                    <a:pt x="218300" y="1707048"/>
                  </a:lnTo>
                  <a:lnTo>
                    <a:pt x="219548" y="1681387"/>
                  </a:lnTo>
                  <a:lnTo>
                    <a:pt x="219755" y="1695477"/>
                  </a:lnTo>
                  <a:lnTo>
                    <a:pt x="220066" y="1669678"/>
                  </a:lnTo>
                  <a:lnTo>
                    <a:pt x="220171" y="1677220"/>
                  </a:lnTo>
                  <a:lnTo>
                    <a:pt x="220379" y="1735675"/>
                  </a:lnTo>
                  <a:lnTo>
                    <a:pt x="221001" y="1731227"/>
                  </a:lnTo>
                  <a:lnTo>
                    <a:pt x="221104" y="1660996"/>
                  </a:lnTo>
                  <a:lnTo>
                    <a:pt x="221312" y="1730317"/>
                  </a:lnTo>
                  <a:lnTo>
                    <a:pt x="221415" y="1733061"/>
                  </a:lnTo>
                  <a:lnTo>
                    <a:pt x="221726" y="1675158"/>
                  </a:lnTo>
                  <a:lnTo>
                    <a:pt x="222142" y="1712629"/>
                  </a:lnTo>
                  <a:lnTo>
                    <a:pt x="222245" y="1734501"/>
                  </a:lnTo>
                  <a:lnTo>
                    <a:pt x="222453" y="1679391"/>
                  </a:lnTo>
                  <a:lnTo>
                    <a:pt x="222762" y="1725354"/>
                  </a:lnTo>
                  <a:lnTo>
                    <a:pt x="222970" y="1749887"/>
                  </a:lnTo>
                  <a:lnTo>
                    <a:pt x="223488" y="1682419"/>
                  </a:lnTo>
                  <a:lnTo>
                    <a:pt x="223695" y="1741110"/>
                  </a:lnTo>
                  <a:lnTo>
                    <a:pt x="223799" y="1750926"/>
                  </a:lnTo>
                  <a:lnTo>
                    <a:pt x="225143" y="1526823"/>
                  </a:lnTo>
                  <a:lnTo>
                    <a:pt x="225866" y="1681420"/>
                  </a:lnTo>
                  <a:lnTo>
                    <a:pt x="226177" y="1704608"/>
                  </a:lnTo>
                  <a:lnTo>
                    <a:pt x="226280" y="1702597"/>
                  </a:lnTo>
                  <a:lnTo>
                    <a:pt x="226796" y="802726"/>
                  </a:lnTo>
                  <a:lnTo>
                    <a:pt x="228035" y="1625373"/>
                  </a:lnTo>
                  <a:lnTo>
                    <a:pt x="228241" y="1720656"/>
                  </a:lnTo>
                  <a:lnTo>
                    <a:pt x="228448" y="794796"/>
                  </a:lnTo>
                  <a:lnTo>
                    <a:pt x="228551" y="1250831"/>
                  </a:lnTo>
                  <a:lnTo>
                    <a:pt x="230404" y="1761894"/>
                  </a:lnTo>
                  <a:lnTo>
                    <a:pt x="231023" y="1711860"/>
                  </a:lnTo>
                  <a:lnTo>
                    <a:pt x="231125" y="1743795"/>
                  </a:lnTo>
                  <a:lnTo>
                    <a:pt x="231434" y="1775894"/>
                  </a:lnTo>
                  <a:lnTo>
                    <a:pt x="232462" y="1700909"/>
                  </a:lnTo>
                  <a:lnTo>
                    <a:pt x="233284" y="1737710"/>
                  </a:lnTo>
                  <a:lnTo>
                    <a:pt x="233387" y="1701874"/>
                  </a:lnTo>
                  <a:lnTo>
                    <a:pt x="234619" y="1727446"/>
                  </a:lnTo>
                  <a:lnTo>
                    <a:pt x="234722" y="1749256"/>
                  </a:lnTo>
                  <a:lnTo>
                    <a:pt x="234926" y="1748455"/>
                  </a:lnTo>
                  <a:lnTo>
                    <a:pt x="235030" y="1722972"/>
                  </a:lnTo>
                  <a:lnTo>
                    <a:pt x="235131" y="1743767"/>
                  </a:lnTo>
                  <a:lnTo>
                    <a:pt x="235234" y="1749884"/>
                  </a:lnTo>
                  <a:lnTo>
                    <a:pt x="236567" y="1691656"/>
                  </a:lnTo>
                  <a:lnTo>
                    <a:pt x="237078" y="1728569"/>
                  </a:lnTo>
                  <a:lnTo>
                    <a:pt x="237181" y="1754360"/>
                  </a:lnTo>
                  <a:lnTo>
                    <a:pt x="237283" y="1745405"/>
                  </a:lnTo>
                  <a:lnTo>
                    <a:pt x="237489" y="1494558"/>
                  </a:lnTo>
                  <a:lnTo>
                    <a:pt x="238306" y="1733905"/>
                  </a:lnTo>
                  <a:lnTo>
                    <a:pt x="238409" y="1750782"/>
                  </a:lnTo>
                  <a:lnTo>
                    <a:pt x="239125" y="1184055"/>
                  </a:lnTo>
                  <a:lnTo>
                    <a:pt x="240352" y="1691355"/>
                  </a:lnTo>
                  <a:lnTo>
                    <a:pt x="240453" y="1728123"/>
                  </a:lnTo>
                  <a:lnTo>
                    <a:pt x="240658" y="1705676"/>
                  </a:lnTo>
                  <a:lnTo>
                    <a:pt x="240759" y="1654395"/>
                  </a:lnTo>
                  <a:lnTo>
                    <a:pt x="240863" y="1696873"/>
                  </a:lnTo>
                  <a:lnTo>
                    <a:pt x="241475" y="1745109"/>
                  </a:lnTo>
                  <a:lnTo>
                    <a:pt x="241780" y="1712596"/>
                  </a:lnTo>
                  <a:lnTo>
                    <a:pt x="241883" y="1685556"/>
                  </a:lnTo>
                  <a:lnTo>
                    <a:pt x="242698" y="1756842"/>
                  </a:lnTo>
                  <a:lnTo>
                    <a:pt x="243717" y="1737158"/>
                  </a:lnTo>
                  <a:lnTo>
                    <a:pt x="243819" y="1709236"/>
                  </a:lnTo>
                  <a:lnTo>
                    <a:pt x="244023" y="1731952"/>
                  </a:lnTo>
                  <a:lnTo>
                    <a:pt x="244430" y="1751808"/>
                  </a:lnTo>
                  <a:lnTo>
                    <a:pt x="244531" y="1722084"/>
                  </a:lnTo>
                  <a:lnTo>
                    <a:pt x="244634" y="1755350"/>
                  </a:lnTo>
                  <a:lnTo>
                    <a:pt x="244736" y="1740536"/>
                  </a:lnTo>
                  <a:lnTo>
                    <a:pt x="244837" y="1716328"/>
                  </a:lnTo>
                  <a:lnTo>
                    <a:pt x="244939" y="1724342"/>
                  </a:lnTo>
                  <a:lnTo>
                    <a:pt x="245040" y="1772738"/>
                  </a:lnTo>
                  <a:lnTo>
                    <a:pt x="246261" y="1708608"/>
                  </a:lnTo>
                  <a:lnTo>
                    <a:pt x="246770" y="1743356"/>
                  </a:lnTo>
                  <a:lnTo>
                    <a:pt x="246872" y="1752554"/>
                  </a:lnTo>
                  <a:lnTo>
                    <a:pt x="248090" y="1707791"/>
                  </a:lnTo>
                  <a:lnTo>
                    <a:pt x="248292" y="1736966"/>
                  </a:lnTo>
                  <a:lnTo>
                    <a:pt x="248393" y="1753104"/>
                  </a:lnTo>
                  <a:lnTo>
                    <a:pt x="248495" y="1743881"/>
                  </a:lnTo>
                  <a:lnTo>
                    <a:pt x="248596" y="1717135"/>
                  </a:lnTo>
                  <a:lnTo>
                    <a:pt x="248698" y="1728897"/>
                  </a:lnTo>
                  <a:lnTo>
                    <a:pt x="248799" y="1761815"/>
                  </a:lnTo>
                  <a:lnTo>
                    <a:pt x="249915" y="1712843"/>
                  </a:lnTo>
                  <a:lnTo>
                    <a:pt x="250624" y="1725776"/>
                  </a:lnTo>
                  <a:lnTo>
                    <a:pt x="250726" y="1722848"/>
                  </a:lnTo>
                  <a:lnTo>
                    <a:pt x="251029" y="1748884"/>
                  </a:lnTo>
                  <a:lnTo>
                    <a:pt x="252952" y="1265982"/>
                  </a:lnTo>
                  <a:lnTo>
                    <a:pt x="253054" y="1541918"/>
                  </a:lnTo>
                  <a:lnTo>
                    <a:pt x="253357" y="1741069"/>
                  </a:lnTo>
                  <a:lnTo>
                    <a:pt x="254872" y="1733952"/>
                  </a:lnTo>
                  <a:lnTo>
                    <a:pt x="254972" y="1713376"/>
                  </a:lnTo>
                  <a:lnTo>
                    <a:pt x="255073" y="1721976"/>
                  </a:lnTo>
                  <a:lnTo>
                    <a:pt x="255175" y="1738782"/>
                  </a:lnTo>
                  <a:lnTo>
                    <a:pt x="255377" y="1728239"/>
                  </a:lnTo>
                  <a:lnTo>
                    <a:pt x="255477" y="1721454"/>
                  </a:lnTo>
                  <a:lnTo>
                    <a:pt x="255578" y="1723892"/>
                  </a:lnTo>
                  <a:lnTo>
                    <a:pt x="255680" y="1733091"/>
                  </a:lnTo>
                  <a:lnTo>
                    <a:pt x="255780" y="1712088"/>
                  </a:lnTo>
                  <a:lnTo>
                    <a:pt x="255881" y="1725679"/>
                  </a:lnTo>
                  <a:lnTo>
                    <a:pt x="256083" y="1758386"/>
                  </a:lnTo>
                  <a:lnTo>
                    <a:pt x="256183" y="1738108"/>
                  </a:lnTo>
                  <a:lnTo>
                    <a:pt x="256284" y="1719522"/>
                  </a:lnTo>
                  <a:lnTo>
                    <a:pt x="256384" y="1730721"/>
                  </a:lnTo>
                  <a:lnTo>
                    <a:pt x="256587" y="1769828"/>
                  </a:lnTo>
                  <a:lnTo>
                    <a:pt x="256687" y="1740411"/>
                  </a:lnTo>
                  <a:lnTo>
                    <a:pt x="256990" y="1705487"/>
                  </a:lnTo>
                  <a:lnTo>
                    <a:pt x="257090" y="1747924"/>
                  </a:lnTo>
                  <a:lnTo>
                    <a:pt x="258802" y="1727353"/>
                  </a:lnTo>
                  <a:lnTo>
                    <a:pt x="259004" y="1765060"/>
                  </a:lnTo>
                  <a:lnTo>
                    <a:pt x="259104" y="1728529"/>
                  </a:lnTo>
                  <a:lnTo>
                    <a:pt x="259205" y="1709649"/>
                  </a:lnTo>
                  <a:lnTo>
                    <a:pt x="259305" y="1753618"/>
                  </a:lnTo>
                  <a:lnTo>
                    <a:pt x="259407" y="1725032"/>
                  </a:lnTo>
                  <a:lnTo>
                    <a:pt x="259607" y="1659976"/>
                  </a:lnTo>
                  <a:lnTo>
                    <a:pt x="259808" y="1716304"/>
                  </a:lnTo>
                  <a:lnTo>
                    <a:pt x="260010" y="1733824"/>
                  </a:lnTo>
                  <a:lnTo>
                    <a:pt x="260210" y="1733083"/>
                  </a:lnTo>
                  <a:lnTo>
                    <a:pt x="260511" y="1689609"/>
                  </a:lnTo>
                  <a:lnTo>
                    <a:pt x="260613" y="1737243"/>
                  </a:lnTo>
                  <a:lnTo>
                    <a:pt x="260713" y="1690995"/>
                  </a:lnTo>
                  <a:lnTo>
                    <a:pt x="260813" y="1654266"/>
                  </a:lnTo>
                  <a:lnTo>
                    <a:pt x="261216" y="1734669"/>
                  </a:lnTo>
                  <a:lnTo>
                    <a:pt x="261717" y="1666176"/>
                  </a:lnTo>
                  <a:lnTo>
                    <a:pt x="261817" y="1635130"/>
                  </a:lnTo>
                  <a:lnTo>
                    <a:pt x="261919" y="1651854"/>
                  </a:lnTo>
                  <a:lnTo>
                    <a:pt x="262019" y="1666490"/>
                  </a:lnTo>
                  <a:lnTo>
                    <a:pt x="263423" y="1489874"/>
                  </a:lnTo>
                  <a:lnTo>
                    <a:pt x="263724" y="1647224"/>
                  </a:lnTo>
                  <a:lnTo>
                    <a:pt x="264124" y="1668669"/>
                  </a:lnTo>
                  <a:lnTo>
                    <a:pt x="264224" y="1559367"/>
                  </a:lnTo>
                  <a:lnTo>
                    <a:pt x="264326" y="1606111"/>
                  </a:lnTo>
                  <a:lnTo>
                    <a:pt x="265627" y="1737362"/>
                  </a:lnTo>
                  <a:lnTo>
                    <a:pt x="266127" y="1707887"/>
                  </a:lnTo>
                  <a:lnTo>
                    <a:pt x="266227" y="1677615"/>
                  </a:lnTo>
                  <a:lnTo>
                    <a:pt x="267026" y="1740163"/>
                  </a:lnTo>
                  <a:lnTo>
                    <a:pt x="267426" y="1719254"/>
                  </a:lnTo>
                  <a:lnTo>
                    <a:pt x="267526" y="1674330"/>
                  </a:lnTo>
                  <a:lnTo>
                    <a:pt x="267626" y="1684481"/>
                  </a:lnTo>
                  <a:lnTo>
                    <a:pt x="268226" y="1766145"/>
                  </a:lnTo>
                  <a:lnTo>
                    <a:pt x="269424" y="1722025"/>
                  </a:lnTo>
                  <a:lnTo>
                    <a:pt x="269524" y="1718439"/>
                  </a:lnTo>
                  <a:lnTo>
                    <a:pt x="270022" y="1748784"/>
                  </a:lnTo>
                  <a:lnTo>
                    <a:pt x="270422" y="1734238"/>
                  </a:lnTo>
                  <a:lnTo>
                    <a:pt x="270522" y="1716810"/>
                  </a:lnTo>
                  <a:lnTo>
                    <a:pt x="270620" y="1740319"/>
                  </a:lnTo>
                  <a:lnTo>
                    <a:pt x="271119" y="1704872"/>
                  </a:lnTo>
                  <a:lnTo>
                    <a:pt x="271519" y="1730081"/>
                  </a:lnTo>
                  <a:lnTo>
                    <a:pt x="271717" y="1746398"/>
                  </a:lnTo>
                  <a:lnTo>
                    <a:pt x="273012" y="1666420"/>
                  </a:lnTo>
                  <a:lnTo>
                    <a:pt x="273310" y="1742704"/>
                  </a:lnTo>
                  <a:lnTo>
                    <a:pt x="273408" y="1762357"/>
                  </a:lnTo>
                  <a:lnTo>
                    <a:pt x="274503" y="1611804"/>
                  </a:lnTo>
                  <a:lnTo>
                    <a:pt x="275098" y="1741104"/>
                  </a:lnTo>
                  <a:lnTo>
                    <a:pt x="275198" y="1752990"/>
                  </a:lnTo>
                  <a:lnTo>
                    <a:pt x="276985" y="1394098"/>
                  </a:lnTo>
                  <a:lnTo>
                    <a:pt x="277083" y="1592558"/>
                  </a:lnTo>
                  <a:lnTo>
                    <a:pt x="277183" y="1747846"/>
                  </a:lnTo>
                  <a:lnTo>
                    <a:pt x="278867" y="1722258"/>
                  </a:lnTo>
                  <a:lnTo>
                    <a:pt x="278967" y="1710053"/>
                  </a:lnTo>
                  <a:lnTo>
                    <a:pt x="279065" y="1757742"/>
                  </a:lnTo>
                  <a:lnTo>
                    <a:pt x="279759" y="1713631"/>
                  </a:lnTo>
                  <a:lnTo>
                    <a:pt x="279957" y="1662285"/>
                  </a:lnTo>
                  <a:lnTo>
                    <a:pt x="280254" y="1695526"/>
                  </a:lnTo>
                  <a:lnTo>
                    <a:pt x="281539" y="1743063"/>
                  </a:lnTo>
                  <a:lnTo>
                    <a:pt x="282131" y="1729284"/>
                  </a:lnTo>
                  <a:lnTo>
                    <a:pt x="282229" y="1730019"/>
                  </a:lnTo>
                  <a:lnTo>
                    <a:pt x="282526" y="1710608"/>
                  </a:lnTo>
                  <a:lnTo>
                    <a:pt x="282724" y="1671215"/>
                  </a:lnTo>
                  <a:lnTo>
                    <a:pt x="284105" y="1733614"/>
                  </a:lnTo>
                  <a:lnTo>
                    <a:pt x="284500" y="1720870"/>
                  </a:lnTo>
                  <a:lnTo>
                    <a:pt x="285090" y="1697482"/>
                  </a:lnTo>
                  <a:lnTo>
                    <a:pt x="285387" y="1712413"/>
                  </a:lnTo>
                  <a:lnTo>
                    <a:pt x="285485" y="1721919"/>
                  </a:lnTo>
                  <a:lnTo>
                    <a:pt x="287059" y="1681106"/>
                  </a:lnTo>
                  <a:lnTo>
                    <a:pt x="287256" y="1689312"/>
                  </a:lnTo>
                  <a:lnTo>
                    <a:pt x="287551" y="1752695"/>
                  </a:lnTo>
                  <a:lnTo>
                    <a:pt x="287945" y="1691306"/>
                  </a:lnTo>
                  <a:lnTo>
                    <a:pt x="288043" y="1682644"/>
                  </a:lnTo>
                  <a:lnTo>
                    <a:pt x="288240" y="1735949"/>
                  </a:lnTo>
                  <a:lnTo>
                    <a:pt x="288633" y="1707355"/>
                  </a:lnTo>
                  <a:lnTo>
                    <a:pt x="288830" y="1618637"/>
                  </a:lnTo>
                  <a:lnTo>
                    <a:pt x="288928" y="1704277"/>
                  </a:lnTo>
                  <a:lnTo>
                    <a:pt x="289025" y="1723744"/>
                  </a:lnTo>
                  <a:lnTo>
                    <a:pt x="289124" y="1704756"/>
                  </a:lnTo>
                  <a:lnTo>
                    <a:pt x="289320" y="1687111"/>
                  </a:lnTo>
                  <a:lnTo>
                    <a:pt x="289517" y="1726058"/>
                  </a:lnTo>
                  <a:lnTo>
                    <a:pt x="290596" y="1695049"/>
                  </a:lnTo>
                  <a:lnTo>
                    <a:pt x="290695" y="1668398"/>
                  </a:lnTo>
                  <a:lnTo>
                    <a:pt x="290793" y="1691469"/>
                  </a:lnTo>
                  <a:lnTo>
                    <a:pt x="290891" y="1707688"/>
                  </a:lnTo>
                  <a:lnTo>
                    <a:pt x="291185" y="1695951"/>
                  </a:lnTo>
                  <a:lnTo>
                    <a:pt x="291478" y="1679015"/>
                  </a:lnTo>
                  <a:lnTo>
                    <a:pt x="291577" y="1711755"/>
                  </a:lnTo>
                  <a:lnTo>
                    <a:pt x="291675" y="1665875"/>
                  </a:lnTo>
                  <a:lnTo>
                    <a:pt x="293340" y="1677639"/>
                  </a:lnTo>
                  <a:lnTo>
                    <a:pt x="293438" y="1675393"/>
                  </a:lnTo>
                  <a:lnTo>
                    <a:pt x="293830" y="1712929"/>
                  </a:lnTo>
                  <a:lnTo>
                    <a:pt x="294514" y="1694334"/>
                  </a:lnTo>
                  <a:lnTo>
                    <a:pt x="294612" y="1671010"/>
                  </a:lnTo>
                  <a:lnTo>
                    <a:pt x="295003" y="1675656"/>
                  </a:lnTo>
                  <a:lnTo>
                    <a:pt x="295101" y="1702415"/>
                  </a:lnTo>
                  <a:lnTo>
                    <a:pt x="295199" y="1695650"/>
                  </a:lnTo>
                  <a:lnTo>
                    <a:pt x="295394" y="1652084"/>
                  </a:lnTo>
                  <a:lnTo>
                    <a:pt x="295491" y="1678812"/>
                  </a:lnTo>
                  <a:lnTo>
                    <a:pt x="295590" y="1701745"/>
                  </a:lnTo>
                  <a:lnTo>
                    <a:pt x="297445" y="1633899"/>
                  </a:lnTo>
                  <a:lnTo>
                    <a:pt x="297543" y="1644682"/>
                  </a:lnTo>
                  <a:lnTo>
                    <a:pt x="297640" y="1620967"/>
                  </a:lnTo>
                  <a:lnTo>
                    <a:pt x="297932" y="1626841"/>
                  </a:lnTo>
                  <a:lnTo>
                    <a:pt x="298420" y="1677171"/>
                  </a:lnTo>
                  <a:lnTo>
                    <a:pt x="298616" y="1638959"/>
                  </a:lnTo>
                  <a:lnTo>
                    <a:pt x="298712" y="1623385"/>
                  </a:lnTo>
                  <a:lnTo>
                    <a:pt x="300271" y="1704608"/>
                  </a:lnTo>
                  <a:lnTo>
                    <a:pt x="300466" y="1679659"/>
                  </a:lnTo>
                  <a:lnTo>
                    <a:pt x="300563" y="1611631"/>
                  </a:lnTo>
                  <a:lnTo>
                    <a:pt x="300758" y="1674049"/>
                  </a:lnTo>
                  <a:lnTo>
                    <a:pt x="300855" y="1680015"/>
                  </a:lnTo>
                  <a:lnTo>
                    <a:pt x="300953" y="1647205"/>
                  </a:lnTo>
                  <a:lnTo>
                    <a:pt x="301050" y="1657261"/>
                  </a:lnTo>
                  <a:lnTo>
                    <a:pt x="301535" y="1688418"/>
                  </a:lnTo>
                  <a:lnTo>
                    <a:pt x="301634" y="1665418"/>
                  </a:lnTo>
                  <a:lnTo>
                    <a:pt x="301730" y="1655703"/>
                  </a:lnTo>
                  <a:lnTo>
                    <a:pt x="301827" y="1671826"/>
                  </a:lnTo>
                  <a:lnTo>
                    <a:pt x="301924" y="1669309"/>
                  </a:lnTo>
                  <a:lnTo>
                    <a:pt x="302022" y="1653635"/>
                  </a:lnTo>
                  <a:lnTo>
                    <a:pt x="302313" y="1658894"/>
                  </a:lnTo>
                  <a:lnTo>
                    <a:pt x="302411" y="1683418"/>
                  </a:lnTo>
                  <a:lnTo>
                    <a:pt x="302897" y="1669686"/>
                  </a:lnTo>
                  <a:lnTo>
                    <a:pt x="302993" y="1655219"/>
                  </a:lnTo>
                  <a:lnTo>
                    <a:pt x="303090" y="1668370"/>
                  </a:lnTo>
                  <a:lnTo>
                    <a:pt x="303187" y="1693193"/>
                  </a:lnTo>
                  <a:lnTo>
                    <a:pt x="303285" y="1669585"/>
                  </a:lnTo>
                  <a:lnTo>
                    <a:pt x="303382" y="1666184"/>
                  </a:lnTo>
                  <a:lnTo>
                    <a:pt x="303479" y="1668869"/>
                  </a:lnTo>
                  <a:lnTo>
                    <a:pt x="303576" y="1670079"/>
                  </a:lnTo>
                  <a:lnTo>
                    <a:pt x="303673" y="1665561"/>
                  </a:lnTo>
                  <a:lnTo>
                    <a:pt x="303771" y="1682135"/>
                  </a:lnTo>
                  <a:lnTo>
                    <a:pt x="303868" y="1668592"/>
                  </a:lnTo>
                  <a:lnTo>
                    <a:pt x="303965" y="1657930"/>
                  </a:lnTo>
                  <a:lnTo>
                    <a:pt x="304061" y="1681123"/>
                  </a:lnTo>
                  <a:lnTo>
                    <a:pt x="304547" y="1659432"/>
                  </a:lnTo>
                  <a:lnTo>
                    <a:pt x="305031" y="1624151"/>
                  </a:lnTo>
                  <a:lnTo>
                    <a:pt x="305129" y="1642080"/>
                  </a:lnTo>
                  <a:lnTo>
                    <a:pt x="305710" y="1678687"/>
                  </a:lnTo>
                  <a:lnTo>
                    <a:pt x="306486" y="1677783"/>
                  </a:lnTo>
                  <a:lnTo>
                    <a:pt x="307260" y="1613315"/>
                  </a:lnTo>
                  <a:lnTo>
                    <a:pt x="308325" y="1638727"/>
                  </a:lnTo>
                  <a:lnTo>
                    <a:pt x="308904" y="1673402"/>
                  </a:lnTo>
                  <a:lnTo>
                    <a:pt x="309194" y="1654991"/>
                  </a:lnTo>
                  <a:lnTo>
                    <a:pt x="309291" y="1635643"/>
                  </a:lnTo>
                  <a:lnTo>
                    <a:pt x="309388" y="1668235"/>
                  </a:lnTo>
                  <a:lnTo>
                    <a:pt x="309774" y="1652883"/>
                  </a:lnTo>
                  <a:lnTo>
                    <a:pt x="311608" y="1545541"/>
                  </a:lnTo>
                  <a:lnTo>
                    <a:pt x="311898" y="1563735"/>
                  </a:lnTo>
                  <a:lnTo>
                    <a:pt x="311994" y="1586868"/>
                  </a:lnTo>
                  <a:lnTo>
                    <a:pt x="312090" y="1561803"/>
                  </a:lnTo>
                  <a:lnTo>
                    <a:pt x="312379" y="1583860"/>
                  </a:lnTo>
                  <a:lnTo>
                    <a:pt x="313825" y="1655591"/>
                  </a:lnTo>
                  <a:lnTo>
                    <a:pt x="314499" y="1652817"/>
                  </a:lnTo>
                  <a:lnTo>
                    <a:pt x="314691" y="1627027"/>
                  </a:lnTo>
                  <a:lnTo>
                    <a:pt x="314980" y="1640245"/>
                  </a:lnTo>
                  <a:lnTo>
                    <a:pt x="316806" y="1696981"/>
                  </a:lnTo>
                  <a:lnTo>
                    <a:pt x="316903" y="1684559"/>
                  </a:lnTo>
                  <a:lnTo>
                    <a:pt x="317095" y="1654485"/>
                  </a:lnTo>
                  <a:lnTo>
                    <a:pt x="317479" y="1676885"/>
                  </a:lnTo>
                  <a:lnTo>
                    <a:pt x="317671" y="1689120"/>
                  </a:lnTo>
                  <a:lnTo>
                    <a:pt x="317766" y="1684974"/>
                  </a:lnTo>
                  <a:lnTo>
                    <a:pt x="317958" y="1643552"/>
                  </a:lnTo>
                  <a:lnTo>
                    <a:pt x="318055" y="1663407"/>
                  </a:lnTo>
                  <a:lnTo>
                    <a:pt x="318150" y="1695698"/>
                  </a:lnTo>
                  <a:lnTo>
                    <a:pt x="318247" y="1648510"/>
                  </a:lnTo>
                  <a:lnTo>
                    <a:pt x="318534" y="1691826"/>
                  </a:lnTo>
                  <a:lnTo>
                    <a:pt x="318631" y="1698208"/>
                  </a:lnTo>
                  <a:lnTo>
                    <a:pt x="319110" y="1644152"/>
                  </a:lnTo>
                  <a:lnTo>
                    <a:pt x="319302" y="1682828"/>
                  </a:lnTo>
                  <a:lnTo>
                    <a:pt x="319397" y="1705593"/>
                  </a:lnTo>
                  <a:lnTo>
                    <a:pt x="319972" y="1658241"/>
                  </a:lnTo>
                  <a:lnTo>
                    <a:pt x="320356" y="1698973"/>
                  </a:lnTo>
                  <a:lnTo>
                    <a:pt x="320451" y="1721205"/>
                  </a:lnTo>
                  <a:lnTo>
                    <a:pt x="321697" y="1626472"/>
                  </a:lnTo>
                  <a:lnTo>
                    <a:pt x="322366" y="1653154"/>
                  </a:lnTo>
                  <a:lnTo>
                    <a:pt x="322461" y="1665307"/>
                  </a:lnTo>
                  <a:lnTo>
                    <a:pt x="322557" y="1649808"/>
                  </a:lnTo>
                  <a:lnTo>
                    <a:pt x="322652" y="1661773"/>
                  </a:lnTo>
                  <a:lnTo>
                    <a:pt x="322749" y="1671183"/>
                  </a:lnTo>
                  <a:lnTo>
                    <a:pt x="323799" y="1626083"/>
                  </a:lnTo>
                  <a:lnTo>
                    <a:pt x="323991" y="1658690"/>
                  </a:lnTo>
                  <a:lnTo>
                    <a:pt x="324086" y="1679478"/>
                  </a:lnTo>
                  <a:lnTo>
                    <a:pt x="324564" y="1627122"/>
                  </a:lnTo>
                  <a:lnTo>
                    <a:pt x="325898" y="1647403"/>
                  </a:lnTo>
                  <a:lnTo>
                    <a:pt x="325995" y="1635282"/>
                  </a:lnTo>
                  <a:lnTo>
                    <a:pt x="326090" y="1673773"/>
                  </a:lnTo>
                  <a:lnTo>
                    <a:pt x="326185" y="1660748"/>
                  </a:lnTo>
                  <a:lnTo>
                    <a:pt x="326281" y="1623469"/>
                  </a:lnTo>
                  <a:lnTo>
                    <a:pt x="326661" y="1646475"/>
                  </a:lnTo>
                  <a:lnTo>
                    <a:pt x="326757" y="1661051"/>
                  </a:lnTo>
                  <a:lnTo>
                    <a:pt x="326852" y="1651483"/>
                  </a:lnTo>
                  <a:lnTo>
                    <a:pt x="326947" y="1632534"/>
                  </a:lnTo>
                  <a:lnTo>
                    <a:pt x="327233" y="1697055"/>
                  </a:lnTo>
                  <a:lnTo>
                    <a:pt x="328091" y="1668966"/>
                  </a:lnTo>
                  <a:lnTo>
                    <a:pt x="328282" y="1586008"/>
                  </a:lnTo>
                  <a:lnTo>
                    <a:pt x="328661" y="1653451"/>
                  </a:lnTo>
                  <a:lnTo>
                    <a:pt x="328756" y="1670201"/>
                  </a:lnTo>
                  <a:lnTo>
                    <a:pt x="328851" y="1650770"/>
                  </a:lnTo>
                  <a:lnTo>
                    <a:pt x="329042" y="1654509"/>
                  </a:lnTo>
                  <a:lnTo>
                    <a:pt x="329137" y="1687853"/>
                  </a:lnTo>
                  <a:lnTo>
                    <a:pt x="329327" y="1655116"/>
                  </a:lnTo>
                  <a:lnTo>
                    <a:pt x="329422" y="1647069"/>
                  </a:lnTo>
                  <a:lnTo>
                    <a:pt x="329708" y="1654666"/>
                  </a:lnTo>
                  <a:lnTo>
                    <a:pt x="329803" y="1677244"/>
                  </a:lnTo>
                  <a:lnTo>
                    <a:pt x="330087" y="1614730"/>
                  </a:lnTo>
                  <a:lnTo>
                    <a:pt x="331323" y="1677090"/>
                  </a:lnTo>
                  <a:lnTo>
                    <a:pt x="331419" y="1683050"/>
                  </a:lnTo>
                  <a:lnTo>
                    <a:pt x="331512" y="1678336"/>
                  </a:lnTo>
                  <a:lnTo>
                    <a:pt x="332842" y="1626488"/>
                  </a:lnTo>
                  <a:lnTo>
                    <a:pt x="332936" y="1630862"/>
                  </a:lnTo>
                  <a:lnTo>
                    <a:pt x="333031" y="1686116"/>
                  </a:lnTo>
                  <a:lnTo>
                    <a:pt x="333505" y="1652772"/>
                  </a:lnTo>
                  <a:lnTo>
                    <a:pt x="333600" y="1627431"/>
                  </a:lnTo>
                  <a:lnTo>
                    <a:pt x="333694" y="1646260"/>
                  </a:lnTo>
                  <a:lnTo>
                    <a:pt x="334073" y="1675290"/>
                  </a:lnTo>
                  <a:lnTo>
                    <a:pt x="334168" y="1666547"/>
                  </a:lnTo>
                  <a:lnTo>
                    <a:pt x="334262" y="1636101"/>
                  </a:lnTo>
                  <a:lnTo>
                    <a:pt x="334548" y="1670244"/>
                  </a:lnTo>
                  <a:lnTo>
                    <a:pt x="335209" y="1666268"/>
                  </a:lnTo>
                  <a:lnTo>
                    <a:pt x="335493" y="1623647"/>
                  </a:lnTo>
                  <a:lnTo>
                    <a:pt x="336629" y="1654188"/>
                  </a:lnTo>
                  <a:lnTo>
                    <a:pt x="336723" y="1676194"/>
                  </a:lnTo>
                  <a:lnTo>
                    <a:pt x="336818" y="1660214"/>
                  </a:lnTo>
                  <a:lnTo>
                    <a:pt x="336912" y="1654090"/>
                  </a:lnTo>
                  <a:lnTo>
                    <a:pt x="337007" y="1665175"/>
                  </a:lnTo>
                  <a:lnTo>
                    <a:pt x="337101" y="1649551"/>
                  </a:lnTo>
                  <a:lnTo>
                    <a:pt x="337196" y="1679831"/>
                  </a:lnTo>
                  <a:lnTo>
                    <a:pt x="337291" y="1661461"/>
                  </a:lnTo>
                  <a:lnTo>
                    <a:pt x="337574" y="1632121"/>
                  </a:lnTo>
                  <a:lnTo>
                    <a:pt x="337762" y="1660834"/>
                  </a:lnTo>
                  <a:lnTo>
                    <a:pt x="337951" y="1675439"/>
                  </a:lnTo>
                  <a:lnTo>
                    <a:pt x="338518" y="1613552"/>
                  </a:lnTo>
                  <a:lnTo>
                    <a:pt x="339839" y="1640434"/>
                  </a:lnTo>
                  <a:lnTo>
                    <a:pt x="339933" y="1623293"/>
                  </a:lnTo>
                  <a:lnTo>
                    <a:pt x="340122" y="1628313"/>
                  </a:lnTo>
                  <a:lnTo>
                    <a:pt x="340311" y="1676181"/>
                  </a:lnTo>
                  <a:lnTo>
                    <a:pt x="341912" y="1638578"/>
                  </a:lnTo>
                  <a:lnTo>
                    <a:pt x="342101" y="1618353"/>
                  </a:lnTo>
                  <a:lnTo>
                    <a:pt x="342288" y="1638193"/>
                  </a:lnTo>
                  <a:lnTo>
                    <a:pt x="342570" y="1658883"/>
                  </a:lnTo>
                  <a:lnTo>
                    <a:pt x="342665" y="1658560"/>
                  </a:lnTo>
                  <a:lnTo>
                    <a:pt x="342853" y="1591585"/>
                  </a:lnTo>
                  <a:lnTo>
                    <a:pt x="344452" y="1616990"/>
                  </a:lnTo>
                  <a:lnTo>
                    <a:pt x="345766" y="1670839"/>
                  </a:lnTo>
                  <a:lnTo>
                    <a:pt x="346236" y="1640794"/>
                  </a:lnTo>
                  <a:lnTo>
                    <a:pt x="346329" y="1637022"/>
                  </a:lnTo>
                  <a:lnTo>
                    <a:pt x="346423" y="1641000"/>
                  </a:lnTo>
                  <a:lnTo>
                    <a:pt x="346610" y="1623517"/>
                  </a:lnTo>
                  <a:lnTo>
                    <a:pt x="346704" y="1665906"/>
                  </a:lnTo>
                  <a:lnTo>
                    <a:pt x="346986" y="1648953"/>
                  </a:lnTo>
                  <a:lnTo>
                    <a:pt x="347080" y="1620589"/>
                  </a:lnTo>
                  <a:lnTo>
                    <a:pt x="347173" y="1633103"/>
                  </a:lnTo>
                  <a:lnTo>
                    <a:pt x="347267" y="1663519"/>
                  </a:lnTo>
                  <a:lnTo>
                    <a:pt x="348767" y="1594650"/>
                  </a:lnTo>
                  <a:lnTo>
                    <a:pt x="349047" y="1614481"/>
                  </a:lnTo>
                  <a:lnTo>
                    <a:pt x="349235" y="1631512"/>
                  </a:lnTo>
                  <a:lnTo>
                    <a:pt x="349422" y="1595409"/>
                  </a:lnTo>
                  <a:lnTo>
                    <a:pt x="349795" y="1646001"/>
                  </a:lnTo>
                  <a:lnTo>
                    <a:pt x="350918" y="1615395"/>
                  </a:lnTo>
                  <a:lnTo>
                    <a:pt x="351104" y="1581719"/>
                  </a:lnTo>
                  <a:lnTo>
                    <a:pt x="352226" y="1645127"/>
                  </a:lnTo>
                  <a:lnTo>
                    <a:pt x="352879" y="1633471"/>
                  </a:lnTo>
                  <a:lnTo>
                    <a:pt x="353346" y="1577181"/>
                  </a:lnTo>
                  <a:lnTo>
                    <a:pt x="353532" y="1621089"/>
                  </a:lnTo>
                  <a:lnTo>
                    <a:pt x="353812" y="1640996"/>
                  </a:lnTo>
                  <a:lnTo>
                    <a:pt x="354185" y="1622600"/>
                  </a:lnTo>
                  <a:lnTo>
                    <a:pt x="354277" y="1614790"/>
                  </a:lnTo>
                  <a:lnTo>
                    <a:pt x="354371" y="1620982"/>
                  </a:lnTo>
                  <a:lnTo>
                    <a:pt x="354465" y="1644766"/>
                  </a:lnTo>
                  <a:lnTo>
                    <a:pt x="354650" y="1626212"/>
                  </a:lnTo>
                  <a:lnTo>
                    <a:pt x="354744" y="1605339"/>
                  </a:lnTo>
                  <a:lnTo>
                    <a:pt x="354930" y="1618771"/>
                  </a:lnTo>
                  <a:lnTo>
                    <a:pt x="355210" y="1648079"/>
                  </a:lnTo>
                  <a:lnTo>
                    <a:pt x="355396" y="1600727"/>
                  </a:lnTo>
                  <a:lnTo>
                    <a:pt x="355769" y="1635687"/>
                  </a:lnTo>
                  <a:lnTo>
                    <a:pt x="355861" y="1654060"/>
                  </a:lnTo>
                  <a:lnTo>
                    <a:pt x="356699" y="1590818"/>
                  </a:lnTo>
                  <a:lnTo>
                    <a:pt x="357722" y="1613496"/>
                  </a:lnTo>
                  <a:lnTo>
                    <a:pt x="357816" y="1602083"/>
                  </a:lnTo>
                  <a:lnTo>
                    <a:pt x="357908" y="1609125"/>
                  </a:lnTo>
                  <a:lnTo>
                    <a:pt x="358001" y="1632163"/>
                  </a:lnTo>
                  <a:lnTo>
                    <a:pt x="359209" y="1582047"/>
                  </a:lnTo>
                  <a:lnTo>
                    <a:pt x="359766" y="1622007"/>
                  </a:lnTo>
                  <a:lnTo>
                    <a:pt x="361807" y="1561750"/>
                  </a:lnTo>
                  <a:lnTo>
                    <a:pt x="361899" y="1587017"/>
                  </a:lnTo>
                  <a:lnTo>
                    <a:pt x="361991" y="1581795"/>
                  </a:lnTo>
                  <a:lnTo>
                    <a:pt x="362084" y="1543950"/>
                  </a:lnTo>
                  <a:lnTo>
                    <a:pt x="362176" y="1568058"/>
                  </a:lnTo>
                  <a:lnTo>
                    <a:pt x="362825" y="1631485"/>
                  </a:lnTo>
                  <a:lnTo>
                    <a:pt x="363009" y="1581285"/>
                  </a:lnTo>
                  <a:lnTo>
                    <a:pt x="364859" y="1498523"/>
                  </a:lnTo>
                  <a:lnTo>
                    <a:pt x="365137" y="1511328"/>
                  </a:lnTo>
                  <a:lnTo>
                    <a:pt x="365229" y="1518122"/>
                  </a:lnTo>
                  <a:lnTo>
                    <a:pt x="365785" y="1478960"/>
                  </a:lnTo>
                  <a:lnTo>
                    <a:pt x="366153" y="1512203"/>
                  </a:lnTo>
                  <a:lnTo>
                    <a:pt x="366338" y="1554012"/>
                  </a:lnTo>
                  <a:lnTo>
                    <a:pt x="366430" y="1531669"/>
                  </a:lnTo>
                  <a:lnTo>
                    <a:pt x="366522" y="1502082"/>
                  </a:lnTo>
                  <a:lnTo>
                    <a:pt x="366614" y="1524842"/>
                  </a:lnTo>
                  <a:lnTo>
                    <a:pt x="366706" y="1540032"/>
                  </a:lnTo>
                  <a:lnTo>
                    <a:pt x="366800" y="1521540"/>
                  </a:lnTo>
                  <a:lnTo>
                    <a:pt x="368736" y="1595226"/>
                  </a:lnTo>
                  <a:lnTo>
                    <a:pt x="370669" y="1544973"/>
                  </a:lnTo>
                  <a:lnTo>
                    <a:pt x="370853" y="1608609"/>
                  </a:lnTo>
                  <a:lnTo>
                    <a:pt x="372508" y="1593036"/>
                  </a:lnTo>
                  <a:lnTo>
                    <a:pt x="372600" y="1593738"/>
                  </a:lnTo>
                  <a:lnTo>
                    <a:pt x="372692" y="1610927"/>
                  </a:lnTo>
                  <a:lnTo>
                    <a:pt x="373150" y="1534104"/>
                  </a:lnTo>
                  <a:lnTo>
                    <a:pt x="374528" y="1572231"/>
                  </a:lnTo>
                  <a:lnTo>
                    <a:pt x="374620" y="1548745"/>
                  </a:lnTo>
                  <a:lnTo>
                    <a:pt x="374802" y="1549479"/>
                  </a:lnTo>
                  <a:lnTo>
                    <a:pt x="375261" y="1610094"/>
                  </a:lnTo>
                  <a:lnTo>
                    <a:pt x="376544" y="1573341"/>
                  </a:lnTo>
                  <a:lnTo>
                    <a:pt x="376635" y="1563411"/>
                  </a:lnTo>
                  <a:lnTo>
                    <a:pt x="377642" y="1597545"/>
                  </a:lnTo>
                  <a:lnTo>
                    <a:pt x="378099" y="1566682"/>
                  </a:lnTo>
                  <a:lnTo>
                    <a:pt x="378191" y="1558421"/>
                  </a:lnTo>
                  <a:lnTo>
                    <a:pt x="379196" y="1589321"/>
                  </a:lnTo>
                  <a:lnTo>
                    <a:pt x="379378" y="1565801"/>
                  </a:lnTo>
                  <a:lnTo>
                    <a:pt x="379470" y="1542032"/>
                  </a:lnTo>
                  <a:lnTo>
                    <a:pt x="379745" y="1591903"/>
                  </a:lnTo>
                  <a:lnTo>
                    <a:pt x="380384" y="1568642"/>
                  </a:lnTo>
                  <a:lnTo>
                    <a:pt x="380475" y="1538895"/>
                  </a:lnTo>
                  <a:lnTo>
                    <a:pt x="380567" y="1565627"/>
                  </a:lnTo>
                  <a:lnTo>
                    <a:pt x="380657" y="1584125"/>
                  </a:lnTo>
                  <a:lnTo>
                    <a:pt x="380840" y="1578537"/>
                  </a:lnTo>
                  <a:lnTo>
                    <a:pt x="381022" y="1544261"/>
                  </a:lnTo>
                  <a:lnTo>
                    <a:pt x="381205" y="1547547"/>
                  </a:lnTo>
                  <a:lnTo>
                    <a:pt x="381297" y="1584396"/>
                  </a:lnTo>
                  <a:lnTo>
                    <a:pt x="381387" y="1571127"/>
                  </a:lnTo>
                  <a:lnTo>
                    <a:pt x="381479" y="1523110"/>
                  </a:lnTo>
                  <a:lnTo>
                    <a:pt x="381662" y="1565421"/>
                  </a:lnTo>
                  <a:lnTo>
                    <a:pt x="381752" y="1574242"/>
                  </a:lnTo>
                  <a:lnTo>
                    <a:pt x="381842" y="1530029"/>
                  </a:lnTo>
                  <a:lnTo>
                    <a:pt x="382207" y="1535108"/>
                  </a:lnTo>
                  <a:lnTo>
                    <a:pt x="382299" y="1578561"/>
                  </a:lnTo>
                  <a:lnTo>
                    <a:pt x="382390" y="1555574"/>
                  </a:lnTo>
                  <a:lnTo>
                    <a:pt x="382482" y="1534411"/>
                  </a:lnTo>
                  <a:lnTo>
                    <a:pt x="382572" y="1540123"/>
                  </a:lnTo>
                  <a:lnTo>
                    <a:pt x="383210" y="1581860"/>
                  </a:lnTo>
                  <a:lnTo>
                    <a:pt x="383483" y="1544591"/>
                  </a:lnTo>
                  <a:lnTo>
                    <a:pt x="383575" y="1533629"/>
                  </a:lnTo>
                  <a:lnTo>
                    <a:pt x="383756" y="1542023"/>
                  </a:lnTo>
                  <a:lnTo>
                    <a:pt x="383939" y="1570342"/>
                  </a:lnTo>
                  <a:lnTo>
                    <a:pt x="384029" y="1563949"/>
                  </a:lnTo>
                  <a:lnTo>
                    <a:pt x="384121" y="1508203"/>
                  </a:lnTo>
                  <a:lnTo>
                    <a:pt x="384484" y="1554499"/>
                  </a:lnTo>
                  <a:lnTo>
                    <a:pt x="384575" y="1572953"/>
                  </a:lnTo>
                  <a:lnTo>
                    <a:pt x="384667" y="1570146"/>
                  </a:lnTo>
                  <a:lnTo>
                    <a:pt x="384848" y="1546856"/>
                  </a:lnTo>
                  <a:lnTo>
                    <a:pt x="385030" y="1563674"/>
                  </a:lnTo>
                  <a:lnTo>
                    <a:pt x="385121" y="1571759"/>
                  </a:lnTo>
                  <a:lnTo>
                    <a:pt x="385486" y="1521767"/>
                  </a:lnTo>
                  <a:lnTo>
                    <a:pt x="385849" y="1541825"/>
                  </a:lnTo>
                  <a:lnTo>
                    <a:pt x="385939" y="1591914"/>
                  </a:lnTo>
                  <a:lnTo>
                    <a:pt x="386393" y="1544270"/>
                  </a:lnTo>
                  <a:lnTo>
                    <a:pt x="386485" y="1525961"/>
                  </a:lnTo>
                  <a:lnTo>
                    <a:pt x="386576" y="1557425"/>
                  </a:lnTo>
                  <a:lnTo>
                    <a:pt x="386849" y="1544578"/>
                  </a:lnTo>
                  <a:lnTo>
                    <a:pt x="386939" y="1521404"/>
                  </a:lnTo>
                  <a:lnTo>
                    <a:pt x="387030" y="1542913"/>
                  </a:lnTo>
                  <a:lnTo>
                    <a:pt x="387120" y="1546695"/>
                  </a:lnTo>
                  <a:lnTo>
                    <a:pt x="387212" y="1516002"/>
                  </a:lnTo>
                  <a:lnTo>
                    <a:pt x="387302" y="1545698"/>
                  </a:lnTo>
                  <a:lnTo>
                    <a:pt x="387847" y="1590005"/>
                  </a:lnTo>
                  <a:lnTo>
                    <a:pt x="388301" y="1561046"/>
                  </a:lnTo>
                  <a:lnTo>
                    <a:pt x="388481" y="1534257"/>
                  </a:lnTo>
                  <a:lnTo>
                    <a:pt x="388572" y="1562471"/>
                  </a:lnTo>
                  <a:lnTo>
                    <a:pt x="388754" y="1557926"/>
                  </a:lnTo>
                  <a:lnTo>
                    <a:pt x="388845" y="1507765"/>
                  </a:lnTo>
                  <a:lnTo>
                    <a:pt x="388935" y="1531859"/>
                  </a:lnTo>
                  <a:lnTo>
                    <a:pt x="389297" y="1580320"/>
                  </a:lnTo>
                  <a:lnTo>
                    <a:pt x="390022" y="1571906"/>
                  </a:lnTo>
                  <a:lnTo>
                    <a:pt x="390113" y="1528214"/>
                  </a:lnTo>
                  <a:lnTo>
                    <a:pt x="390294" y="1557582"/>
                  </a:lnTo>
                  <a:lnTo>
                    <a:pt x="390386" y="1573086"/>
                  </a:lnTo>
                  <a:lnTo>
                    <a:pt x="390476" y="1565776"/>
                  </a:lnTo>
                  <a:lnTo>
                    <a:pt x="390928" y="1534641"/>
                  </a:lnTo>
                  <a:lnTo>
                    <a:pt x="391019" y="1567957"/>
                  </a:lnTo>
                  <a:lnTo>
                    <a:pt x="391290" y="1541046"/>
                  </a:lnTo>
                  <a:lnTo>
                    <a:pt x="391380" y="1520379"/>
                  </a:lnTo>
                  <a:lnTo>
                    <a:pt x="391742" y="1559427"/>
                  </a:lnTo>
                  <a:lnTo>
                    <a:pt x="391833" y="1545953"/>
                  </a:lnTo>
                  <a:lnTo>
                    <a:pt x="391923" y="1505229"/>
                  </a:lnTo>
                  <a:lnTo>
                    <a:pt x="393370" y="1569727"/>
                  </a:lnTo>
                  <a:lnTo>
                    <a:pt x="393640" y="1525352"/>
                  </a:lnTo>
                  <a:lnTo>
                    <a:pt x="393730" y="1517937"/>
                  </a:lnTo>
                  <a:lnTo>
                    <a:pt x="394724" y="1575077"/>
                  </a:lnTo>
                  <a:lnTo>
                    <a:pt x="394995" y="1540871"/>
                  </a:lnTo>
                  <a:lnTo>
                    <a:pt x="395176" y="1504296"/>
                  </a:lnTo>
                  <a:lnTo>
                    <a:pt x="395536" y="1536919"/>
                  </a:lnTo>
                  <a:lnTo>
                    <a:pt x="395717" y="1565939"/>
                  </a:lnTo>
                  <a:lnTo>
                    <a:pt x="396077" y="1542986"/>
                  </a:lnTo>
                  <a:lnTo>
                    <a:pt x="396437" y="1497989"/>
                  </a:lnTo>
                  <a:lnTo>
                    <a:pt x="396528" y="1519620"/>
                  </a:lnTo>
                  <a:lnTo>
                    <a:pt x="398329" y="1577748"/>
                  </a:lnTo>
                  <a:lnTo>
                    <a:pt x="399138" y="1522152"/>
                  </a:lnTo>
                  <a:lnTo>
                    <a:pt x="400306" y="1546080"/>
                  </a:lnTo>
                  <a:lnTo>
                    <a:pt x="400396" y="1569960"/>
                  </a:lnTo>
                  <a:lnTo>
                    <a:pt x="400487" y="1558559"/>
                  </a:lnTo>
                  <a:lnTo>
                    <a:pt x="400666" y="1513383"/>
                  </a:lnTo>
                  <a:lnTo>
                    <a:pt x="401115" y="1542724"/>
                  </a:lnTo>
                  <a:lnTo>
                    <a:pt x="401204" y="1560700"/>
                  </a:lnTo>
                  <a:lnTo>
                    <a:pt x="401385" y="1512688"/>
                  </a:lnTo>
                  <a:lnTo>
                    <a:pt x="401474" y="1547560"/>
                  </a:lnTo>
                  <a:lnTo>
                    <a:pt x="401564" y="1562031"/>
                  </a:lnTo>
                  <a:lnTo>
                    <a:pt x="401653" y="1559877"/>
                  </a:lnTo>
                  <a:lnTo>
                    <a:pt x="401923" y="1504473"/>
                  </a:lnTo>
                  <a:lnTo>
                    <a:pt x="402102" y="1529117"/>
                  </a:lnTo>
                  <a:lnTo>
                    <a:pt x="402281" y="1564827"/>
                  </a:lnTo>
                  <a:lnTo>
                    <a:pt x="402551" y="1540694"/>
                  </a:lnTo>
                  <a:lnTo>
                    <a:pt x="402640" y="1518547"/>
                  </a:lnTo>
                  <a:lnTo>
                    <a:pt x="402731" y="1546405"/>
                  </a:lnTo>
                  <a:lnTo>
                    <a:pt x="402819" y="1528668"/>
                  </a:lnTo>
                  <a:lnTo>
                    <a:pt x="402910" y="1516270"/>
                  </a:lnTo>
                  <a:lnTo>
                    <a:pt x="404790" y="1564321"/>
                  </a:lnTo>
                  <a:lnTo>
                    <a:pt x="405864" y="1475451"/>
                  </a:lnTo>
                  <a:lnTo>
                    <a:pt x="406848" y="1523575"/>
                  </a:lnTo>
                  <a:lnTo>
                    <a:pt x="407116" y="1541149"/>
                  </a:lnTo>
                  <a:lnTo>
                    <a:pt x="407294" y="1526552"/>
                  </a:lnTo>
                  <a:lnTo>
                    <a:pt x="407741" y="1509979"/>
                  </a:lnTo>
                  <a:lnTo>
                    <a:pt x="407919" y="1567627"/>
                  </a:lnTo>
                  <a:lnTo>
                    <a:pt x="409527" y="1550811"/>
                  </a:lnTo>
                  <a:lnTo>
                    <a:pt x="409615" y="1534884"/>
                  </a:lnTo>
                  <a:lnTo>
                    <a:pt x="409882" y="1572341"/>
                  </a:lnTo>
                  <a:lnTo>
                    <a:pt x="410061" y="1551485"/>
                  </a:lnTo>
                  <a:lnTo>
                    <a:pt x="410239" y="1528808"/>
                  </a:lnTo>
                  <a:lnTo>
                    <a:pt x="410328" y="1559046"/>
                  </a:lnTo>
                  <a:lnTo>
                    <a:pt x="410417" y="1543720"/>
                  </a:lnTo>
                  <a:lnTo>
                    <a:pt x="410507" y="1520186"/>
                  </a:lnTo>
                  <a:lnTo>
                    <a:pt x="410596" y="1533729"/>
                  </a:lnTo>
                  <a:lnTo>
                    <a:pt x="411042" y="1568826"/>
                  </a:lnTo>
                  <a:lnTo>
                    <a:pt x="411308" y="1533842"/>
                  </a:lnTo>
                  <a:lnTo>
                    <a:pt x="411397" y="1509749"/>
                  </a:lnTo>
                  <a:lnTo>
                    <a:pt x="411486" y="1532605"/>
                  </a:lnTo>
                  <a:lnTo>
                    <a:pt x="411932" y="1568973"/>
                  </a:lnTo>
                  <a:lnTo>
                    <a:pt x="412199" y="1538077"/>
                  </a:lnTo>
                  <a:lnTo>
                    <a:pt x="412465" y="1505469"/>
                  </a:lnTo>
                  <a:lnTo>
                    <a:pt x="414244" y="1579783"/>
                  </a:lnTo>
                  <a:lnTo>
                    <a:pt x="414599" y="1518757"/>
                  </a:lnTo>
                  <a:lnTo>
                    <a:pt x="416020" y="1566445"/>
                  </a:lnTo>
                  <a:lnTo>
                    <a:pt x="416285" y="1523800"/>
                  </a:lnTo>
                  <a:lnTo>
                    <a:pt x="416994" y="1540502"/>
                  </a:lnTo>
                  <a:lnTo>
                    <a:pt x="417083" y="1585935"/>
                  </a:lnTo>
                  <a:lnTo>
                    <a:pt x="417260" y="1509324"/>
                  </a:lnTo>
                  <a:lnTo>
                    <a:pt x="418855" y="1557676"/>
                  </a:lnTo>
                  <a:lnTo>
                    <a:pt x="419120" y="1523372"/>
                  </a:lnTo>
                  <a:lnTo>
                    <a:pt x="419563" y="1551327"/>
                  </a:lnTo>
                  <a:lnTo>
                    <a:pt x="419652" y="1559793"/>
                  </a:lnTo>
                  <a:lnTo>
                    <a:pt x="419917" y="1527888"/>
                  </a:lnTo>
                  <a:lnTo>
                    <a:pt x="420006" y="1552269"/>
                  </a:lnTo>
                  <a:lnTo>
                    <a:pt x="420093" y="1561167"/>
                  </a:lnTo>
                  <a:lnTo>
                    <a:pt x="420447" y="1518203"/>
                  </a:lnTo>
                  <a:lnTo>
                    <a:pt x="420535" y="1569552"/>
                  </a:lnTo>
                  <a:lnTo>
                    <a:pt x="422214" y="1537997"/>
                  </a:lnTo>
                  <a:lnTo>
                    <a:pt x="422390" y="1495648"/>
                  </a:lnTo>
                  <a:lnTo>
                    <a:pt x="422743" y="1562656"/>
                  </a:lnTo>
                  <a:lnTo>
                    <a:pt x="424155" y="1518414"/>
                  </a:lnTo>
                  <a:lnTo>
                    <a:pt x="425123" y="1559906"/>
                  </a:lnTo>
                  <a:lnTo>
                    <a:pt x="425564" y="1528957"/>
                  </a:lnTo>
                  <a:lnTo>
                    <a:pt x="425651" y="1517486"/>
                  </a:lnTo>
                  <a:lnTo>
                    <a:pt x="425740" y="1554845"/>
                  </a:lnTo>
                  <a:lnTo>
                    <a:pt x="426003" y="1552602"/>
                  </a:lnTo>
                  <a:lnTo>
                    <a:pt x="426795" y="1490493"/>
                  </a:lnTo>
                  <a:lnTo>
                    <a:pt x="427763" y="1529605"/>
                  </a:lnTo>
                  <a:lnTo>
                    <a:pt x="427850" y="1537388"/>
                  </a:lnTo>
                  <a:lnTo>
                    <a:pt x="427939" y="1536043"/>
                  </a:lnTo>
                  <a:lnTo>
                    <a:pt x="428027" y="1523827"/>
                  </a:lnTo>
                  <a:lnTo>
                    <a:pt x="428114" y="1526996"/>
                  </a:lnTo>
                  <a:lnTo>
                    <a:pt x="428203" y="1543233"/>
                  </a:lnTo>
                  <a:lnTo>
                    <a:pt x="428377" y="1538951"/>
                  </a:lnTo>
                  <a:lnTo>
                    <a:pt x="428466" y="1499603"/>
                  </a:lnTo>
                  <a:lnTo>
                    <a:pt x="428641" y="1524208"/>
                  </a:lnTo>
                  <a:lnTo>
                    <a:pt x="428817" y="1544343"/>
                  </a:lnTo>
                  <a:lnTo>
                    <a:pt x="428906" y="1519978"/>
                  </a:lnTo>
                  <a:lnTo>
                    <a:pt x="428993" y="1532200"/>
                  </a:lnTo>
                  <a:lnTo>
                    <a:pt x="429344" y="1565038"/>
                  </a:lnTo>
                  <a:lnTo>
                    <a:pt x="429958" y="1511957"/>
                  </a:lnTo>
                  <a:lnTo>
                    <a:pt x="431099" y="1540077"/>
                  </a:lnTo>
                  <a:lnTo>
                    <a:pt x="431186" y="1548630"/>
                  </a:lnTo>
                  <a:lnTo>
                    <a:pt x="431449" y="1507066"/>
                  </a:lnTo>
                  <a:lnTo>
                    <a:pt x="432149" y="1541198"/>
                  </a:lnTo>
                  <a:lnTo>
                    <a:pt x="432236" y="1558512"/>
                  </a:lnTo>
                  <a:lnTo>
                    <a:pt x="432938" y="1523908"/>
                  </a:lnTo>
                  <a:lnTo>
                    <a:pt x="433375" y="1538651"/>
                  </a:lnTo>
                  <a:lnTo>
                    <a:pt x="433463" y="1570207"/>
                  </a:lnTo>
                  <a:lnTo>
                    <a:pt x="434861" y="1495557"/>
                  </a:lnTo>
                  <a:lnTo>
                    <a:pt x="435211" y="1535680"/>
                  </a:lnTo>
                  <a:lnTo>
                    <a:pt x="435386" y="1531402"/>
                  </a:lnTo>
                  <a:lnTo>
                    <a:pt x="435473" y="1560945"/>
                  </a:lnTo>
                  <a:lnTo>
                    <a:pt x="435560" y="1545227"/>
                  </a:lnTo>
                  <a:lnTo>
                    <a:pt x="436171" y="1527458"/>
                  </a:lnTo>
                  <a:lnTo>
                    <a:pt x="436259" y="1548037"/>
                  </a:lnTo>
                  <a:lnTo>
                    <a:pt x="436346" y="1487679"/>
                  </a:lnTo>
                  <a:lnTo>
                    <a:pt x="436520" y="1541027"/>
                  </a:lnTo>
                  <a:lnTo>
                    <a:pt x="436608" y="1558264"/>
                  </a:lnTo>
                  <a:lnTo>
                    <a:pt x="436695" y="1548697"/>
                  </a:lnTo>
                  <a:lnTo>
                    <a:pt x="436782" y="1525848"/>
                  </a:lnTo>
                  <a:lnTo>
                    <a:pt x="436870" y="1543063"/>
                  </a:lnTo>
                  <a:lnTo>
                    <a:pt x="436957" y="1552876"/>
                  </a:lnTo>
                  <a:lnTo>
                    <a:pt x="437044" y="1545395"/>
                  </a:lnTo>
                  <a:lnTo>
                    <a:pt x="437306" y="1528088"/>
                  </a:lnTo>
                  <a:lnTo>
                    <a:pt x="437393" y="1533258"/>
                  </a:lnTo>
                  <a:lnTo>
                    <a:pt x="437480" y="1553257"/>
                  </a:lnTo>
                  <a:lnTo>
                    <a:pt x="437568" y="1541997"/>
                  </a:lnTo>
                  <a:lnTo>
                    <a:pt x="437655" y="1512046"/>
                  </a:lnTo>
                  <a:lnTo>
                    <a:pt x="437742" y="1567322"/>
                  </a:lnTo>
                  <a:lnTo>
                    <a:pt x="438177" y="1557390"/>
                  </a:lnTo>
                  <a:lnTo>
                    <a:pt x="438264" y="1511098"/>
                  </a:lnTo>
                  <a:lnTo>
                    <a:pt x="438439" y="1538208"/>
                  </a:lnTo>
                  <a:lnTo>
                    <a:pt x="438526" y="1572298"/>
                  </a:lnTo>
                  <a:lnTo>
                    <a:pt x="439572" y="1503905"/>
                  </a:lnTo>
                  <a:lnTo>
                    <a:pt x="440354" y="1509285"/>
                  </a:lnTo>
                  <a:lnTo>
                    <a:pt x="441746" y="1567102"/>
                  </a:lnTo>
                  <a:lnTo>
                    <a:pt x="442180" y="1542732"/>
                  </a:lnTo>
                  <a:lnTo>
                    <a:pt x="442441" y="1502090"/>
                  </a:lnTo>
                  <a:lnTo>
                    <a:pt x="443048" y="1561162"/>
                  </a:lnTo>
                  <a:lnTo>
                    <a:pt x="443136" y="1525412"/>
                  </a:lnTo>
                  <a:lnTo>
                    <a:pt x="443223" y="1501311"/>
                  </a:lnTo>
                  <a:lnTo>
                    <a:pt x="443309" y="1522660"/>
                  </a:lnTo>
                  <a:lnTo>
                    <a:pt x="443396" y="1534970"/>
                  </a:lnTo>
                  <a:lnTo>
                    <a:pt x="443656" y="1496832"/>
                  </a:lnTo>
                  <a:lnTo>
                    <a:pt x="443743" y="1524168"/>
                  </a:lnTo>
                  <a:lnTo>
                    <a:pt x="443829" y="1545179"/>
                  </a:lnTo>
                  <a:lnTo>
                    <a:pt x="444004" y="1542232"/>
                  </a:lnTo>
                  <a:lnTo>
                    <a:pt x="444089" y="1509956"/>
                  </a:lnTo>
                  <a:lnTo>
                    <a:pt x="444177" y="1514944"/>
                  </a:lnTo>
                  <a:lnTo>
                    <a:pt x="444264" y="1544009"/>
                  </a:lnTo>
                  <a:lnTo>
                    <a:pt x="444437" y="1532724"/>
                  </a:lnTo>
                  <a:lnTo>
                    <a:pt x="444524" y="1513456"/>
                  </a:lnTo>
                  <a:lnTo>
                    <a:pt x="444610" y="1559447"/>
                  </a:lnTo>
                  <a:lnTo>
                    <a:pt x="445043" y="1527691"/>
                  </a:lnTo>
                  <a:lnTo>
                    <a:pt x="445130" y="1510998"/>
                  </a:lnTo>
                  <a:lnTo>
                    <a:pt x="445303" y="1521431"/>
                  </a:lnTo>
                  <a:lnTo>
                    <a:pt x="445478" y="1553347"/>
                  </a:lnTo>
                  <a:lnTo>
                    <a:pt x="445563" y="1529160"/>
                  </a:lnTo>
                  <a:lnTo>
                    <a:pt x="445651" y="1519190"/>
                  </a:lnTo>
                  <a:lnTo>
                    <a:pt x="445736" y="1554221"/>
                  </a:lnTo>
                  <a:lnTo>
                    <a:pt x="445824" y="1524639"/>
                  </a:lnTo>
                  <a:lnTo>
                    <a:pt x="445911" y="1509951"/>
                  </a:lnTo>
                  <a:lnTo>
                    <a:pt x="446603" y="1558301"/>
                  </a:lnTo>
                  <a:lnTo>
                    <a:pt x="446690" y="1555693"/>
                  </a:lnTo>
                  <a:lnTo>
                    <a:pt x="446776" y="1508528"/>
                  </a:lnTo>
                  <a:lnTo>
                    <a:pt x="446863" y="1527044"/>
                  </a:lnTo>
                  <a:lnTo>
                    <a:pt x="446949" y="1563712"/>
                  </a:lnTo>
                  <a:lnTo>
                    <a:pt x="447555" y="1535469"/>
                  </a:lnTo>
                  <a:lnTo>
                    <a:pt x="447642" y="1517532"/>
                  </a:lnTo>
                  <a:lnTo>
                    <a:pt x="447728" y="1554646"/>
                  </a:lnTo>
                  <a:lnTo>
                    <a:pt x="448592" y="1545454"/>
                  </a:lnTo>
                  <a:lnTo>
                    <a:pt x="449024" y="1472348"/>
                  </a:lnTo>
                  <a:lnTo>
                    <a:pt x="449802" y="1521037"/>
                  </a:lnTo>
                  <a:lnTo>
                    <a:pt x="449975" y="1554827"/>
                  </a:lnTo>
                  <a:lnTo>
                    <a:pt x="450060" y="1528291"/>
                  </a:lnTo>
                  <a:lnTo>
                    <a:pt x="450406" y="1516636"/>
                  </a:lnTo>
                  <a:lnTo>
                    <a:pt x="450665" y="1545265"/>
                  </a:lnTo>
                  <a:lnTo>
                    <a:pt x="451011" y="1526532"/>
                  </a:lnTo>
                  <a:lnTo>
                    <a:pt x="451096" y="1507689"/>
                  </a:lnTo>
                  <a:lnTo>
                    <a:pt x="451182" y="1519004"/>
                  </a:lnTo>
                  <a:lnTo>
                    <a:pt x="451441" y="1539434"/>
                  </a:lnTo>
                  <a:lnTo>
                    <a:pt x="451787" y="1529296"/>
                  </a:lnTo>
                  <a:lnTo>
                    <a:pt x="451872" y="1504999"/>
                  </a:lnTo>
                  <a:lnTo>
                    <a:pt x="452045" y="1527228"/>
                  </a:lnTo>
                  <a:lnTo>
                    <a:pt x="452390" y="1544591"/>
                  </a:lnTo>
                  <a:lnTo>
                    <a:pt x="452475" y="1531076"/>
                  </a:lnTo>
                  <a:lnTo>
                    <a:pt x="452561" y="1510726"/>
                  </a:lnTo>
                  <a:lnTo>
                    <a:pt x="453164" y="1552616"/>
                  </a:lnTo>
                  <a:lnTo>
                    <a:pt x="453940" y="1516328"/>
                  </a:lnTo>
                  <a:lnTo>
                    <a:pt x="454026" y="1508739"/>
                  </a:lnTo>
                  <a:lnTo>
                    <a:pt x="455057" y="1562867"/>
                  </a:lnTo>
                  <a:lnTo>
                    <a:pt x="455746" y="1519310"/>
                  </a:lnTo>
                  <a:lnTo>
                    <a:pt x="456261" y="1549823"/>
                  </a:lnTo>
                  <a:lnTo>
                    <a:pt x="456518" y="1522982"/>
                  </a:lnTo>
                  <a:lnTo>
                    <a:pt x="456604" y="1492889"/>
                  </a:lnTo>
                  <a:lnTo>
                    <a:pt x="456690" y="1518698"/>
                  </a:lnTo>
                  <a:lnTo>
                    <a:pt x="457291" y="1566786"/>
                  </a:lnTo>
                  <a:lnTo>
                    <a:pt x="457548" y="1545925"/>
                  </a:lnTo>
                  <a:lnTo>
                    <a:pt x="457634" y="1501863"/>
                  </a:lnTo>
                  <a:lnTo>
                    <a:pt x="457719" y="1563579"/>
                  </a:lnTo>
                  <a:lnTo>
                    <a:pt x="458921" y="1533661"/>
                  </a:lnTo>
                  <a:lnTo>
                    <a:pt x="459092" y="1497529"/>
                  </a:lnTo>
                  <a:lnTo>
                    <a:pt x="459435" y="1530135"/>
                  </a:lnTo>
                  <a:lnTo>
                    <a:pt x="459520" y="1541480"/>
                  </a:lnTo>
                  <a:lnTo>
                    <a:pt x="459606" y="1537012"/>
                  </a:lnTo>
                  <a:lnTo>
                    <a:pt x="459692" y="1503334"/>
                  </a:lnTo>
                  <a:lnTo>
                    <a:pt x="459778" y="1553947"/>
                  </a:lnTo>
                  <a:lnTo>
                    <a:pt x="461233" y="1526895"/>
                  </a:lnTo>
                  <a:lnTo>
                    <a:pt x="461318" y="1497050"/>
                  </a:lnTo>
                  <a:lnTo>
                    <a:pt x="461404" y="1525616"/>
                  </a:lnTo>
                  <a:lnTo>
                    <a:pt x="461575" y="1537223"/>
                  </a:lnTo>
                  <a:lnTo>
                    <a:pt x="461747" y="1505789"/>
                  </a:lnTo>
                  <a:lnTo>
                    <a:pt x="461832" y="1527199"/>
                  </a:lnTo>
                  <a:lnTo>
                    <a:pt x="461918" y="1545517"/>
                  </a:lnTo>
                  <a:lnTo>
                    <a:pt x="462088" y="1545027"/>
                  </a:lnTo>
                  <a:lnTo>
                    <a:pt x="462174" y="1512351"/>
                  </a:lnTo>
                  <a:lnTo>
                    <a:pt x="462259" y="1559815"/>
                  </a:lnTo>
                  <a:lnTo>
                    <a:pt x="462431" y="1529372"/>
                  </a:lnTo>
                  <a:lnTo>
                    <a:pt x="462516" y="1498721"/>
                  </a:lnTo>
                  <a:lnTo>
                    <a:pt x="462686" y="1523929"/>
                  </a:lnTo>
                  <a:lnTo>
                    <a:pt x="462857" y="1549887"/>
                  </a:lnTo>
                  <a:lnTo>
                    <a:pt x="463029" y="1526176"/>
                  </a:lnTo>
                  <a:lnTo>
                    <a:pt x="463114" y="1522248"/>
                  </a:lnTo>
                  <a:lnTo>
                    <a:pt x="463199" y="1545420"/>
                  </a:lnTo>
                  <a:lnTo>
                    <a:pt x="463284" y="1523469"/>
                  </a:lnTo>
                  <a:lnTo>
                    <a:pt x="463370" y="1496752"/>
                  </a:lnTo>
                  <a:lnTo>
                    <a:pt x="464054" y="1560107"/>
                  </a:lnTo>
                  <a:lnTo>
                    <a:pt x="465247" y="1543369"/>
                  </a:lnTo>
                  <a:lnTo>
                    <a:pt x="465333" y="1541636"/>
                  </a:lnTo>
                  <a:lnTo>
                    <a:pt x="465418" y="1542667"/>
                  </a:lnTo>
                  <a:lnTo>
                    <a:pt x="465588" y="1552807"/>
                  </a:lnTo>
                  <a:lnTo>
                    <a:pt x="465674" y="1515805"/>
                  </a:lnTo>
                  <a:lnTo>
                    <a:pt x="466185" y="1537969"/>
                  </a:lnTo>
                  <a:lnTo>
                    <a:pt x="466271" y="1559152"/>
                  </a:lnTo>
                  <a:lnTo>
                    <a:pt x="466442" y="1521044"/>
                  </a:lnTo>
                  <a:lnTo>
                    <a:pt x="466526" y="1543209"/>
                  </a:lnTo>
                  <a:lnTo>
                    <a:pt x="466612" y="1568585"/>
                  </a:lnTo>
                  <a:lnTo>
                    <a:pt x="466953" y="1553395"/>
                  </a:lnTo>
                  <a:lnTo>
                    <a:pt x="468229" y="1500591"/>
                  </a:lnTo>
                  <a:lnTo>
                    <a:pt x="468825" y="1517937"/>
                  </a:lnTo>
                  <a:lnTo>
                    <a:pt x="469079" y="1544064"/>
                  </a:lnTo>
                  <a:lnTo>
                    <a:pt x="469249" y="1526086"/>
                  </a:lnTo>
                  <a:lnTo>
                    <a:pt x="469335" y="1516365"/>
                  </a:lnTo>
                  <a:lnTo>
                    <a:pt x="469420" y="1526551"/>
                  </a:lnTo>
                  <a:lnTo>
                    <a:pt x="469504" y="1503848"/>
                  </a:lnTo>
                  <a:lnTo>
                    <a:pt x="469590" y="1510481"/>
                  </a:lnTo>
                  <a:lnTo>
                    <a:pt x="469930" y="1552778"/>
                  </a:lnTo>
                  <a:lnTo>
                    <a:pt x="470355" y="1546248"/>
                  </a:lnTo>
                  <a:lnTo>
                    <a:pt x="470694" y="1487127"/>
                  </a:lnTo>
                  <a:lnTo>
                    <a:pt x="470948" y="1525486"/>
                  </a:lnTo>
                  <a:lnTo>
                    <a:pt x="471118" y="1559800"/>
                  </a:lnTo>
                  <a:lnTo>
                    <a:pt x="471288" y="1536909"/>
                  </a:lnTo>
                  <a:lnTo>
                    <a:pt x="471374" y="1518674"/>
                  </a:lnTo>
                  <a:lnTo>
                    <a:pt x="471458" y="1528854"/>
                  </a:lnTo>
                  <a:lnTo>
                    <a:pt x="471543" y="1543384"/>
                  </a:lnTo>
                  <a:lnTo>
                    <a:pt x="471627" y="1539955"/>
                  </a:lnTo>
                  <a:lnTo>
                    <a:pt x="471797" y="1514725"/>
                  </a:lnTo>
                  <a:lnTo>
                    <a:pt x="471967" y="1559758"/>
                  </a:lnTo>
                  <a:lnTo>
                    <a:pt x="472137" y="1547638"/>
                  </a:lnTo>
                  <a:lnTo>
                    <a:pt x="473747" y="1502674"/>
                  </a:lnTo>
                  <a:lnTo>
                    <a:pt x="473917" y="1511091"/>
                  </a:lnTo>
                  <a:lnTo>
                    <a:pt x="475440" y="1553462"/>
                  </a:lnTo>
                  <a:lnTo>
                    <a:pt x="475694" y="1534947"/>
                  </a:lnTo>
                  <a:lnTo>
                    <a:pt x="475778" y="1542307"/>
                  </a:lnTo>
                  <a:lnTo>
                    <a:pt x="475862" y="1541825"/>
                  </a:lnTo>
                  <a:lnTo>
                    <a:pt x="476032" y="1520592"/>
                  </a:lnTo>
                  <a:lnTo>
                    <a:pt x="476200" y="1538135"/>
                  </a:lnTo>
                  <a:lnTo>
                    <a:pt x="476370" y="1552454"/>
                  </a:lnTo>
                  <a:lnTo>
                    <a:pt x="476454" y="1514869"/>
                  </a:lnTo>
                  <a:lnTo>
                    <a:pt x="476624" y="1536768"/>
                  </a:lnTo>
                  <a:lnTo>
                    <a:pt x="476876" y="1563513"/>
                  </a:lnTo>
                  <a:lnTo>
                    <a:pt x="477384" y="1542568"/>
                  </a:lnTo>
                  <a:lnTo>
                    <a:pt x="477890" y="1514281"/>
                  </a:lnTo>
                  <a:lnTo>
                    <a:pt x="478228" y="1531675"/>
                  </a:lnTo>
                  <a:lnTo>
                    <a:pt x="478481" y="1556984"/>
                  </a:lnTo>
                  <a:lnTo>
                    <a:pt x="478566" y="1535410"/>
                  </a:lnTo>
                  <a:lnTo>
                    <a:pt x="478650" y="1522457"/>
                  </a:lnTo>
                  <a:lnTo>
                    <a:pt x="478734" y="1530882"/>
                  </a:lnTo>
                  <a:lnTo>
                    <a:pt x="478819" y="1547504"/>
                  </a:lnTo>
                  <a:lnTo>
                    <a:pt x="478988" y="1539135"/>
                  </a:lnTo>
                  <a:lnTo>
                    <a:pt x="479072" y="1525501"/>
                  </a:lnTo>
                  <a:lnTo>
                    <a:pt x="479831" y="1597564"/>
                  </a:lnTo>
                  <a:lnTo>
                    <a:pt x="480842" y="1535271"/>
                  </a:lnTo>
                  <a:lnTo>
                    <a:pt x="481010" y="1550369"/>
                  </a:lnTo>
                  <a:lnTo>
                    <a:pt x="481178" y="1540936"/>
                  </a:lnTo>
                  <a:lnTo>
                    <a:pt x="481262" y="1529491"/>
                  </a:lnTo>
                  <a:lnTo>
                    <a:pt x="481516" y="1535609"/>
                  </a:lnTo>
                  <a:lnTo>
                    <a:pt x="481684" y="1549146"/>
                  </a:lnTo>
                  <a:lnTo>
                    <a:pt x="481852" y="1509150"/>
                  </a:lnTo>
                  <a:lnTo>
                    <a:pt x="482105" y="1533904"/>
                  </a:lnTo>
                  <a:lnTo>
                    <a:pt x="482189" y="1560561"/>
                  </a:lnTo>
                  <a:lnTo>
                    <a:pt x="482273" y="1531896"/>
                  </a:lnTo>
                  <a:lnTo>
                    <a:pt x="482357" y="1565869"/>
                  </a:lnTo>
                  <a:lnTo>
                    <a:pt x="483955" y="1538884"/>
                  </a:lnTo>
                  <a:lnTo>
                    <a:pt x="484039" y="1523664"/>
                  </a:lnTo>
                  <a:lnTo>
                    <a:pt x="484121" y="1532270"/>
                  </a:lnTo>
                  <a:lnTo>
                    <a:pt x="484290" y="1554502"/>
                  </a:lnTo>
                  <a:lnTo>
                    <a:pt x="484458" y="1526884"/>
                  </a:lnTo>
                  <a:lnTo>
                    <a:pt x="484626" y="1561681"/>
                  </a:lnTo>
                  <a:lnTo>
                    <a:pt x="485213" y="1554829"/>
                  </a:lnTo>
                  <a:lnTo>
                    <a:pt x="485297" y="1512895"/>
                  </a:lnTo>
                  <a:lnTo>
                    <a:pt x="485381" y="1543509"/>
                  </a:lnTo>
                  <a:lnTo>
                    <a:pt x="485550" y="1563890"/>
                  </a:lnTo>
                  <a:lnTo>
                    <a:pt x="485634" y="1561636"/>
                  </a:lnTo>
                  <a:lnTo>
                    <a:pt x="485718" y="1520708"/>
                  </a:lnTo>
                  <a:lnTo>
                    <a:pt x="485802" y="1561035"/>
                  </a:lnTo>
                  <a:lnTo>
                    <a:pt x="485884" y="1574910"/>
                  </a:lnTo>
                  <a:lnTo>
                    <a:pt x="487059" y="1508376"/>
                  </a:lnTo>
                  <a:lnTo>
                    <a:pt x="487730" y="1512168"/>
                  </a:lnTo>
                  <a:lnTo>
                    <a:pt x="487980" y="1546770"/>
                  </a:lnTo>
                  <a:lnTo>
                    <a:pt x="488065" y="1501867"/>
                  </a:lnTo>
                  <a:lnTo>
                    <a:pt x="488147" y="1530348"/>
                  </a:lnTo>
                  <a:lnTo>
                    <a:pt x="488482" y="1568875"/>
                  </a:lnTo>
                  <a:lnTo>
                    <a:pt x="488817" y="1540032"/>
                  </a:lnTo>
                  <a:lnTo>
                    <a:pt x="488901" y="1514470"/>
                  </a:lnTo>
                  <a:lnTo>
                    <a:pt x="489737" y="1581580"/>
                  </a:lnTo>
                  <a:lnTo>
                    <a:pt x="490323" y="1535192"/>
                  </a:lnTo>
                  <a:lnTo>
                    <a:pt x="490741" y="707023"/>
                  </a:lnTo>
                  <a:lnTo>
                    <a:pt x="490908" y="1493221"/>
                  </a:lnTo>
                  <a:lnTo>
                    <a:pt x="492160" y="1581220"/>
                  </a:lnTo>
                  <a:lnTo>
                    <a:pt x="492661" y="1554827"/>
                  </a:lnTo>
                  <a:lnTo>
                    <a:pt x="492744" y="1554199"/>
                  </a:lnTo>
                  <a:lnTo>
                    <a:pt x="493079" y="1515318"/>
                  </a:lnTo>
                  <a:lnTo>
                    <a:pt x="493328" y="1553097"/>
                  </a:lnTo>
                  <a:lnTo>
                    <a:pt x="493579" y="1567868"/>
                  </a:lnTo>
                  <a:lnTo>
                    <a:pt x="493912" y="1523486"/>
                  </a:lnTo>
                  <a:lnTo>
                    <a:pt x="494578" y="1556198"/>
                  </a:lnTo>
                  <a:lnTo>
                    <a:pt x="494662" y="1569535"/>
                  </a:lnTo>
                  <a:lnTo>
                    <a:pt x="494745" y="1560456"/>
                  </a:lnTo>
                  <a:lnTo>
                    <a:pt x="494911" y="1541436"/>
                  </a:lnTo>
                  <a:lnTo>
                    <a:pt x="495245" y="1572663"/>
                  </a:lnTo>
                  <a:lnTo>
                    <a:pt x="495494" y="1552675"/>
                  </a:lnTo>
                  <a:lnTo>
                    <a:pt x="495578" y="1514060"/>
                  </a:lnTo>
                  <a:lnTo>
                    <a:pt x="495660" y="1534303"/>
                  </a:lnTo>
                  <a:lnTo>
                    <a:pt x="495827" y="1568199"/>
                  </a:lnTo>
                  <a:lnTo>
                    <a:pt x="496078" y="1551983"/>
                  </a:lnTo>
                  <a:lnTo>
                    <a:pt x="496160" y="1515072"/>
                  </a:lnTo>
                  <a:lnTo>
                    <a:pt x="496243" y="1549273"/>
                  </a:lnTo>
                  <a:lnTo>
                    <a:pt x="496409" y="1580203"/>
                  </a:lnTo>
                  <a:lnTo>
                    <a:pt x="496576" y="1553130"/>
                  </a:lnTo>
                  <a:lnTo>
                    <a:pt x="496825" y="1516452"/>
                  </a:lnTo>
                  <a:lnTo>
                    <a:pt x="497741" y="1575884"/>
                  </a:lnTo>
                  <a:lnTo>
                    <a:pt x="498653" y="1555603"/>
                  </a:lnTo>
                  <a:lnTo>
                    <a:pt x="498737" y="1570136"/>
                  </a:lnTo>
                  <a:lnTo>
                    <a:pt x="498986" y="1556689"/>
                  </a:lnTo>
                  <a:lnTo>
                    <a:pt x="499069" y="1514944"/>
                  </a:lnTo>
                  <a:lnTo>
                    <a:pt x="500562" y="1597342"/>
                  </a:lnTo>
                  <a:lnTo>
                    <a:pt x="500893" y="1557094"/>
                  </a:lnTo>
                  <a:lnTo>
                    <a:pt x="500976" y="1555501"/>
                  </a:lnTo>
                  <a:lnTo>
                    <a:pt x="501059" y="1561781"/>
                  </a:lnTo>
                  <a:lnTo>
                    <a:pt x="501308" y="1525796"/>
                  </a:lnTo>
                  <a:lnTo>
                    <a:pt x="501390" y="1540675"/>
                  </a:lnTo>
                  <a:lnTo>
                    <a:pt x="501557" y="1576975"/>
                  </a:lnTo>
                  <a:lnTo>
                    <a:pt x="502053" y="1512228"/>
                  </a:lnTo>
                  <a:lnTo>
                    <a:pt x="502715" y="1538400"/>
                  </a:lnTo>
                  <a:lnTo>
                    <a:pt x="503542" y="1591678"/>
                  </a:lnTo>
                  <a:lnTo>
                    <a:pt x="504121" y="1549709"/>
                  </a:lnTo>
                  <a:lnTo>
                    <a:pt x="504203" y="1533003"/>
                  </a:lnTo>
                  <a:lnTo>
                    <a:pt x="504370" y="1536368"/>
                  </a:lnTo>
                  <a:lnTo>
                    <a:pt x="504535" y="1555411"/>
                  </a:lnTo>
                  <a:lnTo>
                    <a:pt x="504618" y="1521861"/>
                  </a:lnTo>
                  <a:lnTo>
                    <a:pt x="504783" y="1584257"/>
                  </a:lnTo>
                  <a:lnTo>
                    <a:pt x="506434" y="1571288"/>
                  </a:lnTo>
                  <a:lnTo>
                    <a:pt x="506517" y="1571881"/>
                  </a:lnTo>
                  <a:lnTo>
                    <a:pt x="506682" y="1533418"/>
                  </a:lnTo>
                  <a:lnTo>
                    <a:pt x="507505" y="1551869"/>
                  </a:lnTo>
                  <a:lnTo>
                    <a:pt x="507588" y="1573440"/>
                  </a:lnTo>
                  <a:lnTo>
                    <a:pt x="507753" y="1530846"/>
                  </a:lnTo>
                  <a:lnTo>
                    <a:pt x="507836" y="1569609"/>
                  </a:lnTo>
                  <a:lnTo>
                    <a:pt x="508001" y="1582028"/>
                  </a:lnTo>
                  <a:lnTo>
                    <a:pt x="508742" y="1527007"/>
                  </a:lnTo>
                  <a:lnTo>
                    <a:pt x="509730" y="1567865"/>
                  </a:lnTo>
                  <a:lnTo>
                    <a:pt x="509813" y="1577740"/>
                  </a:lnTo>
                  <a:lnTo>
                    <a:pt x="510306" y="1521526"/>
                  </a:lnTo>
                  <a:lnTo>
                    <a:pt x="511622" y="1552814"/>
                  </a:lnTo>
                  <a:lnTo>
                    <a:pt x="511867" y="1571592"/>
                  </a:lnTo>
                  <a:lnTo>
                    <a:pt x="512115" y="1521133"/>
                  </a:lnTo>
                  <a:lnTo>
                    <a:pt x="512689" y="1555601"/>
                  </a:lnTo>
                  <a:lnTo>
                    <a:pt x="512853" y="1583408"/>
                  </a:lnTo>
                  <a:lnTo>
                    <a:pt x="514740" y="1514925"/>
                  </a:lnTo>
                  <a:lnTo>
                    <a:pt x="515887" y="1571021"/>
                  </a:lnTo>
                  <a:lnTo>
                    <a:pt x="516542" y="1533441"/>
                  </a:lnTo>
                  <a:lnTo>
                    <a:pt x="518341" y="1586254"/>
                  </a:lnTo>
                  <a:lnTo>
                    <a:pt x="519730" y="1516333"/>
                  </a:lnTo>
                  <a:lnTo>
                    <a:pt x="520138" y="1531939"/>
                  </a:lnTo>
                  <a:lnTo>
                    <a:pt x="520953" y="1566428"/>
                  </a:lnTo>
                  <a:lnTo>
                    <a:pt x="521117" y="1545647"/>
                  </a:lnTo>
                  <a:lnTo>
                    <a:pt x="521198" y="1527011"/>
                  </a:lnTo>
                  <a:lnTo>
                    <a:pt x="521280" y="1535674"/>
                  </a:lnTo>
                  <a:lnTo>
                    <a:pt x="521361" y="1554962"/>
                  </a:lnTo>
                  <a:lnTo>
                    <a:pt x="521444" y="1540020"/>
                  </a:lnTo>
                  <a:lnTo>
                    <a:pt x="521524" y="1532957"/>
                  </a:lnTo>
                  <a:lnTo>
                    <a:pt x="521605" y="1572425"/>
                  </a:lnTo>
                  <a:lnTo>
                    <a:pt x="521932" y="1540345"/>
                  </a:lnTo>
                  <a:lnTo>
                    <a:pt x="522013" y="1504915"/>
                  </a:lnTo>
                  <a:lnTo>
                    <a:pt x="522665" y="1574666"/>
                  </a:lnTo>
                  <a:lnTo>
                    <a:pt x="523805" y="1543825"/>
                  </a:lnTo>
                  <a:lnTo>
                    <a:pt x="523886" y="1539698"/>
                  </a:lnTo>
                  <a:lnTo>
                    <a:pt x="524049" y="1574108"/>
                  </a:lnTo>
                  <a:lnTo>
                    <a:pt x="524130" y="1552002"/>
                  </a:lnTo>
                  <a:lnTo>
                    <a:pt x="524212" y="1525505"/>
                  </a:lnTo>
                  <a:lnTo>
                    <a:pt x="524374" y="1549999"/>
                  </a:lnTo>
                  <a:lnTo>
                    <a:pt x="524455" y="1552834"/>
                  </a:lnTo>
                  <a:lnTo>
                    <a:pt x="524538" y="1539733"/>
                  </a:lnTo>
                  <a:lnTo>
                    <a:pt x="524619" y="1553687"/>
                  </a:lnTo>
                  <a:lnTo>
                    <a:pt x="524780" y="1549171"/>
                  </a:lnTo>
                  <a:lnTo>
                    <a:pt x="524944" y="1496025"/>
                  </a:lnTo>
                  <a:lnTo>
                    <a:pt x="525187" y="1537780"/>
                  </a:lnTo>
                  <a:lnTo>
                    <a:pt x="525269" y="1556686"/>
                  </a:lnTo>
                  <a:lnTo>
                    <a:pt x="525431" y="1544186"/>
                  </a:lnTo>
                  <a:lnTo>
                    <a:pt x="525675" y="1517859"/>
                  </a:lnTo>
                  <a:lnTo>
                    <a:pt x="525756" y="1567354"/>
                  </a:lnTo>
                  <a:lnTo>
                    <a:pt x="526163" y="1538906"/>
                  </a:lnTo>
                  <a:lnTo>
                    <a:pt x="526731" y="1511970"/>
                  </a:lnTo>
                  <a:lnTo>
                    <a:pt x="527218" y="1574709"/>
                  </a:lnTo>
                  <a:lnTo>
                    <a:pt x="528435" y="1512793"/>
                  </a:lnTo>
                  <a:lnTo>
                    <a:pt x="528516" y="1511702"/>
                  </a:lnTo>
                  <a:lnTo>
                    <a:pt x="529246" y="1558090"/>
                  </a:lnTo>
                  <a:lnTo>
                    <a:pt x="530217" y="1530438"/>
                  </a:lnTo>
                  <a:lnTo>
                    <a:pt x="530298" y="1508825"/>
                  </a:lnTo>
                  <a:lnTo>
                    <a:pt x="530783" y="1574184"/>
                  </a:lnTo>
                  <a:lnTo>
                    <a:pt x="532078" y="1534873"/>
                  </a:lnTo>
                  <a:lnTo>
                    <a:pt x="532157" y="1535003"/>
                  </a:lnTo>
                  <a:lnTo>
                    <a:pt x="532238" y="1530397"/>
                  </a:lnTo>
                  <a:lnTo>
                    <a:pt x="532481" y="1552781"/>
                  </a:lnTo>
                  <a:lnTo>
                    <a:pt x="532724" y="1551993"/>
                  </a:lnTo>
                  <a:lnTo>
                    <a:pt x="532886" y="1508442"/>
                  </a:lnTo>
                  <a:lnTo>
                    <a:pt x="534339" y="1584387"/>
                  </a:lnTo>
                  <a:lnTo>
                    <a:pt x="534661" y="1536876"/>
                  </a:lnTo>
                  <a:lnTo>
                    <a:pt x="534983" y="1569792"/>
                  </a:lnTo>
                  <a:lnTo>
                    <a:pt x="535226" y="1558942"/>
                  </a:lnTo>
                  <a:lnTo>
                    <a:pt x="535307" y="1524844"/>
                  </a:lnTo>
                  <a:lnTo>
                    <a:pt x="535386" y="1540905"/>
                  </a:lnTo>
                  <a:lnTo>
                    <a:pt x="535467" y="1570683"/>
                  </a:lnTo>
                  <a:lnTo>
                    <a:pt x="536113" y="1498187"/>
                  </a:lnTo>
                  <a:lnTo>
                    <a:pt x="537240" y="1564025"/>
                  </a:lnTo>
                  <a:lnTo>
                    <a:pt x="537884" y="1523347"/>
                  </a:lnTo>
                  <a:lnTo>
                    <a:pt x="538447" y="1550489"/>
                  </a:lnTo>
                  <a:lnTo>
                    <a:pt x="538527" y="1569230"/>
                  </a:lnTo>
                  <a:lnTo>
                    <a:pt x="538607" y="1557552"/>
                  </a:lnTo>
                  <a:lnTo>
                    <a:pt x="538688" y="1537222"/>
                  </a:lnTo>
                  <a:lnTo>
                    <a:pt x="538768" y="1555914"/>
                  </a:lnTo>
                  <a:lnTo>
                    <a:pt x="538930" y="1568761"/>
                  </a:lnTo>
                  <a:lnTo>
                    <a:pt x="539171" y="1522133"/>
                  </a:lnTo>
                  <a:lnTo>
                    <a:pt x="540456" y="1552976"/>
                  </a:lnTo>
                  <a:lnTo>
                    <a:pt x="540535" y="1571219"/>
                  </a:lnTo>
                  <a:lnTo>
                    <a:pt x="540777" y="1553070"/>
                  </a:lnTo>
                  <a:lnTo>
                    <a:pt x="540857" y="1533940"/>
                  </a:lnTo>
                  <a:lnTo>
                    <a:pt x="540937" y="1549942"/>
                  </a:lnTo>
                  <a:lnTo>
                    <a:pt x="541018" y="1584059"/>
                  </a:lnTo>
                  <a:lnTo>
                    <a:pt x="541097" y="1553544"/>
                  </a:lnTo>
                  <a:lnTo>
                    <a:pt x="541178" y="1535141"/>
                  </a:lnTo>
                  <a:lnTo>
                    <a:pt x="541419" y="1563925"/>
                  </a:lnTo>
                  <a:lnTo>
                    <a:pt x="541900" y="1524392"/>
                  </a:lnTo>
                  <a:lnTo>
                    <a:pt x="541981" y="1548069"/>
                  </a:lnTo>
                  <a:lnTo>
                    <a:pt x="542060" y="1596425"/>
                  </a:lnTo>
                  <a:lnTo>
                    <a:pt x="542221" y="1549103"/>
                  </a:lnTo>
                  <a:lnTo>
                    <a:pt x="542301" y="1540305"/>
                  </a:lnTo>
                  <a:lnTo>
                    <a:pt x="542462" y="1581405"/>
                  </a:lnTo>
                  <a:lnTo>
                    <a:pt x="542622" y="1544803"/>
                  </a:lnTo>
                  <a:lnTo>
                    <a:pt x="542701" y="1516335"/>
                  </a:lnTo>
                  <a:lnTo>
                    <a:pt x="542782" y="1527886"/>
                  </a:lnTo>
                  <a:lnTo>
                    <a:pt x="543823" y="1582447"/>
                  </a:lnTo>
                  <a:lnTo>
                    <a:pt x="544383" y="1532857"/>
                  </a:lnTo>
                  <a:lnTo>
                    <a:pt x="544464" y="1522046"/>
                  </a:lnTo>
                  <a:lnTo>
                    <a:pt x="545984" y="1584515"/>
                  </a:lnTo>
                  <a:lnTo>
                    <a:pt x="546303" y="1563808"/>
                  </a:lnTo>
                  <a:lnTo>
                    <a:pt x="546383" y="1550616"/>
                  </a:lnTo>
                  <a:lnTo>
                    <a:pt x="546543" y="1554080"/>
                  </a:lnTo>
                  <a:lnTo>
                    <a:pt x="546782" y="1578384"/>
                  </a:lnTo>
                  <a:lnTo>
                    <a:pt x="546943" y="1533498"/>
                  </a:lnTo>
                  <a:lnTo>
                    <a:pt x="547262" y="1558559"/>
                  </a:lnTo>
                  <a:lnTo>
                    <a:pt x="547341" y="1591402"/>
                  </a:lnTo>
                  <a:lnTo>
                    <a:pt x="548460" y="1526906"/>
                  </a:lnTo>
                  <a:lnTo>
                    <a:pt x="548698" y="1573056"/>
                  </a:lnTo>
                  <a:lnTo>
                    <a:pt x="548779" y="1593591"/>
                  </a:lnTo>
                  <a:lnTo>
                    <a:pt x="548937" y="1518528"/>
                  </a:lnTo>
                  <a:lnTo>
                    <a:pt x="550532" y="1578204"/>
                  </a:lnTo>
                  <a:lnTo>
                    <a:pt x="550691" y="1552421"/>
                  </a:lnTo>
                  <a:lnTo>
                    <a:pt x="550770" y="1579962"/>
                  </a:lnTo>
                  <a:lnTo>
                    <a:pt x="550930" y="1571118"/>
                  </a:lnTo>
                  <a:lnTo>
                    <a:pt x="551010" y="1550386"/>
                  </a:lnTo>
                  <a:lnTo>
                    <a:pt x="551089" y="1575984"/>
                  </a:lnTo>
                  <a:lnTo>
                    <a:pt x="551248" y="1556978"/>
                  </a:lnTo>
                  <a:lnTo>
                    <a:pt x="551408" y="1525956"/>
                  </a:lnTo>
                  <a:lnTo>
                    <a:pt x="551487" y="1542932"/>
                  </a:lnTo>
                  <a:lnTo>
                    <a:pt x="551566" y="1557595"/>
                  </a:lnTo>
                  <a:lnTo>
                    <a:pt x="551646" y="1538177"/>
                  </a:lnTo>
                  <a:lnTo>
                    <a:pt x="551806" y="1556066"/>
                  </a:lnTo>
                  <a:lnTo>
                    <a:pt x="551885" y="1575630"/>
                  </a:lnTo>
                  <a:lnTo>
                    <a:pt x="553713" y="1517310"/>
                  </a:lnTo>
                  <a:lnTo>
                    <a:pt x="554588" y="1569031"/>
                  </a:lnTo>
                  <a:lnTo>
                    <a:pt x="555540" y="1550922"/>
                  </a:lnTo>
                  <a:lnTo>
                    <a:pt x="555619" y="1538754"/>
                  </a:lnTo>
                  <a:lnTo>
                    <a:pt x="555936" y="1561286"/>
                  </a:lnTo>
                  <a:lnTo>
                    <a:pt x="556016" y="1560496"/>
                  </a:lnTo>
                  <a:lnTo>
                    <a:pt x="556095" y="1536137"/>
                  </a:lnTo>
                  <a:lnTo>
                    <a:pt x="556174" y="1560382"/>
                  </a:lnTo>
                  <a:lnTo>
                    <a:pt x="556332" y="1591477"/>
                  </a:lnTo>
                  <a:lnTo>
                    <a:pt x="557046" y="1518914"/>
                  </a:lnTo>
                  <a:lnTo>
                    <a:pt x="558075" y="1552180"/>
                  </a:lnTo>
                  <a:lnTo>
                    <a:pt x="558155" y="1569086"/>
                  </a:lnTo>
                  <a:lnTo>
                    <a:pt x="558788" y="1538359"/>
                  </a:lnTo>
                  <a:lnTo>
                    <a:pt x="559421" y="1554656"/>
                  </a:lnTo>
                  <a:lnTo>
                    <a:pt x="559499" y="1572847"/>
                  </a:lnTo>
                  <a:lnTo>
                    <a:pt x="559578" y="1532532"/>
                  </a:lnTo>
                  <a:lnTo>
                    <a:pt x="559895" y="1554432"/>
                  </a:lnTo>
                  <a:lnTo>
                    <a:pt x="559973" y="1590853"/>
                  </a:lnTo>
                  <a:lnTo>
                    <a:pt x="560211" y="1562353"/>
                  </a:lnTo>
                  <a:lnTo>
                    <a:pt x="560290" y="1540392"/>
                  </a:lnTo>
                  <a:lnTo>
                    <a:pt x="560368" y="1552007"/>
                  </a:lnTo>
                  <a:lnTo>
                    <a:pt x="560527" y="1575689"/>
                  </a:lnTo>
                  <a:lnTo>
                    <a:pt x="561317" y="1525888"/>
                  </a:lnTo>
                  <a:lnTo>
                    <a:pt x="561869" y="1540724"/>
                  </a:lnTo>
                  <a:lnTo>
                    <a:pt x="561949" y="1586439"/>
                  </a:lnTo>
                  <a:lnTo>
                    <a:pt x="562342" y="1545672"/>
                  </a:lnTo>
                  <a:lnTo>
                    <a:pt x="562421" y="1498352"/>
                  </a:lnTo>
                  <a:lnTo>
                    <a:pt x="562894" y="1561536"/>
                  </a:lnTo>
                  <a:lnTo>
                    <a:pt x="564235" y="1534525"/>
                  </a:lnTo>
                  <a:lnTo>
                    <a:pt x="564392" y="1560418"/>
                  </a:lnTo>
                  <a:lnTo>
                    <a:pt x="565102" y="1502409"/>
                  </a:lnTo>
                  <a:lnTo>
                    <a:pt x="565495" y="1549758"/>
                  </a:lnTo>
                  <a:lnTo>
                    <a:pt x="565573" y="1594102"/>
                  </a:lnTo>
                  <a:lnTo>
                    <a:pt x="565730" y="1558523"/>
                  </a:lnTo>
                  <a:lnTo>
                    <a:pt x="565809" y="1542979"/>
                  </a:lnTo>
                  <a:lnTo>
                    <a:pt x="565889" y="1558811"/>
                  </a:lnTo>
                  <a:lnTo>
                    <a:pt x="566046" y="1543016"/>
                  </a:lnTo>
                  <a:lnTo>
                    <a:pt x="566203" y="1514384"/>
                  </a:lnTo>
                  <a:lnTo>
                    <a:pt x="566439" y="1533642"/>
                  </a:lnTo>
                  <a:lnTo>
                    <a:pt x="566517" y="1558018"/>
                  </a:lnTo>
                  <a:lnTo>
                    <a:pt x="566988" y="1534010"/>
                  </a:lnTo>
                  <a:lnTo>
                    <a:pt x="567067" y="1527999"/>
                  </a:lnTo>
                  <a:lnTo>
                    <a:pt x="567147" y="1539794"/>
                  </a:lnTo>
                  <a:lnTo>
                    <a:pt x="567225" y="1502806"/>
                  </a:lnTo>
                  <a:lnTo>
                    <a:pt x="567382" y="1527788"/>
                  </a:lnTo>
                  <a:lnTo>
                    <a:pt x="567932" y="1586696"/>
                  </a:lnTo>
                  <a:lnTo>
                    <a:pt x="568167" y="1531333"/>
                  </a:lnTo>
                  <a:lnTo>
                    <a:pt x="568324" y="1507646"/>
                  </a:lnTo>
                  <a:lnTo>
                    <a:pt x="568404" y="1527774"/>
                  </a:lnTo>
                  <a:lnTo>
                    <a:pt x="568481" y="1559294"/>
                  </a:lnTo>
                  <a:lnTo>
                    <a:pt x="568638" y="1550034"/>
                  </a:lnTo>
                  <a:lnTo>
                    <a:pt x="568718" y="1521191"/>
                  </a:lnTo>
                  <a:lnTo>
                    <a:pt x="568795" y="1533607"/>
                  </a:lnTo>
                  <a:lnTo>
                    <a:pt x="569030" y="1556861"/>
                  </a:lnTo>
                  <a:lnTo>
                    <a:pt x="569344" y="1536264"/>
                  </a:lnTo>
                  <a:lnTo>
                    <a:pt x="569424" y="1497765"/>
                  </a:lnTo>
                  <a:lnTo>
                    <a:pt x="569502" y="1511521"/>
                  </a:lnTo>
                  <a:lnTo>
                    <a:pt x="569579" y="1546489"/>
                  </a:lnTo>
                  <a:lnTo>
                    <a:pt x="570051" y="1522528"/>
                  </a:lnTo>
                  <a:lnTo>
                    <a:pt x="570128" y="1511307"/>
                  </a:lnTo>
                  <a:lnTo>
                    <a:pt x="570208" y="1518769"/>
                  </a:lnTo>
                  <a:lnTo>
                    <a:pt x="570677" y="1577218"/>
                  </a:lnTo>
                  <a:lnTo>
                    <a:pt x="571461" y="1540475"/>
                  </a:lnTo>
                  <a:lnTo>
                    <a:pt x="571696" y="1477005"/>
                  </a:lnTo>
                  <a:lnTo>
                    <a:pt x="572635" y="1517148"/>
                  </a:lnTo>
                  <a:lnTo>
                    <a:pt x="572713" y="1541656"/>
                  </a:lnTo>
                  <a:lnTo>
                    <a:pt x="573340" y="1499843"/>
                  </a:lnTo>
                  <a:lnTo>
                    <a:pt x="573495" y="1537688"/>
                  </a:lnTo>
                  <a:lnTo>
                    <a:pt x="573575" y="1544526"/>
                  </a:lnTo>
                  <a:lnTo>
                    <a:pt x="574043" y="1466516"/>
                  </a:lnTo>
                  <a:lnTo>
                    <a:pt x="575371" y="1534175"/>
                  </a:lnTo>
                  <a:lnTo>
                    <a:pt x="575684" y="1503316"/>
                  </a:lnTo>
                  <a:lnTo>
                    <a:pt x="575839" y="1513783"/>
                  </a:lnTo>
                  <a:lnTo>
                    <a:pt x="575917" y="1538821"/>
                  </a:lnTo>
                  <a:lnTo>
                    <a:pt x="575996" y="1524249"/>
                  </a:lnTo>
                  <a:lnTo>
                    <a:pt x="576074" y="1504631"/>
                  </a:lnTo>
                  <a:lnTo>
                    <a:pt x="576152" y="1513945"/>
                  </a:lnTo>
                  <a:lnTo>
                    <a:pt x="576229" y="1527364"/>
                  </a:lnTo>
                  <a:lnTo>
                    <a:pt x="576385" y="1519948"/>
                  </a:lnTo>
                  <a:lnTo>
                    <a:pt x="576464" y="1511166"/>
                  </a:lnTo>
                  <a:lnTo>
                    <a:pt x="577010" y="1549539"/>
                  </a:lnTo>
                  <a:lnTo>
                    <a:pt x="577711" y="1542107"/>
                  </a:lnTo>
                  <a:lnTo>
                    <a:pt x="577789" y="1509987"/>
                  </a:lnTo>
                  <a:lnTo>
                    <a:pt x="577867" y="1512636"/>
                  </a:lnTo>
                  <a:lnTo>
                    <a:pt x="577945" y="1545718"/>
                  </a:lnTo>
                  <a:lnTo>
                    <a:pt x="578022" y="1517009"/>
                  </a:lnTo>
                  <a:lnTo>
                    <a:pt x="578100" y="1498761"/>
                  </a:lnTo>
                  <a:lnTo>
                    <a:pt x="578646" y="1552386"/>
                  </a:lnTo>
                  <a:lnTo>
                    <a:pt x="579268" y="1526946"/>
                  </a:lnTo>
                  <a:lnTo>
                    <a:pt x="579425" y="1485974"/>
                  </a:lnTo>
                  <a:lnTo>
                    <a:pt x="581058" y="1556304"/>
                  </a:lnTo>
                  <a:lnTo>
                    <a:pt x="581213" y="1538876"/>
                  </a:lnTo>
                  <a:lnTo>
                    <a:pt x="581291" y="1497951"/>
                  </a:lnTo>
                  <a:lnTo>
                    <a:pt x="581369" y="1511654"/>
                  </a:lnTo>
                  <a:lnTo>
                    <a:pt x="582067" y="1563730"/>
                  </a:lnTo>
                  <a:lnTo>
                    <a:pt x="582999" y="1530805"/>
                  </a:lnTo>
                  <a:lnTo>
                    <a:pt x="583076" y="1510065"/>
                  </a:lnTo>
                  <a:lnTo>
                    <a:pt x="583543" y="1516723"/>
                  </a:lnTo>
                  <a:lnTo>
                    <a:pt x="583619" y="1538484"/>
                  </a:lnTo>
                  <a:lnTo>
                    <a:pt x="583697" y="1506185"/>
                  </a:lnTo>
                  <a:lnTo>
                    <a:pt x="583930" y="1529805"/>
                  </a:lnTo>
                  <a:lnTo>
                    <a:pt x="584008" y="1545898"/>
                  </a:lnTo>
                  <a:lnTo>
                    <a:pt x="584395" y="1524904"/>
                  </a:lnTo>
                  <a:lnTo>
                    <a:pt x="584473" y="1547073"/>
                  </a:lnTo>
                  <a:lnTo>
                    <a:pt x="584782" y="1505429"/>
                  </a:lnTo>
                  <a:lnTo>
                    <a:pt x="585402" y="1540646"/>
                  </a:lnTo>
                  <a:lnTo>
                    <a:pt x="585480" y="1547173"/>
                  </a:lnTo>
                  <a:lnTo>
                    <a:pt x="585634" y="1494767"/>
                  </a:lnTo>
                  <a:lnTo>
                    <a:pt x="587261" y="1537269"/>
                  </a:lnTo>
                  <a:lnTo>
                    <a:pt x="587337" y="1539155"/>
                  </a:lnTo>
                  <a:lnTo>
                    <a:pt x="587414" y="1510070"/>
                  </a:lnTo>
                  <a:lnTo>
                    <a:pt x="588343" y="1566900"/>
                  </a:lnTo>
                  <a:lnTo>
                    <a:pt x="588651" y="1521405"/>
                  </a:lnTo>
                  <a:lnTo>
                    <a:pt x="588728" y="1501199"/>
                  </a:lnTo>
                  <a:lnTo>
                    <a:pt x="588882" y="1512975"/>
                  </a:lnTo>
                  <a:lnTo>
                    <a:pt x="588960" y="1525924"/>
                  </a:lnTo>
                  <a:lnTo>
                    <a:pt x="589038" y="1506412"/>
                  </a:lnTo>
                  <a:lnTo>
                    <a:pt x="589192" y="1510054"/>
                  </a:lnTo>
                  <a:lnTo>
                    <a:pt x="589269" y="1546843"/>
                  </a:lnTo>
                  <a:lnTo>
                    <a:pt x="589809" y="1516914"/>
                  </a:lnTo>
                  <a:lnTo>
                    <a:pt x="589963" y="1508488"/>
                  </a:lnTo>
                  <a:lnTo>
                    <a:pt x="590194" y="1550984"/>
                  </a:lnTo>
                  <a:lnTo>
                    <a:pt x="590350" y="1516384"/>
                  </a:lnTo>
                  <a:lnTo>
                    <a:pt x="590426" y="1500577"/>
                  </a:lnTo>
                  <a:lnTo>
                    <a:pt x="591737" y="1551842"/>
                  </a:lnTo>
                  <a:lnTo>
                    <a:pt x="592122" y="1503208"/>
                  </a:lnTo>
                  <a:lnTo>
                    <a:pt x="592200" y="1494737"/>
                  </a:lnTo>
                  <a:lnTo>
                    <a:pt x="592430" y="1533772"/>
                  </a:lnTo>
                  <a:lnTo>
                    <a:pt x="592816" y="1529331"/>
                  </a:lnTo>
                  <a:lnTo>
                    <a:pt x="592892" y="1491448"/>
                  </a:lnTo>
                  <a:lnTo>
                    <a:pt x="593124" y="1515542"/>
                  </a:lnTo>
                  <a:lnTo>
                    <a:pt x="593200" y="1533022"/>
                  </a:lnTo>
                  <a:lnTo>
                    <a:pt x="593278" y="1506130"/>
                  </a:lnTo>
                  <a:lnTo>
                    <a:pt x="593431" y="1519804"/>
                  </a:lnTo>
                  <a:lnTo>
                    <a:pt x="593508" y="1544009"/>
                  </a:lnTo>
                  <a:lnTo>
                    <a:pt x="593969" y="1489053"/>
                  </a:lnTo>
                  <a:lnTo>
                    <a:pt x="594047" y="1509369"/>
                  </a:lnTo>
                  <a:lnTo>
                    <a:pt x="594123" y="1549305"/>
                  </a:lnTo>
                  <a:lnTo>
                    <a:pt x="594277" y="1485130"/>
                  </a:lnTo>
                  <a:lnTo>
                    <a:pt x="595891" y="1509291"/>
                  </a:lnTo>
                  <a:lnTo>
                    <a:pt x="595969" y="1537162"/>
                  </a:lnTo>
                  <a:lnTo>
                    <a:pt x="596121" y="1520650"/>
                  </a:lnTo>
                  <a:lnTo>
                    <a:pt x="596199" y="1503522"/>
                  </a:lnTo>
                  <a:lnTo>
                    <a:pt x="596275" y="1520230"/>
                  </a:lnTo>
                  <a:lnTo>
                    <a:pt x="596353" y="1537634"/>
                  </a:lnTo>
                  <a:lnTo>
                    <a:pt x="596429" y="1520195"/>
                  </a:lnTo>
                  <a:lnTo>
                    <a:pt x="596583" y="1535022"/>
                  </a:lnTo>
                  <a:lnTo>
                    <a:pt x="596659" y="1569316"/>
                  </a:lnTo>
                  <a:lnTo>
                    <a:pt x="596735" y="1555628"/>
                  </a:lnTo>
                  <a:lnTo>
                    <a:pt x="597887" y="1495167"/>
                  </a:lnTo>
                  <a:lnTo>
                    <a:pt x="598500" y="1513740"/>
                  </a:lnTo>
                  <a:lnTo>
                    <a:pt x="598960" y="1541734"/>
                  </a:lnTo>
                  <a:lnTo>
                    <a:pt x="599112" y="1532478"/>
                  </a:lnTo>
                  <a:lnTo>
                    <a:pt x="599648" y="1506379"/>
                  </a:lnTo>
                  <a:lnTo>
                    <a:pt x="599726" y="1509156"/>
                  </a:lnTo>
                  <a:lnTo>
                    <a:pt x="599955" y="1562897"/>
                  </a:lnTo>
                  <a:lnTo>
                    <a:pt x="601026" y="1523104"/>
                  </a:lnTo>
                  <a:lnTo>
                    <a:pt x="601103" y="1505007"/>
                  </a:lnTo>
                  <a:lnTo>
                    <a:pt x="601180" y="1511956"/>
                  </a:lnTo>
                  <a:lnTo>
                    <a:pt x="601256" y="1540586"/>
                  </a:lnTo>
                  <a:lnTo>
                    <a:pt x="601332" y="1502948"/>
                  </a:lnTo>
                  <a:lnTo>
                    <a:pt x="601486" y="1524476"/>
                  </a:lnTo>
                  <a:lnTo>
                    <a:pt x="601562" y="1556150"/>
                  </a:lnTo>
                  <a:lnTo>
                    <a:pt x="601790" y="1533480"/>
                  </a:lnTo>
                  <a:lnTo>
                    <a:pt x="602403" y="1471276"/>
                  </a:lnTo>
                  <a:lnTo>
                    <a:pt x="602479" y="1531395"/>
                  </a:lnTo>
                  <a:lnTo>
                    <a:pt x="602555" y="1545235"/>
                  </a:lnTo>
                  <a:lnTo>
                    <a:pt x="603929" y="1484501"/>
                  </a:lnTo>
                  <a:lnTo>
                    <a:pt x="604388" y="1515970"/>
                  </a:lnTo>
                  <a:lnTo>
                    <a:pt x="604769" y="1495386"/>
                  </a:lnTo>
                  <a:lnTo>
                    <a:pt x="605302" y="1547355"/>
                  </a:lnTo>
                  <a:lnTo>
                    <a:pt x="605911" y="1521878"/>
                  </a:lnTo>
                  <a:lnTo>
                    <a:pt x="605987" y="1492333"/>
                  </a:lnTo>
                  <a:lnTo>
                    <a:pt x="606064" y="1506433"/>
                  </a:lnTo>
                  <a:lnTo>
                    <a:pt x="606140" y="1525258"/>
                  </a:lnTo>
                  <a:lnTo>
                    <a:pt x="606368" y="1510322"/>
                  </a:lnTo>
                  <a:lnTo>
                    <a:pt x="606444" y="1495024"/>
                  </a:lnTo>
                  <a:lnTo>
                    <a:pt x="606521" y="1500798"/>
                  </a:lnTo>
                  <a:lnTo>
                    <a:pt x="606597" y="1513301"/>
                  </a:lnTo>
                  <a:lnTo>
                    <a:pt x="606673" y="1477557"/>
                  </a:lnTo>
                  <a:lnTo>
                    <a:pt x="606978" y="1531858"/>
                  </a:lnTo>
                  <a:lnTo>
                    <a:pt x="608499" y="1512563"/>
                  </a:lnTo>
                  <a:lnTo>
                    <a:pt x="608575" y="1497920"/>
                  </a:lnTo>
                  <a:lnTo>
                    <a:pt x="608652" y="1534345"/>
                  </a:lnTo>
                  <a:lnTo>
                    <a:pt x="608880" y="1514958"/>
                  </a:lnTo>
                  <a:lnTo>
                    <a:pt x="608956" y="1493142"/>
                  </a:lnTo>
                  <a:lnTo>
                    <a:pt x="609032" y="1512106"/>
                  </a:lnTo>
                  <a:lnTo>
                    <a:pt x="609107" y="1520108"/>
                  </a:lnTo>
                  <a:lnTo>
                    <a:pt x="609259" y="1482913"/>
                  </a:lnTo>
                  <a:lnTo>
                    <a:pt x="610551" y="1552094"/>
                  </a:lnTo>
                  <a:lnTo>
                    <a:pt x="611006" y="1544329"/>
                  </a:lnTo>
                  <a:lnTo>
                    <a:pt x="611386" y="1486880"/>
                  </a:lnTo>
                  <a:lnTo>
                    <a:pt x="612826" y="1487590"/>
                  </a:lnTo>
                  <a:lnTo>
                    <a:pt x="613432" y="1538264"/>
                  </a:lnTo>
                  <a:lnTo>
                    <a:pt x="614643" y="1522692"/>
                  </a:lnTo>
                  <a:lnTo>
                    <a:pt x="614794" y="1457184"/>
                  </a:lnTo>
                  <a:lnTo>
                    <a:pt x="615097" y="1508634"/>
                  </a:lnTo>
                  <a:lnTo>
                    <a:pt x="615172" y="1525864"/>
                  </a:lnTo>
                  <a:lnTo>
                    <a:pt x="615702" y="1492182"/>
                  </a:lnTo>
                  <a:lnTo>
                    <a:pt x="615778" y="1533710"/>
                  </a:lnTo>
                  <a:lnTo>
                    <a:pt x="615852" y="1529417"/>
                  </a:lnTo>
                  <a:lnTo>
                    <a:pt x="616911" y="1478277"/>
                  </a:lnTo>
                  <a:lnTo>
                    <a:pt x="617666" y="1499792"/>
                  </a:lnTo>
                  <a:lnTo>
                    <a:pt x="617741" y="1497952"/>
                  </a:lnTo>
                  <a:lnTo>
                    <a:pt x="617967" y="1521394"/>
                  </a:lnTo>
                  <a:lnTo>
                    <a:pt x="618042" y="1521052"/>
                  </a:lnTo>
                  <a:lnTo>
                    <a:pt x="618345" y="1484642"/>
                  </a:lnTo>
                  <a:lnTo>
                    <a:pt x="619852" y="1532527"/>
                  </a:lnTo>
                  <a:lnTo>
                    <a:pt x="620078" y="1495801"/>
                  </a:lnTo>
                  <a:lnTo>
                    <a:pt x="620154" y="1498666"/>
                  </a:lnTo>
                  <a:lnTo>
                    <a:pt x="620229" y="1496869"/>
                  </a:lnTo>
                  <a:lnTo>
                    <a:pt x="620305" y="1481092"/>
                  </a:lnTo>
                  <a:lnTo>
                    <a:pt x="620379" y="1500725"/>
                  </a:lnTo>
                  <a:lnTo>
                    <a:pt x="620530" y="1466553"/>
                  </a:lnTo>
                  <a:lnTo>
                    <a:pt x="622336" y="1540196"/>
                  </a:lnTo>
                  <a:lnTo>
                    <a:pt x="622637" y="1475032"/>
                  </a:lnTo>
                  <a:lnTo>
                    <a:pt x="623237" y="1492339"/>
                  </a:lnTo>
                  <a:lnTo>
                    <a:pt x="623313" y="1541531"/>
                  </a:lnTo>
                  <a:lnTo>
                    <a:pt x="623838" y="1506787"/>
                  </a:lnTo>
                  <a:lnTo>
                    <a:pt x="623915" y="1468318"/>
                  </a:lnTo>
                  <a:lnTo>
                    <a:pt x="624138" y="1503408"/>
                  </a:lnTo>
                  <a:lnTo>
                    <a:pt x="624214" y="1525594"/>
                  </a:lnTo>
                  <a:lnTo>
                    <a:pt x="624364" y="1522084"/>
                  </a:lnTo>
                  <a:lnTo>
                    <a:pt x="626090" y="1465929"/>
                  </a:lnTo>
                  <a:lnTo>
                    <a:pt x="626165" y="1482326"/>
                  </a:lnTo>
                  <a:lnTo>
                    <a:pt x="626239" y="1513899"/>
                  </a:lnTo>
                  <a:lnTo>
                    <a:pt x="626690" y="1495714"/>
                  </a:lnTo>
                  <a:lnTo>
                    <a:pt x="626764" y="1477555"/>
                  </a:lnTo>
                  <a:lnTo>
                    <a:pt x="626839" y="1492352"/>
                  </a:lnTo>
                  <a:lnTo>
                    <a:pt x="627139" y="1524211"/>
                  </a:lnTo>
                  <a:lnTo>
                    <a:pt x="627588" y="1499159"/>
                  </a:lnTo>
                  <a:lnTo>
                    <a:pt x="627662" y="1475768"/>
                  </a:lnTo>
                  <a:lnTo>
                    <a:pt x="627813" y="1518527"/>
                  </a:lnTo>
                  <a:lnTo>
                    <a:pt x="628486" y="1484664"/>
                  </a:lnTo>
                  <a:lnTo>
                    <a:pt x="628561" y="1462806"/>
                  </a:lnTo>
                  <a:lnTo>
                    <a:pt x="628635" y="1473205"/>
                  </a:lnTo>
                  <a:lnTo>
                    <a:pt x="628786" y="1499641"/>
                  </a:lnTo>
                  <a:lnTo>
                    <a:pt x="629010" y="1475238"/>
                  </a:lnTo>
                  <a:lnTo>
                    <a:pt x="629084" y="1464397"/>
                  </a:lnTo>
                  <a:lnTo>
                    <a:pt x="629982" y="1525191"/>
                  </a:lnTo>
                  <a:lnTo>
                    <a:pt x="630953" y="1504011"/>
                  </a:lnTo>
                  <a:lnTo>
                    <a:pt x="631028" y="1480851"/>
                  </a:lnTo>
                  <a:lnTo>
                    <a:pt x="631252" y="1487119"/>
                  </a:lnTo>
                  <a:lnTo>
                    <a:pt x="631550" y="1541934"/>
                  </a:lnTo>
                  <a:lnTo>
                    <a:pt x="631774" y="1509166"/>
                  </a:lnTo>
                  <a:lnTo>
                    <a:pt x="631997" y="1459466"/>
                  </a:lnTo>
                  <a:lnTo>
                    <a:pt x="632520" y="1478462"/>
                  </a:lnTo>
                  <a:lnTo>
                    <a:pt x="632594" y="1514760"/>
                  </a:lnTo>
                  <a:lnTo>
                    <a:pt x="632818" y="1490502"/>
                  </a:lnTo>
                  <a:lnTo>
                    <a:pt x="632892" y="1461303"/>
                  </a:lnTo>
                  <a:lnTo>
                    <a:pt x="633042" y="1463306"/>
                  </a:lnTo>
                  <a:lnTo>
                    <a:pt x="633937" y="1519036"/>
                  </a:lnTo>
                  <a:lnTo>
                    <a:pt x="634382" y="1497332"/>
                  </a:lnTo>
                  <a:lnTo>
                    <a:pt x="634457" y="1460043"/>
                  </a:lnTo>
                  <a:lnTo>
                    <a:pt x="635798" y="1520205"/>
                  </a:lnTo>
                  <a:lnTo>
                    <a:pt x="636244" y="1489559"/>
                  </a:lnTo>
                  <a:lnTo>
                    <a:pt x="636318" y="1460340"/>
                  </a:lnTo>
                  <a:lnTo>
                    <a:pt x="636393" y="1480892"/>
                  </a:lnTo>
                  <a:lnTo>
                    <a:pt x="636690" y="1522198"/>
                  </a:lnTo>
                  <a:lnTo>
                    <a:pt x="637656" y="1501922"/>
                  </a:lnTo>
                  <a:lnTo>
                    <a:pt x="637803" y="1455155"/>
                  </a:lnTo>
                  <a:lnTo>
                    <a:pt x="638324" y="1496964"/>
                  </a:lnTo>
                  <a:lnTo>
                    <a:pt x="638398" y="1511467"/>
                  </a:lnTo>
                  <a:lnTo>
                    <a:pt x="638471" y="1506933"/>
                  </a:lnTo>
                  <a:lnTo>
                    <a:pt x="638695" y="1463457"/>
                  </a:lnTo>
                  <a:lnTo>
                    <a:pt x="638917" y="1488718"/>
                  </a:lnTo>
                  <a:lnTo>
                    <a:pt x="638992" y="1513256"/>
                  </a:lnTo>
                  <a:lnTo>
                    <a:pt x="639066" y="1510163"/>
                  </a:lnTo>
                  <a:lnTo>
                    <a:pt x="639139" y="1483857"/>
                  </a:lnTo>
                  <a:lnTo>
                    <a:pt x="639436" y="1526362"/>
                  </a:lnTo>
                  <a:lnTo>
                    <a:pt x="639658" y="1487952"/>
                  </a:lnTo>
                  <a:lnTo>
                    <a:pt x="639733" y="1470879"/>
                  </a:lnTo>
                  <a:lnTo>
                    <a:pt x="640104" y="1519501"/>
                  </a:lnTo>
                  <a:lnTo>
                    <a:pt x="641512" y="1500631"/>
                  </a:lnTo>
                  <a:lnTo>
                    <a:pt x="641586" y="1476175"/>
                  </a:lnTo>
                  <a:lnTo>
                    <a:pt x="641881" y="1499589"/>
                  </a:lnTo>
                  <a:lnTo>
                    <a:pt x="642029" y="1503285"/>
                  </a:lnTo>
                  <a:lnTo>
                    <a:pt x="642548" y="1446541"/>
                  </a:lnTo>
                  <a:lnTo>
                    <a:pt x="642770" y="1474846"/>
                  </a:lnTo>
                  <a:lnTo>
                    <a:pt x="642918" y="1529605"/>
                  </a:lnTo>
                  <a:lnTo>
                    <a:pt x="644027" y="1486461"/>
                  </a:lnTo>
                  <a:lnTo>
                    <a:pt x="644100" y="1473385"/>
                  </a:lnTo>
                  <a:lnTo>
                    <a:pt x="644396" y="1513228"/>
                  </a:lnTo>
                  <a:lnTo>
                    <a:pt x="644617" y="1501418"/>
                  </a:lnTo>
                  <a:lnTo>
                    <a:pt x="644765" y="1469389"/>
                  </a:lnTo>
                  <a:lnTo>
                    <a:pt x="645799" y="1530435"/>
                  </a:lnTo>
                  <a:lnTo>
                    <a:pt x="646242" y="1477768"/>
                  </a:lnTo>
                  <a:lnTo>
                    <a:pt x="646315" y="1465224"/>
                  </a:lnTo>
                  <a:lnTo>
                    <a:pt x="646462" y="1493119"/>
                  </a:lnTo>
                  <a:lnTo>
                    <a:pt x="647053" y="1471815"/>
                  </a:lnTo>
                  <a:lnTo>
                    <a:pt x="647126" y="1460917"/>
                  </a:lnTo>
                  <a:lnTo>
                    <a:pt x="647200" y="1502645"/>
                  </a:lnTo>
                  <a:lnTo>
                    <a:pt x="648011" y="1480017"/>
                  </a:lnTo>
                  <a:lnTo>
                    <a:pt x="648084" y="1457755"/>
                  </a:lnTo>
                  <a:lnTo>
                    <a:pt x="648157" y="1466113"/>
                  </a:lnTo>
                  <a:lnTo>
                    <a:pt x="648525" y="1494036"/>
                  </a:lnTo>
                  <a:lnTo>
                    <a:pt x="648893" y="1482207"/>
                  </a:lnTo>
                  <a:lnTo>
                    <a:pt x="649041" y="1455770"/>
                  </a:lnTo>
                  <a:lnTo>
                    <a:pt x="649115" y="1478380"/>
                  </a:lnTo>
                  <a:lnTo>
                    <a:pt x="649188" y="1482973"/>
                  </a:lnTo>
                  <a:lnTo>
                    <a:pt x="649482" y="1436999"/>
                  </a:lnTo>
                  <a:lnTo>
                    <a:pt x="650218" y="1482166"/>
                  </a:lnTo>
                  <a:lnTo>
                    <a:pt x="650291" y="1494512"/>
                  </a:lnTo>
                  <a:lnTo>
                    <a:pt x="650512" y="1443483"/>
                  </a:lnTo>
                  <a:lnTo>
                    <a:pt x="650659" y="1491297"/>
                  </a:lnTo>
                  <a:lnTo>
                    <a:pt x="650807" y="1498799"/>
                  </a:lnTo>
                  <a:lnTo>
                    <a:pt x="652275" y="1453707"/>
                  </a:lnTo>
                  <a:lnTo>
                    <a:pt x="652568" y="1494561"/>
                  </a:lnTo>
                  <a:lnTo>
                    <a:pt x="652936" y="1473668"/>
                  </a:lnTo>
                  <a:lnTo>
                    <a:pt x="653009" y="1483852"/>
                  </a:lnTo>
                  <a:lnTo>
                    <a:pt x="653082" y="1497080"/>
                  </a:lnTo>
                  <a:lnTo>
                    <a:pt x="653155" y="1452533"/>
                  </a:lnTo>
                  <a:lnTo>
                    <a:pt x="653449" y="1474770"/>
                  </a:lnTo>
                  <a:lnTo>
                    <a:pt x="653522" y="1499405"/>
                  </a:lnTo>
                  <a:lnTo>
                    <a:pt x="653815" y="1475076"/>
                  </a:lnTo>
                  <a:lnTo>
                    <a:pt x="653888" y="1432796"/>
                  </a:lnTo>
                  <a:lnTo>
                    <a:pt x="654036" y="1472378"/>
                  </a:lnTo>
                  <a:lnTo>
                    <a:pt x="654109" y="1493176"/>
                  </a:lnTo>
                  <a:lnTo>
                    <a:pt x="654842" y="1446192"/>
                  </a:lnTo>
                  <a:lnTo>
                    <a:pt x="655282" y="1471888"/>
                  </a:lnTo>
                  <a:lnTo>
                    <a:pt x="655355" y="1495305"/>
                  </a:lnTo>
                  <a:lnTo>
                    <a:pt x="655428" y="1477484"/>
                  </a:lnTo>
                  <a:lnTo>
                    <a:pt x="655501" y="1465603"/>
                  </a:lnTo>
                  <a:lnTo>
                    <a:pt x="655573" y="1480673"/>
                  </a:lnTo>
                  <a:lnTo>
                    <a:pt x="655648" y="1464446"/>
                  </a:lnTo>
                  <a:lnTo>
                    <a:pt x="655794" y="1479300"/>
                  </a:lnTo>
                  <a:lnTo>
                    <a:pt x="655867" y="1490843"/>
                  </a:lnTo>
                  <a:lnTo>
                    <a:pt x="655940" y="1465162"/>
                  </a:lnTo>
                  <a:lnTo>
                    <a:pt x="656013" y="1478185"/>
                  </a:lnTo>
                  <a:lnTo>
                    <a:pt x="656234" y="1504690"/>
                  </a:lnTo>
                  <a:lnTo>
                    <a:pt x="656307" y="1478964"/>
                  </a:lnTo>
                  <a:lnTo>
                    <a:pt x="656380" y="1474516"/>
                  </a:lnTo>
                  <a:lnTo>
                    <a:pt x="656453" y="1477968"/>
                  </a:lnTo>
                  <a:lnTo>
                    <a:pt x="656599" y="1490093"/>
                  </a:lnTo>
                  <a:lnTo>
                    <a:pt x="656818" y="1417838"/>
                  </a:lnTo>
                  <a:lnTo>
                    <a:pt x="656892" y="1469807"/>
                  </a:lnTo>
                  <a:lnTo>
                    <a:pt x="656965" y="1504547"/>
                  </a:lnTo>
                  <a:lnTo>
                    <a:pt x="657038" y="1484650"/>
                  </a:lnTo>
                  <a:lnTo>
                    <a:pt x="657111" y="1465474"/>
                  </a:lnTo>
                  <a:lnTo>
                    <a:pt x="657257" y="1491984"/>
                  </a:lnTo>
                  <a:lnTo>
                    <a:pt x="657330" y="1477983"/>
                  </a:lnTo>
                  <a:lnTo>
                    <a:pt x="658208" y="1290521"/>
                  </a:lnTo>
                  <a:lnTo>
                    <a:pt x="658645" y="1471236"/>
                  </a:lnTo>
                  <a:lnTo>
                    <a:pt x="658718" y="1486222"/>
                  </a:lnTo>
                  <a:lnTo>
                    <a:pt x="658864" y="1484472"/>
                  </a:lnTo>
                  <a:lnTo>
                    <a:pt x="659083" y="1442451"/>
                  </a:lnTo>
                  <a:lnTo>
                    <a:pt x="659813" y="1468093"/>
                  </a:lnTo>
                  <a:lnTo>
                    <a:pt x="659886" y="1485752"/>
                  </a:lnTo>
                  <a:lnTo>
                    <a:pt x="660105" y="1466638"/>
                  </a:lnTo>
                  <a:lnTo>
                    <a:pt x="660178" y="1486501"/>
                  </a:lnTo>
                  <a:lnTo>
                    <a:pt x="660397" y="1445502"/>
                  </a:lnTo>
                  <a:lnTo>
                    <a:pt x="660907" y="1461225"/>
                  </a:lnTo>
                  <a:lnTo>
                    <a:pt x="661053" y="1505592"/>
                  </a:lnTo>
                  <a:lnTo>
                    <a:pt x="661490" y="1463295"/>
                  </a:lnTo>
                  <a:lnTo>
                    <a:pt x="661563" y="1427768"/>
                  </a:lnTo>
                  <a:lnTo>
                    <a:pt x="661709" y="1439621"/>
                  </a:lnTo>
                  <a:lnTo>
                    <a:pt x="662655" y="1504985"/>
                  </a:lnTo>
                  <a:lnTo>
                    <a:pt x="663456" y="1473793"/>
                  </a:lnTo>
                  <a:lnTo>
                    <a:pt x="663529" y="1454768"/>
                  </a:lnTo>
                  <a:lnTo>
                    <a:pt x="664329" y="1522563"/>
                  </a:lnTo>
                  <a:lnTo>
                    <a:pt x="664474" y="1455238"/>
                  </a:lnTo>
                  <a:lnTo>
                    <a:pt x="664547" y="1450251"/>
                  </a:lnTo>
                  <a:lnTo>
                    <a:pt x="664693" y="1478685"/>
                  </a:lnTo>
                  <a:lnTo>
                    <a:pt x="664766" y="1471070"/>
                  </a:lnTo>
                  <a:lnTo>
                    <a:pt x="664837" y="1448955"/>
                  </a:lnTo>
                  <a:lnTo>
                    <a:pt x="664983" y="1466044"/>
                  </a:lnTo>
                  <a:lnTo>
                    <a:pt x="665200" y="1488369"/>
                  </a:lnTo>
                  <a:lnTo>
                    <a:pt x="665419" y="1467101"/>
                  </a:lnTo>
                  <a:lnTo>
                    <a:pt x="665637" y="1436033"/>
                  </a:lnTo>
                  <a:lnTo>
                    <a:pt x="666363" y="1500073"/>
                  </a:lnTo>
                  <a:lnTo>
                    <a:pt x="667379" y="1479925"/>
                  </a:lnTo>
                  <a:lnTo>
                    <a:pt x="667596" y="1450262"/>
                  </a:lnTo>
                  <a:lnTo>
                    <a:pt x="667741" y="1476623"/>
                  </a:lnTo>
                  <a:lnTo>
                    <a:pt x="667814" y="1487151"/>
                  </a:lnTo>
                  <a:lnTo>
                    <a:pt x="668321" y="1438633"/>
                  </a:lnTo>
                  <a:lnTo>
                    <a:pt x="668393" y="1465614"/>
                  </a:lnTo>
                  <a:lnTo>
                    <a:pt x="668466" y="1487968"/>
                  </a:lnTo>
                  <a:lnTo>
                    <a:pt x="668974" y="1477596"/>
                  </a:lnTo>
                  <a:lnTo>
                    <a:pt x="669045" y="1460756"/>
                  </a:lnTo>
                  <a:lnTo>
                    <a:pt x="669191" y="1493142"/>
                  </a:lnTo>
                  <a:lnTo>
                    <a:pt x="669624" y="1462546"/>
                  </a:lnTo>
                  <a:lnTo>
                    <a:pt x="669697" y="1457915"/>
                  </a:lnTo>
                  <a:lnTo>
                    <a:pt x="669842" y="1469768"/>
                  </a:lnTo>
                  <a:lnTo>
                    <a:pt x="669986" y="1445258"/>
                  </a:lnTo>
                  <a:lnTo>
                    <a:pt x="670203" y="1466667"/>
                  </a:lnTo>
                  <a:lnTo>
                    <a:pt x="670276" y="1482447"/>
                  </a:lnTo>
                  <a:lnTo>
                    <a:pt x="670348" y="1478293"/>
                  </a:lnTo>
                  <a:lnTo>
                    <a:pt x="670783" y="1431427"/>
                  </a:lnTo>
                  <a:lnTo>
                    <a:pt x="670856" y="1492561"/>
                  </a:lnTo>
                  <a:lnTo>
                    <a:pt x="672590" y="1477168"/>
                  </a:lnTo>
                  <a:lnTo>
                    <a:pt x="672661" y="1494074"/>
                  </a:lnTo>
                  <a:lnTo>
                    <a:pt x="673601" y="1416525"/>
                  </a:lnTo>
                  <a:lnTo>
                    <a:pt x="674465" y="1466484"/>
                  </a:lnTo>
                  <a:lnTo>
                    <a:pt x="674538" y="1463317"/>
                  </a:lnTo>
                  <a:lnTo>
                    <a:pt x="674683" y="1494756"/>
                  </a:lnTo>
                  <a:lnTo>
                    <a:pt x="674754" y="1473189"/>
                  </a:lnTo>
                  <a:lnTo>
                    <a:pt x="674826" y="1450349"/>
                  </a:lnTo>
                  <a:lnTo>
                    <a:pt x="675043" y="1458489"/>
                  </a:lnTo>
                  <a:lnTo>
                    <a:pt x="675114" y="1476115"/>
                  </a:lnTo>
                  <a:lnTo>
                    <a:pt x="675475" y="1443570"/>
                  </a:lnTo>
                  <a:lnTo>
                    <a:pt x="675548" y="1446644"/>
                  </a:lnTo>
                  <a:lnTo>
                    <a:pt x="676051" y="1497786"/>
                  </a:lnTo>
                  <a:lnTo>
                    <a:pt x="676555" y="1474432"/>
                  </a:lnTo>
                  <a:lnTo>
                    <a:pt x="676627" y="1441840"/>
                  </a:lnTo>
                  <a:lnTo>
                    <a:pt x="676700" y="1450681"/>
                  </a:lnTo>
                  <a:lnTo>
                    <a:pt x="677347" y="1485744"/>
                  </a:lnTo>
                  <a:lnTo>
                    <a:pt x="677491" y="1463170"/>
                  </a:lnTo>
                  <a:lnTo>
                    <a:pt x="677563" y="1449661"/>
                  </a:lnTo>
                  <a:lnTo>
                    <a:pt x="678210" y="1488342"/>
                  </a:lnTo>
                  <a:lnTo>
                    <a:pt x="678426" y="1470419"/>
                  </a:lnTo>
                  <a:lnTo>
                    <a:pt x="679072" y="1422668"/>
                  </a:lnTo>
                  <a:lnTo>
                    <a:pt x="679359" y="1465631"/>
                  </a:lnTo>
                  <a:lnTo>
                    <a:pt x="679432" y="1475057"/>
                  </a:lnTo>
                  <a:lnTo>
                    <a:pt x="679719" y="1439364"/>
                  </a:lnTo>
                  <a:lnTo>
                    <a:pt x="680149" y="1460311"/>
                  </a:lnTo>
                  <a:lnTo>
                    <a:pt x="680222" y="1487743"/>
                  </a:lnTo>
                  <a:lnTo>
                    <a:pt x="680365" y="1460744"/>
                  </a:lnTo>
                  <a:lnTo>
                    <a:pt x="680508" y="1421118"/>
                  </a:lnTo>
                  <a:lnTo>
                    <a:pt x="680652" y="1443532"/>
                  </a:lnTo>
                  <a:lnTo>
                    <a:pt x="681728" y="1490447"/>
                  </a:lnTo>
                  <a:lnTo>
                    <a:pt x="682158" y="1448100"/>
                  </a:lnTo>
                  <a:lnTo>
                    <a:pt x="682229" y="1433289"/>
                  </a:lnTo>
                  <a:lnTo>
                    <a:pt x="682517" y="1488510"/>
                  </a:lnTo>
                  <a:lnTo>
                    <a:pt x="683805" y="1445834"/>
                  </a:lnTo>
                  <a:lnTo>
                    <a:pt x="683876" y="1426804"/>
                  </a:lnTo>
                  <a:lnTo>
                    <a:pt x="683948" y="1431337"/>
                  </a:lnTo>
                  <a:lnTo>
                    <a:pt x="685093" y="1485757"/>
                  </a:lnTo>
                  <a:lnTo>
                    <a:pt x="685736" y="1468976"/>
                  </a:lnTo>
                  <a:lnTo>
                    <a:pt x="685808" y="1460630"/>
                  </a:lnTo>
                  <a:lnTo>
                    <a:pt x="685879" y="1481538"/>
                  </a:lnTo>
                  <a:lnTo>
                    <a:pt x="686879" y="1426385"/>
                  </a:lnTo>
                  <a:lnTo>
                    <a:pt x="687521" y="1467642"/>
                  </a:lnTo>
                  <a:lnTo>
                    <a:pt x="687593" y="1500311"/>
                  </a:lnTo>
                  <a:lnTo>
                    <a:pt x="687735" y="1437938"/>
                  </a:lnTo>
                  <a:lnTo>
                    <a:pt x="689376" y="1446500"/>
                  </a:lnTo>
                  <a:lnTo>
                    <a:pt x="689517" y="1489519"/>
                  </a:lnTo>
                  <a:lnTo>
                    <a:pt x="689589" y="1452040"/>
                  </a:lnTo>
                  <a:lnTo>
                    <a:pt x="689660" y="1434993"/>
                  </a:lnTo>
                  <a:lnTo>
                    <a:pt x="690158" y="1477316"/>
                  </a:lnTo>
                  <a:lnTo>
                    <a:pt x="690587" y="1463712"/>
                  </a:lnTo>
                  <a:lnTo>
                    <a:pt x="691085" y="1420341"/>
                  </a:lnTo>
                  <a:lnTo>
                    <a:pt x="691440" y="1430331"/>
                  </a:lnTo>
                  <a:lnTo>
                    <a:pt x="691512" y="1481413"/>
                  </a:lnTo>
                  <a:lnTo>
                    <a:pt x="691583" y="1439618"/>
                  </a:lnTo>
                  <a:lnTo>
                    <a:pt x="691653" y="1424940"/>
                  </a:lnTo>
                  <a:lnTo>
                    <a:pt x="692151" y="1472872"/>
                  </a:lnTo>
                  <a:lnTo>
                    <a:pt x="692294" y="1442324"/>
                  </a:lnTo>
                  <a:lnTo>
                    <a:pt x="692364" y="1424041"/>
                  </a:lnTo>
                  <a:lnTo>
                    <a:pt x="693502" y="1500271"/>
                  </a:lnTo>
                  <a:lnTo>
                    <a:pt x="694070" y="1449134"/>
                  </a:lnTo>
                  <a:lnTo>
                    <a:pt x="694141" y="1411392"/>
                  </a:lnTo>
                  <a:lnTo>
                    <a:pt x="694708" y="1486981"/>
                  </a:lnTo>
                  <a:lnTo>
                    <a:pt x="695914" y="1462702"/>
                  </a:lnTo>
                  <a:lnTo>
                    <a:pt x="695985" y="1451008"/>
                  </a:lnTo>
                  <a:lnTo>
                    <a:pt x="696056" y="1455685"/>
                  </a:lnTo>
                  <a:lnTo>
                    <a:pt x="696126" y="1464990"/>
                  </a:lnTo>
                  <a:lnTo>
                    <a:pt x="698251" y="1389847"/>
                  </a:lnTo>
                  <a:lnTo>
                    <a:pt x="699877" y="1466155"/>
                  </a:lnTo>
                  <a:lnTo>
                    <a:pt x="700018" y="1458362"/>
                  </a:lnTo>
                  <a:lnTo>
                    <a:pt x="700160" y="1415747"/>
                  </a:lnTo>
                  <a:lnTo>
                    <a:pt x="700937" y="1448132"/>
                  </a:lnTo>
                  <a:lnTo>
                    <a:pt x="701007" y="1459764"/>
                  </a:lnTo>
                  <a:lnTo>
                    <a:pt x="701077" y="1438349"/>
                  </a:lnTo>
                  <a:lnTo>
                    <a:pt x="701148" y="1446687"/>
                  </a:lnTo>
                  <a:lnTo>
                    <a:pt x="701218" y="1470380"/>
                  </a:lnTo>
                  <a:lnTo>
                    <a:pt x="701359" y="1422399"/>
                  </a:lnTo>
                  <a:lnTo>
                    <a:pt x="702983" y="1461306"/>
                  </a:lnTo>
                  <a:lnTo>
                    <a:pt x="703124" y="1466145"/>
                  </a:lnTo>
                  <a:lnTo>
                    <a:pt x="703194" y="1460982"/>
                  </a:lnTo>
                  <a:lnTo>
                    <a:pt x="703263" y="1474558"/>
                  </a:lnTo>
                  <a:lnTo>
                    <a:pt x="704039" y="1434493"/>
                  </a:lnTo>
                  <a:lnTo>
                    <a:pt x="704109" y="1446308"/>
                  </a:lnTo>
                  <a:lnTo>
                    <a:pt x="704179" y="1483083"/>
                  </a:lnTo>
                  <a:lnTo>
                    <a:pt x="704603" y="1462809"/>
                  </a:lnTo>
                  <a:lnTo>
                    <a:pt x="704742" y="1428377"/>
                  </a:lnTo>
                  <a:lnTo>
                    <a:pt x="704883" y="1453004"/>
                  </a:lnTo>
                  <a:lnTo>
                    <a:pt x="704953" y="1474867"/>
                  </a:lnTo>
                  <a:lnTo>
                    <a:pt x="705095" y="1415027"/>
                  </a:lnTo>
                  <a:lnTo>
                    <a:pt x="705166" y="1453314"/>
                  </a:lnTo>
                  <a:lnTo>
                    <a:pt x="705236" y="1475634"/>
                  </a:lnTo>
                  <a:lnTo>
                    <a:pt x="706572" y="1401124"/>
                  </a:lnTo>
                  <a:lnTo>
                    <a:pt x="706994" y="1455285"/>
                  </a:lnTo>
                  <a:lnTo>
                    <a:pt x="707064" y="1479067"/>
                  </a:lnTo>
                  <a:lnTo>
                    <a:pt x="707133" y="1461488"/>
                  </a:lnTo>
                  <a:lnTo>
                    <a:pt x="707203" y="1419116"/>
                  </a:lnTo>
                  <a:lnTo>
                    <a:pt x="707275" y="1456043"/>
                  </a:lnTo>
                  <a:lnTo>
                    <a:pt x="707345" y="1471787"/>
                  </a:lnTo>
                  <a:lnTo>
                    <a:pt x="707765" y="1421074"/>
                  </a:lnTo>
                  <a:lnTo>
                    <a:pt x="708958" y="1434003"/>
                  </a:lnTo>
                  <a:lnTo>
                    <a:pt x="709030" y="1484729"/>
                  </a:lnTo>
                  <a:lnTo>
                    <a:pt x="709309" y="1450679"/>
                  </a:lnTo>
                  <a:lnTo>
                    <a:pt x="709450" y="1424277"/>
                  </a:lnTo>
                  <a:lnTo>
                    <a:pt x="709660" y="1438957"/>
                  </a:lnTo>
                  <a:lnTo>
                    <a:pt x="709729" y="1478328"/>
                  </a:lnTo>
                  <a:lnTo>
                    <a:pt x="710080" y="1454402"/>
                  </a:lnTo>
                  <a:lnTo>
                    <a:pt x="710221" y="1426016"/>
                  </a:lnTo>
                  <a:lnTo>
                    <a:pt x="710291" y="1470897"/>
                  </a:lnTo>
                  <a:lnTo>
                    <a:pt x="710781" y="1429584"/>
                  </a:lnTo>
                  <a:lnTo>
                    <a:pt x="710851" y="1422853"/>
                  </a:lnTo>
                  <a:lnTo>
                    <a:pt x="711061" y="1472906"/>
                  </a:lnTo>
                  <a:lnTo>
                    <a:pt x="711832" y="1439967"/>
                  </a:lnTo>
                  <a:lnTo>
                    <a:pt x="711902" y="1419310"/>
                  </a:lnTo>
                  <a:lnTo>
                    <a:pt x="712811" y="1476640"/>
                  </a:lnTo>
                  <a:lnTo>
                    <a:pt x="713720" y="1461239"/>
                  </a:lnTo>
                  <a:lnTo>
                    <a:pt x="713790" y="1429786"/>
                  </a:lnTo>
                  <a:lnTo>
                    <a:pt x="713999" y="1434777"/>
                  </a:lnTo>
                  <a:lnTo>
                    <a:pt x="714069" y="1480624"/>
                  </a:lnTo>
                  <a:lnTo>
                    <a:pt x="714209" y="1448149"/>
                  </a:lnTo>
                  <a:lnTo>
                    <a:pt x="714279" y="1427830"/>
                  </a:lnTo>
                  <a:lnTo>
                    <a:pt x="714558" y="1445469"/>
                  </a:lnTo>
                  <a:lnTo>
                    <a:pt x="714628" y="1457859"/>
                  </a:lnTo>
                  <a:lnTo>
                    <a:pt x="714767" y="1455556"/>
                  </a:lnTo>
                  <a:lnTo>
                    <a:pt x="714977" y="1413065"/>
                  </a:lnTo>
                  <a:lnTo>
                    <a:pt x="715256" y="1443661"/>
                  </a:lnTo>
                  <a:lnTo>
                    <a:pt x="715535" y="1473511"/>
                  </a:lnTo>
                  <a:lnTo>
                    <a:pt x="715815" y="1452609"/>
                  </a:lnTo>
                  <a:lnTo>
                    <a:pt x="716302" y="1427613"/>
                  </a:lnTo>
                  <a:lnTo>
                    <a:pt x="716511" y="1449585"/>
                  </a:lnTo>
                  <a:lnTo>
                    <a:pt x="716581" y="1453715"/>
                  </a:lnTo>
                  <a:lnTo>
                    <a:pt x="716860" y="1426477"/>
                  </a:lnTo>
                  <a:lnTo>
                    <a:pt x="717278" y="1475132"/>
                  </a:lnTo>
                  <a:lnTo>
                    <a:pt x="717347" y="1425169"/>
                  </a:lnTo>
                  <a:lnTo>
                    <a:pt x="718044" y="1444473"/>
                  </a:lnTo>
                  <a:lnTo>
                    <a:pt x="718114" y="1478643"/>
                  </a:lnTo>
                  <a:lnTo>
                    <a:pt x="718184" y="1447252"/>
                  </a:lnTo>
                  <a:lnTo>
                    <a:pt x="718253" y="1435128"/>
                  </a:lnTo>
                  <a:lnTo>
                    <a:pt x="718393" y="1471024"/>
                  </a:lnTo>
                  <a:lnTo>
                    <a:pt x="718531" y="1440963"/>
                  </a:lnTo>
                  <a:lnTo>
                    <a:pt x="718601" y="1429634"/>
                  </a:lnTo>
                  <a:lnTo>
                    <a:pt x="718810" y="1448904"/>
                  </a:lnTo>
                  <a:lnTo>
                    <a:pt x="718880" y="1425291"/>
                  </a:lnTo>
                  <a:lnTo>
                    <a:pt x="719018" y="1444303"/>
                  </a:lnTo>
                  <a:lnTo>
                    <a:pt x="719088" y="1469795"/>
                  </a:lnTo>
                  <a:lnTo>
                    <a:pt x="719923" y="1386175"/>
                  </a:lnTo>
                  <a:lnTo>
                    <a:pt x="720827" y="1430714"/>
                  </a:lnTo>
                  <a:lnTo>
                    <a:pt x="720897" y="1450724"/>
                  </a:lnTo>
                  <a:lnTo>
                    <a:pt x="721175" y="1420009"/>
                  </a:lnTo>
                  <a:lnTo>
                    <a:pt x="721938" y="1482578"/>
                  </a:lnTo>
                  <a:lnTo>
                    <a:pt x="723672" y="1409822"/>
                  </a:lnTo>
                  <a:lnTo>
                    <a:pt x="723742" y="1421484"/>
                  </a:lnTo>
                  <a:lnTo>
                    <a:pt x="723810" y="1428219"/>
                  </a:lnTo>
                  <a:lnTo>
                    <a:pt x="723880" y="1426821"/>
                  </a:lnTo>
                  <a:lnTo>
                    <a:pt x="723950" y="1421296"/>
                  </a:lnTo>
                  <a:lnTo>
                    <a:pt x="724018" y="1427104"/>
                  </a:lnTo>
                  <a:lnTo>
                    <a:pt x="724158" y="1330249"/>
                  </a:lnTo>
                  <a:lnTo>
                    <a:pt x="724296" y="1422276"/>
                  </a:lnTo>
                  <a:lnTo>
                    <a:pt x="724366" y="1439865"/>
                  </a:lnTo>
                  <a:lnTo>
                    <a:pt x="724434" y="1375144"/>
                  </a:lnTo>
                  <a:lnTo>
                    <a:pt x="725057" y="1438558"/>
                  </a:lnTo>
                  <a:lnTo>
                    <a:pt x="725127" y="1464059"/>
                  </a:lnTo>
                  <a:lnTo>
                    <a:pt x="725197" y="1450040"/>
                  </a:lnTo>
                  <a:lnTo>
                    <a:pt x="726303" y="1391699"/>
                  </a:lnTo>
                  <a:lnTo>
                    <a:pt x="726995" y="1433481"/>
                  </a:lnTo>
                  <a:lnTo>
                    <a:pt x="727065" y="1453463"/>
                  </a:lnTo>
                  <a:lnTo>
                    <a:pt x="728377" y="1402767"/>
                  </a:lnTo>
                  <a:lnTo>
                    <a:pt x="728861" y="1430046"/>
                  </a:lnTo>
                  <a:lnTo>
                    <a:pt x="728999" y="1454346"/>
                  </a:lnTo>
                  <a:lnTo>
                    <a:pt x="729137" y="1409232"/>
                  </a:lnTo>
                  <a:lnTo>
                    <a:pt x="729481" y="1414264"/>
                  </a:lnTo>
                  <a:lnTo>
                    <a:pt x="729551" y="1455669"/>
                  </a:lnTo>
                  <a:lnTo>
                    <a:pt x="729689" y="1431591"/>
                  </a:lnTo>
                  <a:lnTo>
                    <a:pt x="729827" y="1384841"/>
                  </a:lnTo>
                  <a:lnTo>
                    <a:pt x="730241" y="1421135"/>
                  </a:lnTo>
                  <a:lnTo>
                    <a:pt x="730378" y="1463146"/>
                  </a:lnTo>
                  <a:lnTo>
                    <a:pt x="730448" y="1433304"/>
                  </a:lnTo>
                  <a:lnTo>
                    <a:pt x="730516" y="1401348"/>
                  </a:lnTo>
                  <a:lnTo>
                    <a:pt x="730654" y="1425481"/>
                  </a:lnTo>
                  <a:lnTo>
                    <a:pt x="730724" y="1448944"/>
                  </a:lnTo>
                  <a:lnTo>
                    <a:pt x="730792" y="1446712"/>
                  </a:lnTo>
                  <a:lnTo>
                    <a:pt x="731619" y="1399914"/>
                  </a:lnTo>
                  <a:lnTo>
                    <a:pt x="731825" y="1421627"/>
                  </a:lnTo>
                  <a:lnTo>
                    <a:pt x="731895" y="1469419"/>
                  </a:lnTo>
                  <a:lnTo>
                    <a:pt x="731963" y="1427680"/>
                  </a:lnTo>
                  <a:lnTo>
                    <a:pt x="732033" y="1415895"/>
                  </a:lnTo>
                  <a:lnTo>
                    <a:pt x="732377" y="1459988"/>
                  </a:lnTo>
                  <a:lnTo>
                    <a:pt x="732514" y="1416647"/>
                  </a:lnTo>
                  <a:lnTo>
                    <a:pt x="732583" y="1407966"/>
                  </a:lnTo>
                  <a:lnTo>
                    <a:pt x="732652" y="1423415"/>
                  </a:lnTo>
                  <a:lnTo>
                    <a:pt x="732720" y="1393417"/>
                  </a:lnTo>
                  <a:lnTo>
                    <a:pt x="732858" y="1420647"/>
                  </a:lnTo>
                  <a:lnTo>
                    <a:pt x="732928" y="1438213"/>
                  </a:lnTo>
                  <a:lnTo>
                    <a:pt x="732996" y="1437348"/>
                  </a:lnTo>
                  <a:lnTo>
                    <a:pt x="733202" y="1409026"/>
                  </a:lnTo>
                  <a:lnTo>
                    <a:pt x="733271" y="1432622"/>
                  </a:lnTo>
                  <a:lnTo>
                    <a:pt x="733340" y="1468388"/>
                  </a:lnTo>
                  <a:lnTo>
                    <a:pt x="734096" y="1409735"/>
                  </a:lnTo>
                  <a:lnTo>
                    <a:pt x="735127" y="1446003"/>
                  </a:lnTo>
                  <a:lnTo>
                    <a:pt x="735195" y="1470960"/>
                  </a:lnTo>
                  <a:lnTo>
                    <a:pt x="735746" y="1406980"/>
                  </a:lnTo>
                  <a:lnTo>
                    <a:pt x="737049" y="1411538"/>
                  </a:lnTo>
                  <a:lnTo>
                    <a:pt x="737391" y="1442246"/>
                  </a:lnTo>
                  <a:lnTo>
                    <a:pt x="737460" y="1442024"/>
                  </a:lnTo>
                  <a:lnTo>
                    <a:pt x="737529" y="1402934"/>
                  </a:lnTo>
                  <a:lnTo>
                    <a:pt x="737598" y="1420525"/>
                  </a:lnTo>
                  <a:lnTo>
                    <a:pt x="737666" y="1470012"/>
                  </a:lnTo>
                  <a:lnTo>
                    <a:pt x="737940" y="1434871"/>
                  </a:lnTo>
                  <a:lnTo>
                    <a:pt x="738009" y="1419838"/>
                  </a:lnTo>
                  <a:lnTo>
                    <a:pt x="738145" y="1465363"/>
                  </a:lnTo>
                  <a:lnTo>
                    <a:pt x="738899" y="1437347"/>
                  </a:lnTo>
                  <a:lnTo>
                    <a:pt x="738967" y="1415805"/>
                  </a:lnTo>
                  <a:lnTo>
                    <a:pt x="739105" y="1421077"/>
                  </a:lnTo>
                  <a:lnTo>
                    <a:pt x="741020" y="1474910"/>
                  </a:lnTo>
                  <a:lnTo>
                    <a:pt x="741225" y="1401860"/>
                  </a:lnTo>
                  <a:lnTo>
                    <a:pt x="742866" y="1415170"/>
                  </a:lnTo>
                  <a:lnTo>
                    <a:pt x="743139" y="1474781"/>
                  </a:lnTo>
                  <a:lnTo>
                    <a:pt x="743480" y="1437800"/>
                  </a:lnTo>
                  <a:lnTo>
                    <a:pt x="743548" y="1413643"/>
                  </a:lnTo>
                  <a:lnTo>
                    <a:pt x="745116" y="1460248"/>
                  </a:lnTo>
                  <a:lnTo>
                    <a:pt x="745320" y="1430901"/>
                  </a:lnTo>
                  <a:lnTo>
                    <a:pt x="745389" y="1424977"/>
                  </a:lnTo>
                  <a:lnTo>
                    <a:pt x="746274" y="1471609"/>
                  </a:lnTo>
                  <a:lnTo>
                    <a:pt x="746342" y="1434308"/>
                  </a:lnTo>
                  <a:lnTo>
                    <a:pt x="746409" y="1424135"/>
                  </a:lnTo>
                  <a:lnTo>
                    <a:pt x="746682" y="1470781"/>
                  </a:lnTo>
                  <a:lnTo>
                    <a:pt x="747431" y="1426411"/>
                  </a:lnTo>
                  <a:lnTo>
                    <a:pt x="747499" y="1422748"/>
                  </a:lnTo>
                  <a:lnTo>
                    <a:pt x="748449" y="1479302"/>
                  </a:lnTo>
                  <a:lnTo>
                    <a:pt x="748518" y="1437397"/>
                  </a:lnTo>
                  <a:lnTo>
                    <a:pt x="748586" y="1419551"/>
                  </a:lnTo>
                  <a:lnTo>
                    <a:pt x="748654" y="1429513"/>
                  </a:lnTo>
                  <a:lnTo>
                    <a:pt x="748791" y="1455131"/>
                  </a:lnTo>
                  <a:lnTo>
                    <a:pt x="748857" y="1436704"/>
                  </a:lnTo>
                  <a:lnTo>
                    <a:pt x="749062" y="1410191"/>
                  </a:lnTo>
                  <a:lnTo>
                    <a:pt x="750284" y="1486670"/>
                  </a:lnTo>
                  <a:lnTo>
                    <a:pt x="750826" y="1433224"/>
                  </a:lnTo>
                  <a:lnTo>
                    <a:pt x="750961" y="1462369"/>
                  </a:lnTo>
                  <a:lnTo>
                    <a:pt x="751233" y="1442961"/>
                  </a:lnTo>
                  <a:lnTo>
                    <a:pt x="751301" y="1423307"/>
                  </a:lnTo>
                  <a:lnTo>
                    <a:pt x="751775" y="1458262"/>
                  </a:lnTo>
                  <a:lnTo>
                    <a:pt x="752859" y="1430132"/>
                  </a:lnTo>
                  <a:lnTo>
                    <a:pt x="752995" y="1406122"/>
                  </a:lnTo>
                  <a:lnTo>
                    <a:pt x="753062" y="1444473"/>
                  </a:lnTo>
                  <a:lnTo>
                    <a:pt x="753265" y="1419110"/>
                  </a:lnTo>
                  <a:lnTo>
                    <a:pt x="753605" y="1379598"/>
                  </a:lnTo>
                  <a:lnTo>
                    <a:pt x="755430" y="1470727"/>
                  </a:lnTo>
                  <a:lnTo>
                    <a:pt x="755701" y="1415733"/>
                  </a:lnTo>
                  <a:lnTo>
                    <a:pt x="756512" y="1465149"/>
                  </a:lnTo>
                  <a:lnTo>
                    <a:pt x="756578" y="1476780"/>
                  </a:lnTo>
                  <a:lnTo>
                    <a:pt x="756781" y="1404740"/>
                  </a:lnTo>
                  <a:lnTo>
                    <a:pt x="757726" y="1452313"/>
                  </a:lnTo>
                  <a:lnTo>
                    <a:pt x="757794" y="1481844"/>
                  </a:lnTo>
                  <a:lnTo>
                    <a:pt x="757995" y="1427645"/>
                  </a:lnTo>
                  <a:lnTo>
                    <a:pt x="758198" y="1464630"/>
                  </a:lnTo>
                  <a:lnTo>
                    <a:pt x="758265" y="1485219"/>
                  </a:lnTo>
                  <a:lnTo>
                    <a:pt x="758873" y="1422772"/>
                  </a:lnTo>
                  <a:lnTo>
                    <a:pt x="760085" y="1442925"/>
                  </a:lnTo>
                  <a:lnTo>
                    <a:pt x="760152" y="1429088"/>
                  </a:lnTo>
                  <a:lnTo>
                    <a:pt x="760690" y="1472703"/>
                  </a:lnTo>
                  <a:lnTo>
                    <a:pt x="761699" y="1407692"/>
                  </a:lnTo>
                  <a:lnTo>
                    <a:pt x="762035" y="1447848"/>
                  </a:lnTo>
                  <a:lnTo>
                    <a:pt x="762103" y="1473592"/>
                  </a:lnTo>
                  <a:lnTo>
                    <a:pt x="762170" y="1458449"/>
                  </a:lnTo>
                  <a:lnTo>
                    <a:pt x="762305" y="1429453"/>
                  </a:lnTo>
                  <a:lnTo>
                    <a:pt x="762438" y="1434320"/>
                  </a:lnTo>
                  <a:lnTo>
                    <a:pt x="762506" y="1467663"/>
                  </a:lnTo>
                  <a:lnTo>
                    <a:pt x="762976" y="1420978"/>
                  </a:lnTo>
                  <a:lnTo>
                    <a:pt x="763043" y="1473820"/>
                  </a:lnTo>
                  <a:lnTo>
                    <a:pt x="763849" y="1399639"/>
                  </a:lnTo>
                  <a:lnTo>
                    <a:pt x="764788" y="1459293"/>
                  </a:lnTo>
                  <a:lnTo>
                    <a:pt x="764856" y="1453539"/>
                  </a:lnTo>
                  <a:lnTo>
                    <a:pt x="764923" y="1467580"/>
                  </a:lnTo>
                  <a:lnTo>
                    <a:pt x="765258" y="1388818"/>
                  </a:lnTo>
                  <a:lnTo>
                    <a:pt x="766732" y="1410580"/>
                  </a:lnTo>
                  <a:lnTo>
                    <a:pt x="767000" y="1449826"/>
                  </a:lnTo>
                  <a:lnTo>
                    <a:pt x="768071" y="1421054"/>
                  </a:lnTo>
                  <a:lnTo>
                    <a:pt x="768138" y="1393868"/>
                  </a:lnTo>
                  <a:lnTo>
                    <a:pt x="768338" y="1418520"/>
                  </a:lnTo>
                  <a:lnTo>
                    <a:pt x="768473" y="1469376"/>
                  </a:lnTo>
                  <a:lnTo>
                    <a:pt x="768673" y="1461325"/>
                  </a:lnTo>
                  <a:lnTo>
                    <a:pt x="768874" y="1398908"/>
                  </a:lnTo>
                  <a:lnTo>
                    <a:pt x="768941" y="1439588"/>
                  </a:lnTo>
                  <a:lnTo>
                    <a:pt x="769007" y="1462492"/>
                  </a:lnTo>
                  <a:lnTo>
                    <a:pt x="769074" y="1431983"/>
                  </a:lnTo>
                  <a:lnTo>
                    <a:pt x="769141" y="1464335"/>
                  </a:lnTo>
                  <a:lnTo>
                    <a:pt x="769207" y="1451862"/>
                  </a:lnTo>
                  <a:lnTo>
                    <a:pt x="769274" y="1418495"/>
                  </a:lnTo>
                  <a:lnTo>
                    <a:pt x="769609" y="1434765"/>
                  </a:lnTo>
                  <a:lnTo>
                    <a:pt x="769675" y="1459526"/>
                  </a:lnTo>
                  <a:lnTo>
                    <a:pt x="769742" y="1457017"/>
                  </a:lnTo>
                  <a:lnTo>
                    <a:pt x="769809" y="1407506"/>
                  </a:lnTo>
                  <a:lnTo>
                    <a:pt x="769875" y="1466595"/>
                  </a:lnTo>
                  <a:lnTo>
                    <a:pt x="770010" y="1424536"/>
                  </a:lnTo>
                  <a:lnTo>
                    <a:pt x="770077" y="1402675"/>
                  </a:lnTo>
                  <a:lnTo>
                    <a:pt x="770743" y="1461999"/>
                  </a:lnTo>
                  <a:lnTo>
                    <a:pt x="771145" y="1433113"/>
                  </a:lnTo>
                  <a:lnTo>
                    <a:pt x="771211" y="1391585"/>
                  </a:lnTo>
                  <a:lnTo>
                    <a:pt x="771345" y="1429627"/>
                  </a:lnTo>
                  <a:lnTo>
                    <a:pt x="771411" y="1433118"/>
                  </a:lnTo>
                  <a:lnTo>
                    <a:pt x="771478" y="1426290"/>
                  </a:lnTo>
                  <a:lnTo>
                    <a:pt x="771545" y="1455025"/>
                  </a:lnTo>
                  <a:lnTo>
                    <a:pt x="771611" y="1438045"/>
                  </a:lnTo>
                  <a:lnTo>
                    <a:pt x="771678" y="1408637"/>
                  </a:lnTo>
                  <a:lnTo>
                    <a:pt x="771745" y="1445298"/>
                  </a:lnTo>
                  <a:lnTo>
                    <a:pt x="771811" y="1425480"/>
                  </a:lnTo>
                  <a:lnTo>
                    <a:pt x="771878" y="1399619"/>
                  </a:lnTo>
                  <a:lnTo>
                    <a:pt x="773012" y="1462909"/>
                  </a:lnTo>
                  <a:lnTo>
                    <a:pt x="773079" y="1438374"/>
                  </a:lnTo>
                  <a:lnTo>
                    <a:pt x="773146" y="1395457"/>
                  </a:lnTo>
                  <a:lnTo>
                    <a:pt x="773411" y="1412542"/>
                  </a:lnTo>
                  <a:lnTo>
                    <a:pt x="774277" y="1454841"/>
                  </a:lnTo>
                  <a:lnTo>
                    <a:pt x="774410" y="1437172"/>
                  </a:lnTo>
                  <a:lnTo>
                    <a:pt x="774477" y="1405771"/>
                  </a:lnTo>
                  <a:lnTo>
                    <a:pt x="774744" y="1481119"/>
                  </a:lnTo>
                  <a:lnTo>
                    <a:pt x="776338" y="1456294"/>
                  </a:lnTo>
                  <a:lnTo>
                    <a:pt x="776805" y="1410122"/>
                  </a:lnTo>
                  <a:lnTo>
                    <a:pt x="778131" y="1425140"/>
                  </a:lnTo>
                  <a:lnTo>
                    <a:pt x="778265" y="1457882"/>
                  </a:lnTo>
                  <a:lnTo>
                    <a:pt x="778398" y="1449772"/>
                  </a:lnTo>
                  <a:lnTo>
                    <a:pt x="778464" y="1415265"/>
                  </a:lnTo>
                  <a:lnTo>
                    <a:pt x="778596" y="1439972"/>
                  </a:lnTo>
                  <a:lnTo>
                    <a:pt x="778663" y="1461683"/>
                  </a:lnTo>
                  <a:lnTo>
                    <a:pt x="778796" y="1456944"/>
                  </a:lnTo>
                  <a:lnTo>
                    <a:pt x="779658" y="1408401"/>
                  </a:lnTo>
                  <a:lnTo>
                    <a:pt x="779856" y="1452140"/>
                  </a:lnTo>
                  <a:lnTo>
                    <a:pt x="779923" y="1472307"/>
                  </a:lnTo>
                  <a:lnTo>
                    <a:pt x="779989" y="1470813"/>
                  </a:lnTo>
                  <a:lnTo>
                    <a:pt x="780849" y="1406932"/>
                  </a:lnTo>
                  <a:lnTo>
                    <a:pt x="781776" y="1442368"/>
                  </a:lnTo>
                  <a:lnTo>
                    <a:pt x="781909" y="1417984"/>
                  </a:lnTo>
                  <a:lnTo>
                    <a:pt x="782041" y="1424484"/>
                  </a:lnTo>
                  <a:lnTo>
                    <a:pt x="782173" y="1457799"/>
                  </a:lnTo>
                  <a:lnTo>
                    <a:pt x="782306" y="1431183"/>
                  </a:lnTo>
                  <a:lnTo>
                    <a:pt x="782371" y="1409843"/>
                  </a:lnTo>
                  <a:lnTo>
                    <a:pt x="782504" y="1455923"/>
                  </a:lnTo>
                  <a:lnTo>
                    <a:pt x="783099" y="1447374"/>
                  </a:lnTo>
                  <a:lnTo>
                    <a:pt x="783164" y="1404685"/>
                  </a:lnTo>
                  <a:lnTo>
                    <a:pt x="783958" y="1475625"/>
                  </a:lnTo>
                  <a:lnTo>
                    <a:pt x="784948" y="1450313"/>
                  </a:lnTo>
                  <a:lnTo>
                    <a:pt x="785015" y="1457301"/>
                  </a:lnTo>
                  <a:lnTo>
                    <a:pt x="785081" y="1444871"/>
                  </a:lnTo>
                  <a:lnTo>
                    <a:pt x="785146" y="1457533"/>
                  </a:lnTo>
                  <a:lnTo>
                    <a:pt x="785213" y="1414731"/>
                  </a:lnTo>
                  <a:lnTo>
                    <a:pt x="785476" y="1443214"/>
                  </a:lnTo>
                  <a:lnTo>
                    <a:pt x="785543" y="1465190"/>
                  </a:lnTo>
                  <a:lnTo>
                    <a:pt x="785675" y="1443413"/>
                  </a:lnTo>
                  <a:lnTo>
                    <a:pt x="785740" y="1406615"/>
                  </a:lnTo>
                  <a:lnTo>
                    <a:pt x="785806" y="1427759"/>
                  </a:lnTo>
                  <a:lnTo>
                    <a:pt x="786005" y="1468700"/>
                  </a:lnTo>
                  <a:lnTo>
                    <a:pt x="786070" y="1437456"/>
                  </a:lnTo>
                  <a:lnTo>
                    <a:pt x="786268" y="1405969"/>
                  </a:lnTo>
                  <a:lnTo>
                    <a:pt x="786333" y="1427332"/>
                  </a:lnTo>
                  <a:lnTo>
                    <a:pt x="786400" y="1452778"/>
                  </a:lnTo>
                  <a:lnTo>
                    <a:pt x="786465" y="1425275"/>
                  </a:lnTo>
                  <a:lnTo>
                    <a:pt x="786927" y="1473963"/>
                  </a:lnTo>
                  <a:lnTo>
                    <a:pt x="786993" y="1443475"/>
                  </a:lnTo>
                  <a:lnTo>
                    <a:pt x="787058" y="1384246"/>
                  </a:lnTo>
                  <a:lnTo>
                    <a:pt x="787125" y="1404746"/>
                  </a:lnTo>
                  <a:lnTo>
                    <a:pt x="788574" y="1470721"/>
                  </a:lnTo>
                  <a:lnTo>
                    <a:pt x="788902" y="1438135"/>
                  </a:lnTo>
                  <a:lnTo>
                    <a:pt x="789034" y="1454525"/>
                  </a:lnTo>
                  <a:lnTo>
                    <a:pt x="789297" y="1448110"/>
                  </a:lnTo>
                  <a:lnTo>
                    <a:pt x="789362" y="1421154"/>
                  </a:lnTo>
                  <a:lnTo>
                    <a:pt x="789494" y="1423724"/>
                  </a:lnTo>
                  <a:lnTo>
                    <a:pt x="789561" y="1448573"/>
                  </a:lnTo>
                  <a:lnTo>
                    <a:pt x="789757" y="1425283"/>
                  </a:lnTo>
                  <a:lnTo>
                    <a:pt x="789822" y="1418250"/>
                  </a:lnTo>
                  <a:lnTo>
                    <a:pt x="790218" y="1468611"/>
                  </a:lnTo>
                  <a:lnTo>
                    <a:pt x="790349" y="1443545"/>
                  </a:lnTo>
                  <a:lnTo>
                    <a:pt x="790414" y="1413556"/>
                  </a:lnTo>
                  <a:lnTo>
                    <a:pt x="790479" y="1421844"/>
                  </a:lnTo>
                  <a:lnTo>
                    <a:pt x="790743" y="1465185"/>
                  </a:lnTo>
                  <a:lnTo>
                    <a:pt x="791793" y="1428189"/>
                  </a:lnTo>
                  <a:lnTo>
                    <a:pt x="791860" y="1408274"/>
                  </a:lnTo>
                  <a:lnTo>
                    <a:pt x="791925" y="1421294"/>
                  </a:lnTo>
                  <a:lnTo>
                    <a:pt x="792057" y="1448684"/>
                  </a:lnTo>
                  <a:lnTo>
                    <a:pt x="792122" y="1441434"/>
                  </a:lnTo>
                  <a:lnTo>
                    <a:pt x="792187" y="1409013"/>
                  </a:lnTo>
                  <a:lnTo>
                    <a:pt x="792450" y="1439196"/>
                  </a:lnTo>
                  <a:lnTo>
                    <a:pt x="792515" y="1454629"/>
                  </a:lnTo>
                  <a:lnTo>
                    <a:pt x="793170" y="1424566"/>
                  </a:lnTo>
                  <a:lnTo>
                    <a:pt x="793237" y="1457523"/>
                  </a:lnTo>
                  <a:lnTo>
                    <a:pt x="793827" y="1428205"/>
                  </a:lnTo>
                  <a:lnTo>
                    <a:pt x="793892" y="1423637"/>
                  </a:lnTo>
                  <a:lnTo>
                    <a:pt x="793958" y="1443731"/>
                  </a:lnTo>
                  <a:lnTo>
                    <a:pt x="794286" y="1439808"/>
                  </a:lnTo>
                  <a:lnTo>
                    <a:pt x="794351" y="1407760"/>
                  </a:lnTo>
                  <a:lnTo>
                    <a:pt x="794613" y="1412961"/>
                  </a:lnTo>
                  <a:lnTo>
                    <a:pt x="795202" y="1467401"/>
                  </a:lnTo>
                  <a:lnTo>
                    <a:pt x="796381" y="1451536"/>
                  </a:lnTo>
                  <a:lnTo>
                    <a:pt x="796576" y="1434530"/>
                  </a:lnTo>
                  <a:lnTo>
                    <a:pt x="796772" y="1471473"/>
                  </a:lnTo>
                  <a:lnTo>
                    <a:pt x="797686" y="1399853"/>
                  </a:lnTo>
                  <a:lnTo>
                    <a:pt x="798013" y="1459628"/>
                  </a:lnTo>
                  <a:lnTo>
                    <a:pt x="798078" y="1477422"/>
                  </a:lnTo>
                  <a:lnTo>
                    <a:pt x="799449" y="1389030"/>
                  </a:lnTo>
                  <a:lnTo>
                    <a:pt x="799906" y="1428336"/>
                  </a:lnTo>
                  <a:lnTo>
                    <a:pt x="800036" y="1445561"/>
                  </a:lnTo>
                  <a:lnTo>
                    <a:pt x="800493" y="1413498"/>
                  </a:lnTo>
                  <a:lnTo>
                    <a:pt x="800689" y="1442468"/>
                  </a:lnTo>
                  <a:lnTo>
                    <a:pt x="800754" y="1458262"/>
                  </a:lnTo>
                  <a:lnTo>
                    <a:pt x="801079" y="1400072"/>
                  </a:lnTo>
                  <a:lnTo>
                    <a:pt x="801796" y="1444684"/>
                  </a:lnTo>
                  <a:lnTo>
                    <a:pt x="801861" y="1459780"/>
                  </a:lnTo>
                  <a:lnTo>
                    <a:pt x="801926" y="1449691"/>
                  </a:lnTo>
                  <a:lnTo>
                    <a:pt x="802642" y="1420891"/>
                  </a:lnTo>
                  <a:lnTo>
                    <a:pt x="802772" y="1427835"/>
                  </a:lnTo>
                  <a:lnTo>
                    <a:pt x="802837" y="1464618"/>
                  </a:lnTo>
                  <a:lnTo>
                    <a:pt x="802902" y="1442040"/>
                  </a:lnTo>
                  <a:lnTo>
                    <a:pt x="803032" y="1423427"/>
                  </a:lnTo>
                  <a:lnTo>
                    <a:pt x="803097" y="1442360"/>
                  </a:lnTo>
                  <a:lnTo>
                    <a:pt x="803162" y="1430528"/>
                  </a:lnTo>
                  <a:lnTo>
                    <a:pt x="803227" y="1417984"/>
                  </a:lnTo>
                  <a:lnTo>
                    <a:pt x="803292" y="1453000"/>
                  </a:lnTo>
                  <a:lnTo>
                    <a:pt x="803423" y="1405598"/>
                  </a:lnTo>
                  <a:lnTo>
                    <a:pt x="803553" y="1438752"/>
                  </a:lnTo>
                  <a:lnTo>
                    <a:pt x="803683" y="1461325"/>
                  </a:lnTo>
                  <a:lnTo>
                    <a:pt x="805112" y="1404956"/>
                  </a:lnTo>
                  <a:lnTo>
                    <a:pt x="805438" y="1449672"/>
                  </a:lnTo>
                  <a:lnTo>
                    <a:pt x="805501" y="1431602"/>
                  </a:lnTo>
                  <a:lnTo>
                    <a:pt x="805696" y="1437163"/>
                  </a:lnTo>
                  <a:lnTo>
                    <a:pt x="805761" y="1450912"/>
                  </a:lnTo>
                  <a:lnTo>
                    <a:pt x="805892" y="1422593"/>
                  </a:lnTo>
                  <a:lnTo>
                    <a:pt x="806087" y="1444427"/>
                  </a:lnTo>
                  <a:lnTo>
                    <a:pt x="806152" y="1455255"/>
                  </a:lnTo>
                  <a:lnTo>
                    <a:pt x="806280" y="1449921"/>
                  </a:lnTo>
                  <a:lnTo>
                    <a:pt x="806671" y="1409059"/>
                  </a:lnTo>
                  <a:lnTo>
                    <a:pt x="807448" y="1446690"/>
                  </a:lnTo>
                  <a:lnTo>
                    <a:pt x="807513" y="1457108"/>
                  </a:lnTo>
                  <a:lnTo>
                    <a:pt x="808356" y="1396202"/>
                  </a:lnTo>
                  <a:lnTo>
                    <a:pt x="809327" y="1424382"/>
                  </a:lnTo>
                  <a:lnTo>
                    <a:pt x="809392" y="1443616"/>
                  </a:lnTo>
                  <a:lnTo>
                    <a:pt x="809585" y="1402664"/>
                  </a:lnTo>
                  <a:lnTo>
                    <a:pt x="809909" y="1430901"/>
                  </a:lnTo>
                  <a:lnTo>
                    <a:pt x="809974" y="1456624"/>
                  </a:lnTo>
                  <a:lnTo>
                    <a:pt x="810103" y="1434171"/>
                  </a:lnTo>
                  <a:lnTo>
                    <a:pt x="810168" y="1416331"/>
                  </a:lnTo>
                  <a:lnTo>
                    <a:pt x="810361" y="1457874"/>
                  </a:lnTo>
                  <a:lnTo>
                    <a:pt x="810750" y="1437979"/>
                  </a:lnTo>
                  <a:lnTo>
                    <a:pt x="810814" y="1408596"/>
                  </a:lnTo>
                  <a:lnTo>
                    <a:pt x="811137" y="1414840"/>
                  </a:lnTo>
                  <a:lnTo>
                    <a:pt x="811202" y="1457739"/>
                  </a:lnTo>
                  <a:lnTo>
                    <a:pt x="812559" y="1427070"/>
                  </a:lnTo>
                  <a:lnTo>
                    <a:pt x="812623" y="1414369"/>
                  </a:lnTo>
                  <a:lnTo>
                    <a:pt x="813075" y="1454097"/>
                  </a:lnTo>
                  <a:lnTo>
                    <a:pt x="813462" y="1426544"/>
                  </a:lnTo>
                  <a:lnTo>
                    <a:pt x="813527" y="1411724"/>
                  </a:lnTo>
                  <a:lnTo>
                    <a:pt x="813849" y="1453883"/>
                  </a:lnTo>
                  <a:lnTo>
                    <a:pt x="813913" y="1426658"/>
                  </a:lnTo>
                  <a:lnTo>
                    <a:pt x="813978" y="1407145"/>
                  </a:lnTo>
                  <a:lnTo>
                    <a:pt x="814815" y="1457479"/>
                  </a:lnTo>
                  <a:lnTo>
                    <a:pt x="814944" y="1415021"/>
                  </a:lnTo>
                  <a:lnTo>
                    <a:pt x="815009" y="1393628"/>
                  </a:lnTo>
                  <a:lnTo>
                    <a:pt x="816039" y="1457674"/>
                  </a:lnTo>
                  <a:lnTo>
                    <a:pt x="816812" y="1447624"/>
                  </a:lnTo>
                  <a:lnTo>
                    <a:pt x="817197" y="1403926"/>
                  </a:lnTo>
                  <a:lnTo>
                    <a:pt x="817454" y="1436888"/>
                  </a:lnTo>
                  <a:lnTo>
                    <a:pt x="817519" y="1453783"/>
                  </a:lnTo>
                  <a:lnTo>
                    <a:pt x="817583" y="1437697"/>
                  </a:lnTo>
                  <a:lnTo>
                    <a:pt x="817648" y="1431657"/>
                  </a:lnTo>
                  <a:lnTo>
                    <a:pt x="817711" y="1444498"/>
                  </a:lnTo>
                  <a:lnTo>
                    <a:pt x="818227" y="1422764"/>
                  </a:lnTo>
                  <a:lnTo>
                    <a:pt x="818355" y="1431569"/>
                  </a:lnTo>
                  <a:lnTo>
                    <a:pt x="818482" y="1450736"/>
                  </a:lnTo>
                  <a:lnTo>
                    <a:pt x="818676" y="1432266"/>
                  </a:lnTo>
                  <a:lnTo>
                    <a:pt x="818868" y="1395914"/>
                  </a:lnTo>
                  <a:lnTo>
                    <a:pt x="819125" y="1426128"/>
                  </a:lnTo>
                  <a:lnTo>
                    <a:pt x="819190" y="1434243"/>
                  </a:lnTo>
                  <a:lnTo>
                    <a:pt x="819254" y="1416475"/>
                  </a:lnTo>
                  <a:lnTo>
                    <a:pt x="819576" y="1443654"/>
                  </a:lnTo>
                  <a:lnTo>
                    <a:pt x="819896" y="1443313"/>
                  </a:lnTo>
                  <a:lnTo>
                    <a:pt x="819960" y="1397923"/>
                  </a:lnTo>
                  <a:lnTo>
                    <a:pt x="820153" y="1439290"/>
                  </a:lnTo>
                  <a:lnTo>
                    <a:pt x="820217" y="1448273"/>
                  </a:lnTo>
                  <a:lnTo>
                    <a:pt x="820345" y="1413064"/>
                  </a:lnTo>
                  <a:lnTo>
                    <a:pt x="820474" y="1436936"/>
                  </a:lnTo>
                  <a:lnTo>
                    <a:pt x="820537" y="1448364"/>
                  </a:lnTo>
                  <a:lnTo>
                    <a:pt x="820666" y="1405118"/>
                  </a:lnTo>
                  <a:lnTo>
                    <a:pt x="821884" y="1462137"/>
                  </a:lnTo>
                  <a:lnTo>
                    <a:pt x="822460" y="1448850"/>
                  </a:lnTo>
                  <a:lnTo>
                    <a:pt x="822524" y="1450757"/>
                  </a:lnTo>
                  <a:lnTo>
                    <a:pt x="822973" y="1392102"/>
                  </a:lnTo>
                  <a:lnTo>
                    <a:pt x="823036" y="1426312"/>
                  </a:lnTo>
                  <a:lnTo>
                    <a:pt x="823100" y="1457663"/>
                  </a:lnTo>
                  <a:lnTo>
                    <a:pt x="824636" y="1393005"/>
                  </a:lnTo>
                  <a:lnTo>
                    <a:pt x="824891" y="1437577"/>
                  </a:lnTo>
                  <a:lnTo>
                    <a:pt x="825020" y="1403397"/>
                  </a:lnTo>
                  <a:lnTo>
                    <a:pt x="825147" y="1423437"/>
                  </a:lnTo>
                  <a:lnTo>
                    <a:pt x="825339" y="1444739"/>
                  </a:lnTo>
                  <a:lnTo>
                    <a:pt x="826297" y="1390178"/>
                  </a:lnTo>
                  <a:lnTo>
                    <a:pt x="826553" y="1440926"/>
                  </a:lnTo>
                  <a:lnTo>
                    <a:pt x="826616" y="1448400"/>
                  </a:lnTo>
                  <a:lnTo>
                    <a:pt x="826935" y="1403099"/>
                  </a:lnTo>
                  <a:lnTo>
                    <a:pt x="828403" y="1412718"/>
                  </a:lnTo>
                  <a:lnTo>
                    <a:pt x="828593" y="1450889"/>
                  </a:lnTo>
                  <a:lnTo>
                    <a:pt x="828785" y="1426046"/>
                  </a:lnTo>
                  <a:lnTo>
                    <a:pt x="828849" y="1394025"/>
                  </a:lnTo>
                  <a:lnTo>
                    <a:pt x="828912" y="1414523"/>
                  </a:lnTo>
                  <a:lnTo>
                    <a:pt x="828976" y="1433951"/>
                  </a:lnTo>
                  <a:lnTo>
                    <a:pt x="829039" y="1400602"/>
                  </a:lnTo>
                  <a:lnTo>
                    <a:pt x="829231" y="1410544"/>
                  </a:lnTo>
                  <a:lnTo>
                    <a:pt x="829295" y="1445827"/>
                  </a:lnTo>
                  <a:lnTo>
                    <a:pt x="829485" y="1435007"/>
                  </a:lnTo>
                  <a:lnTo>
                    <a:pt x="829548" y="1394564"/>
                  </a:lnTo>
                  <a:lnTo>
                    <a:pt x="829612" y="1426246"/>
                  </a:lnTo>
                  <a:lnTo>
                    <a:pt x="829994" y="1456015"/>
                  </a:lnTo>
                  <a:lnTo>
                    <a:pt x="830058" y="1446538"/>
                  </a:lnTo>
                  <a:lnTo>
                    <a:pt x="830121" y="1403976"/>
                  </a:lnTo>
                  <a:lnTo>
                    <a:pt x="830186" y="1446620"/>
                  </a:lnTo>
                  <a:lnTo>
                    <a:pt x="830440" y="1408656"/>
                  </a:lnTo>
                  <a:lnTo>
                    <a:pt x="830504" y="1396432"/>
                  </a:lnTo>
                  <a:lnTo>
                    <a:pt x="831394" y="1446571"/>
                  </a:lnTo>
                  <a:lnTo>
                    <a:pt x="831649" y="1424141"/>
                  </a:lnTo>
                  <a:lnTo>
                    <a:pt x="831713" y="1383239"/>
                  </a:lnTo>
                  <a:lnTo>
                    <a:pt x="831903" y="1421919"/>
                  </a:lnTo>
                  <a:lnTo>
                    <a:pt x="831967" y="1440512"/>
                  </a:lnTo>
                  <a:lnTo>
                    <a:pt x="832030" y="1433029"/>
                  </a:lnTo>
                  <a:lnTo>
                    <a:pt x="832538" y="1383476"/>
                  </a:lnTo>
                  <a:lnTo>
                    <a:pt x="833111" y="1415660"/>
                  </a:lnTo>
                  <a:lnTo>
                    <a:pt x="833174" y="1445233"/>
                  </a:lnTo>
                  <a:lnTo>
                    <a:pt x="833238" y="1419280"/>
                  </a:lnTo>
                  <a:lnTo>
                    <a:pt x="833301" y="1391108"/>
                  </a:lnTo>
                  <a:lnTo>
                    <a:pt x="833365" y="1422155"/>
                  </a:lnTo>
                  <a:lnTo>
                    <a:pt x="833428" y="1403754"/>
                  </a:lnTo>
                  <a:lnTo>
                    <a:pt x="833492" y="1382503"/>
                  </a:lnTo>
                  <a:lnTo>
                    <a:pt x="833555" y="1400586"/>
                  </a:lnTo>
                  <a:lnTo>
                    <a:pt x="833682" y="1413562"/>
                  </a:lnTo>
                  <a:lnTo>
                    <a:pt x="833745" y="1379271"/>
                  </a:lnTo>
                  <a:lnTo>
                    <a:pt x="833809" y="1389837"/>
                  </a:lnTo>
                  <a:lnTo>
                    <a:pt x="833872" y="1422867"/>
                  </a:lnTo>
                  <a:lnTo>
                    <a:pt x="833936" y="1396296"/>
                  </a:lnTo>
                  <a:lnTo>
                    <a:pt x="833999" y="1382790"/>
                  </a:lnTo>
                  <a:lnTo>
                    <a:pt x="834063" y="1410997"/>
                  </a:lnTo>
                  <a:lnTo>
                    <a:pt x="834126" y="1394900"/>
                  </a:lnTo>
                  <a:lnTo>
                    <a:pt x="834190" y="1374498"/>
                  </a:lnTo>
                  <a:lnTo>
                    <a:pt x="835140" y="1457399"/>
                  </a:lnTo>
                  <a:lnTo>
                    <a:pt x="835964" y="1417702"/>
                  </a:lnTo>
                  <a:lnTo>
                    <a:pt x="836027" y="1402060"/>
                  </a:lnTo>
                  <a:lnTo>
                    <a:pt x="837800" y="1462281"/>
                  </a:lnTo>
                  <a:lnTo>
                    <a:pt x="837863" y="1437932"/>
                  </a:lnTo>
                  <a:lnTo>
                    <a:pt x="837990" y="1426427"/>
                  </a:lnTo>
                  <a:lnTo>
                    <a:pt x="838117" y="1458711"/>
                  </a:lnTo>
                  <a:lnTo>
                    <a:pt x="838180" y="1434509"/>
                  </a:lnTo>
                  <a:lnTo>
                    <a:pt x="838433" y="1406123"/>
                  </a:lnTo>
                  <a:lnTo>
                    <a:pt x="838560" y="1433088"/>
                  </a:lnTo>
                  <a:lnTo>
                    <a:pt x="838812" y="1456267"/>
                  </a:lnTo>
                  <a:lnTo>
                    <a:pt x="839001" y="1407884"/>
                  </a:lnTo>
                  <a:lnTo>
                    <a:pt x="840581" y="1411559"/>
                  </a:lnTo>
                  <a:lnTo>
                    <a:pt x="840706" y="1448835"/>
                  </a:lnTo>
                  <a:lnTo>
                    <a:pt x="840770" y="1435251"/>
                  </a:lnTo>
                  <a:lnTo>
                    <a:pt x="840833" y="1393298"/>
                  </a:lnTo>
                  <a:lnTo>
                    <a:pt x="841086" y="1404286"/>
                  </a:lnTo>
                  <a:lnTo>
                    <a:pt x="841211" y="1456310"/>
                  </a:lnTo>
                  <a:lnTo>
                    <a:pt x="842850" y="1436029"/>
                  </a:lnTo>
                  <a:lnTo>
                    <a:pt x="843102" y="1394118"/>
                  </a:lnTo>
                  <a:lnTo>
                    <a:pt x="843355" y="1415205"/>
                  </a:lnTo>
                  <a:lnTo>
                    <a:pt x="843418" y="1444219"/>
                  </a:lnTo>
                  <a:lnTo>
                    <a:pt x="843480" y="1423857"/>
                  </a:lnTo>
                  <a:lnTo>
                    <a:pt x="843544" y="1413029"/>
                  </a:lnTo>
                  <a:lnTo>
                    <a:pt x="843732" y="1441558"/>
                  </a:lnTo>
                  <a:lnTo>
                    <a:pt x="843796" y="1435502"/>
                  </a:lnTo>
                  <a:lnTo>
                    <a:pt x="843858" y="1410092"/>
                  </a:lnTo>
                  <a:lnTo>
                    <a:pt x="843921" y="1461173"/>
                  </a:lnTo>
                  <a:lnTo>
                    <a:pt x="844424" y="1420572"/>
                  </a:lnTo>
                  <a:lnTo>
                    <a:pt x="844991" y="1388576"/>
                  </a:lnTo>
                  <a:lnTo>
                    <a:pt x="845054" y="1424953"/>
                  </a:lnTo>
                  <a:lnTo>
                    <a:pt x="845621" y="1403229"/>
                  </a:lnTo>
                  <a:lnTo>
                    <a:pt x="845683" y="1387680"/>
                  </a:lnTo>
                  <a:lnTo>
                    <a:pt x="845997" y="1432888"/>
                  </a:lnTo>
                  <a:lnTo>
                    <a:pt x="847442" y="1390870"/>
                  </a:lnTo>
                  <a:lnTo>
                    <a:pt x="847693" y="1423229"/>
                  </a:lnTo>
                  <a:lnTo>
                    <a:pt x="848007" y="1409646"/>
                  </a:lnTo>
                  <a:lnTo>
                    <a:pt x="848069" y="1388385"/>
                  </a:lnTo>
                  <a:lnTo>
                    <a:pt x="849511" y="1459531"/>
                  </a:lnTo>
                  <a:lnTo>
                    <a:pt x="849887" y="1432741"/>
                  </a:lnTo>
                  <a:lnTo>
                    <a:pt x="850075" y="1405105"/>
                  </a:lnTo>
                  <a:lnTo>
                    <a:pt x="850138" y="1424650"/>
                  </a:lnTo>
                  <a:lnTo>
                    <a:pt x="850200" y="1460161"/>
                  </a:lnTo>
                  <a:lnTo>
                    <a:pt x="850325" y="1430836"/>
                  </a:lnTo>
                  <a:lnTo>
                    <a:pt x="850576" y="1402873"/>
                  </a:lnTo>
                  <a:lnTo>
                    <a:pt x="850640" y="1450573"/>
                  </a:lnTo>
                  <a:lnTo>
                    <a:pt x="851390" y="1408607"/>
                  </a:lnTo>
                  <a:lnTo>
                    <a:pt x="851452" y="1384202"/>
                  </a:lnTo>
                  <a:lnTo>
                    <a:pt x="852328" y="1449047"/>
                  </a:lnTo>
                  <a:lnTo>
                    <a:pt x="853266" y="1427124"/>
                  </a:lnTo>
                  <a:lnTo>
                    <a:pt x="853829" y="1392857"/>
                  </a:lnTo>
                  <a:lnTo>
                    <a:pt x="854578" y="1409438"/>
                  </a:lnTo>
                  <a:lnTo>
                    <a:pt x="854640" y="1436387"/>
                  </a:lnTo>
                  <a:lnTo>
                    <a:pt x="854765" y="1401990"/>
                  </a:lnTo>
                  <a:lnTo>
                    <a:pt x="855327" y="1404748"/>
                  </a:lnTo>
                  <a:lnTo>
                    <a:pt x="855389" y="1436741"/>
                  </a:lnTo>
                  <a:lnTo>
                    <a:pt x="855950" y="1426587"/>
                  </a:lnTo>
                  <a:lnTo>
                    <a:pt x="856012" y="1383116"/>
                  </a:lnTo>
                  <a:lnTo>
                    <a:pt x="856636" y="1409984"/>
                  </a:lnTo>
                  <a:lnTo>
                    <a:pt x="856760" y="1446362"/>
                  </a:lnTo>
                  <a:lnTo>
                    <a:pt x="856885" y="1375745"/>
                  </a:lnTo>
                  <a:lnTo>
                    <a:pt x="858504" y="1407528"/>
                  </a:lnTo>
                  <a:lnTo>
                    <a:pt x="858565" y="1426365"/>
                  </a:lnTo>
                  <a:lnTo>
                    <a:pt x="858627" y="1388464"/>
                  </a:lnTo>
                  <a:lnTo>
                    <a:pt x="860059" y="1417763"/>
                  </a:lnTo>
                  <a:lnTo>
                    <a:pt x="860120" y="1438275"/>
                  </a:lnTo>
                  <a:lnTo>
                    <a:pt x="860182" y="1407568"/>
                  </a:lnTo>
                  <a:lnTo>
                    <a:pt x="860368" y="1415123"/>
                  </a:lnTo>
                  <a:lnTo>
                    <a:pt x="860431" y="1445846"/>
                  </a:lnTo>
                  <a:lnTo>
                    <a:pt x="860679" y="1386868"/>
                  </a:lnTo>
                  <a:lnTo>
                    <a:pt x="862231" y="1388142"/>
                  </a:lnTo>
                  <a:lnTo>
                    <a:pt x="862293" y="1392015"/>
                  </a:lnTo>
                  <a:lnTo>
                    <a:pt x="862355" y="1383813"/>
                  </a:lnTo>
                  <a:lnTo>
                    <a:pt x="862478" y="1416355"/>
                  </a:lnTo>
                  <a:lnTo>
                    <a:pt x="862542" y="1407678"/>
                  </a:lnTo>
                  <a:lnTo>
                    <a:pt x="862604" y="1363949"/>
                  </a:lnTo>
                  <a:lnTo>
                    <a:pt x="863161" y="1377491"/>
                  </a:lnTo>
                  <a:lnTo>
                    <a:pt x="863905" y="1452031"/>
                  </a:lnTo>
                  <a:lnTo>
                    <a:pt x="864214" y="1409346"/>
                  </a:lnTo>
                  <a:lnTo>
                    <a:pt x="864276" y="1367182"/>
                  </a:lnTo>
                  <a:lnTo>
                    <a:pt x="864338" y="1407032"/>
                  </a:lnTo>
                  <a:lnTo>
                    <a:pt x="864400" y="1453591"/>
                  </a:lnTo>
                  <a:lnTo>
                    <a:pt x="865699" y="1361599"/>
                  </a:lnTo>
                  <a:lnTo>
                    <a:pt x="866195" y="1405256"/>
                  </a:lnTo>
                  <a:lnTo>
                    <a:pt x="866256" y="1407674"/>
                  </a:lnTo>
                  <a:lnTo>
                    <a:pt x="866318" y="1390412"/>
                  </a:lnTo>
                  <a:lnTo>
                    <a:pt x="866751" y="1441039"/>
                  </a:lnTo>
                  <a:lnTo>
                    <a:pt x="866875" y="1408483"/>
                  </a:lnTo>
                  <a:lnTo>
                    <a:pt x="867061" y="1370823"/>
                  </a:lnTo>
                  <a:lnTo>
                    <a:pt x="867245" y="1463071"/>
                  </a:lnTo>
                  <a:lnTo>
                    <a:pt x="868789" y="1393847"/>
                  </a:lnTo>
                  <a:lnTo>
                    <a:pt x="868851" y="1381369"/>
                  </a:lnTo>
                  <a:lnTo>
                    <a:pt x="869592" y="1425833"/>
                  </a:lnTo>
                  <a:lnTo>
                    <a:pt x="869961" y="1396052"/>
                  </a:lnTo>
                  <a:lnTo>
                    <a:pt x="870023" y="1380265"/>
                  </a:lnTo>
                  <a:lnTo>
                    <a:pt x="870085" y="1406122"/>
                  </a:lnTo>
                  <a:lnTo>
                    <a:pt x="870146" y="1349811"/>
                  </a:lnTo>
                  <a:lnTo>
                    <a:pt x="870207" y="1383333"/>
                  </a:lnTo>
                  <a:lnTo>
                    <a:pt x="870269" y="1408407"/>
                  </a:lnTo>
                  <a:lnTo>
                    <a:pt x="870331" y="1365424"/>
                  </a:lnTo>
                  <a:lnTo>
                    <a:pt x="870393" y="1388327"/>
                  </a:lnTo>
                  <a:lnTo>
                    <a:pt x="870455" y="1426089"/>
                  </a:lnTo>
                  <a:lnTo>
                    <a:pt x="870515" y="1396945"/>
                  </a:lnTo>
                  <a:lnTo>
                    <a:pt x="870577" y="1375932"/>
                  </a:lnTo>
                  <a:lnTo>
                    <a:pt x="870885" y="1418723"/>
                  </a:lnTo>
                  <a:lnTo>
                    <a:pt x="871440" y="1411008"/>
                  </a:lnTo>
                  <a:lnTo>
                    <a:pt x="871502" y="1373257"/>
                  </a:lnTo>
                  <a:lnTo>
                    <a:pt x="871563" y="1415746"/>
                  </a:lnTo>
                  <a:lnTo>
                    <a:pt x="871748" y="1395855"/>
                  </a:lnTo>
                  <a:lnTo>
                    <a:pt x="871810" y="1371569"/>
                  </a:lnTo>
                  <a:lnTo>
                    <a:pt x="871994" y="1382545"/>
                  </a:lnTo>
                  <a:lnTo>
                    <a:pt x="872056" y="1396911"/>
                  </a:lnTo>
                  <a:lnTo>
                    <a:pt x="872178" y="1391828"/>
                  </a:lnTo>
                  <a:lnTo>
                    <a:pt x="872240" y="1376713"/>
                  </a:lnTo>
                  <a:lnTo>
                    <a:pt x="872364" y="1386967"/>
                  </a:lnTo>
                  <a:lnTo>
                    <a:pt x="872486" y="1411896"/>
                  </a:lnTo>
                  <a:lnTo>
                    <a:pt x="872672" y="1346682"/>
                  </a:lnTo>
                  <a:lnTo>
                    <a:pt x="874085" y="1389319"/>
                  </a:lnTo>
                  <a:lnTo>
                    <a:pt x="874146" y="1415963"/>
                  </a:lnTo>
                  <a:lnTo>
                    <a:pt x="874208" y="1374222"/>
                  </a:lnTo>
                  <a:lnTo>
                    <a:pt x="874270" y="1407478"/>
                  </a:lnTo>
                  <a:lnTo>
                    <a:pt x="874331" y="1442370"/>
                  </a:lnTo>
                  <a:lnTo>
                    <a:pt x="874392" y="1419113"/>
                  </a:lnTo>
                  <a:lnTo>
                    <a:pt x="874454" y="1401763"/>
                  </a:lnTo>
                  <a:lnTo>
                    <a:pt x="874515" y="1419175"/>
                  </a:lnTo>
                  <a:lnTo>
                    <a:pt x="874576" y="1382229"/>
                  </a:lnTo>
                  <a:lnTo>
                    <a:pt x="875866" y="1434506"/>
                  </a:lnTo>
                  <a:lnTo>
                    <a:pt x="876050" y="1382814"/>
                  </a:lnTo>
                  <a:lnTo>
                    <a:pt x="876172" y="1364309"/>
                  </a:lnTo>
                  <a:lnTo>
                    <a:pt x="877154" y="1430544"/>
                  </a:lnTo>
                  <a:lnTo>
                    <a:pt x="877951" y="1381184"/>
                  </a:lnTo>
                  <a:lnTo>
                    <a:pt x="878011" y="1413885"/>
                  </a:lnTo>
                  <a:lnTo>
                    <a:pt x="878746" y="1329646"/>
                  </a:lnTo>
                  <a:lnTo>
                    <a:pt x="879052" y="1388515"/>
                  </a:lnTo>
                  <a:lnTo>
                    <a:pt x="879174" y="1417679"/>
                  </a:lnTo>
                  <a:lnTo>
                    <a:pt x="879296" y="1404007"/>
                  </a:lnTo>
                  <a:lnTo>
                    <a:pt x="879358" y="1381382"/>
                  </a:lnTo>
                  <a:lnTo>
                    <a:pt x="879542" y="1401787"/>
                  </a:lnTo>
                  <a:lnTo>
                    <a:pt x="879603" y="1426814"/>
                  </a:lnTo>
                  <a:lnTo>
                    <a:pt x="879787" y="1406080"/>
                  </a:lnTo>
                  <a:lnTo>
                    <a:pt x="879971" y="1365788"/>
                  </a:lnTo>
                  <a:lnTo>
                    <a:pt x="880031" y="1388497"/>
                  </a:lnTo>
                  <a:lnTo>
                    <a:pt x="880459" y="1417549"/>
                  </a:lnTo>
                  <a:lnTo>
                    <a:pt x="880582" y="1400310"/>
                  </a:lnTo>
                  <a:lnTo>
                    <a:pt x="880642" y="1364604"/>
                  </a:lnTo>
                  <a:lnTo>
                    <a:pt x="880826" y="1398094"/>
                  </a:lnTo>
                  <a:lnTo>
                    <a:pt x="880886" y="1409054"/>
                  </a:lnTo>
                  <a:lnTo>
                    <a:pt x="880948" y="1405844"/>
                  </a:lnTo>
                  <a:lnTo>
                    <a:pt x="881070" y="1380939"/>
                  </a:lnTo>
                  <a:lnTo>
                    <a:pt x="881193" y="1433037"/>
                  </a:lnTo>
                  <a:lnTo>
                    <a:pt x="881559" y="1420131"/>
                  </a:lnTo>
                  <a:lnTo>
                    <a:pt x="882108" y="1377629"/>
                  </a:lnTo>
                  <a:lnTo>
                    <a:pt x="882352" y="1406355"/>
                  </a:lnTo>
                  <a:lnTo>
                    <a:pt x="882414" y="1429237"/>
                  </a:lnTo>
                  <a:lnTo>
                    <a:pt x="883939" y="1353925"/>
                  </a:lnTo>
                  <a:lnTo>
                    <a:pt x="884184" y="1392299"/>
                  </a:lnTo>
                  <a:lnTo>
                    <a:pt x="884244" y="1395276"/>
                  </a:lnTo>
                  <a:lnTo>
                    <a:pt x="884793" y="1343694"/>
                  </a:lnTo>
                  <a:lnTo>
                    <a:pt x="884853" y="1360727"/>
                  </a:lnTo>
                  <a:lnTo>
                    <a:pt x="885523" y="1425927"/>
                  </a:lnTo>
                  <a:lnTo>
                    <a:pt x="886557" y="1376514"/>
                  </a:lnTo>
                  <a:lnTo>
                    <a:pt x="886680" y="1320635"/>
                  </a:lnTo>
                  <a:lnTo>
                    <a:pt x="886862" y="1373261"/>
                  </a:lnTo>
                  <a:lnTo>
                    <a:pt x="886922" y="1401392"/>
                  </a:lnTo>
                  <a:lnTo>
                    <a:pt x="887044" y="1378083"/>
                  </a:lnTo>
                  <a:lnTo>
                    <a:pt x="887105" y="1360116"/>
                  </a:lnTo>
                  <a:lnTo>
                    <a:pt x="887167" y="1370348"/>
                  </a:lnTo>
                  <a:lnTo>
                    <a:pt x="887227" y="1392605"/>
                  </a:lnTo>
                  <a:lnTo>
                    <a:pt x="887287" y="1380413"/>
                  </a:lnTo>
                  <a:lnTo>
                    <a:pt x="887348" y="1367602"/>
                  </a:lnTo>
                  <a:lnTo>
                    <a:pt x="887470" y="1404347"/>
                  </a:lnTo>
                  <a:lnTo>
                    <a:pt x="887895" y="1375590"/>
                  </a:lnTo>
                  <a:lnTo>
                    <a:pt x="888138" y="1348225"/>
                  </a:lnTo>
                  <a:lnTo>
                    <a:pt x="888563" y="1407302"/>
                  </a:lnTo>
                  <a:lnTo>
                    <a:pt x="888988" y="1365865"/>
                  </a:lnTo>
                  <a:lnTo>
                    <a:pt x="889050" y="1339765"/>
                  </a:lnTo>
                  <a:lnTo>
                    <a:pt x="889171" y="1341946"/>
                  </a:lnTo>
                  <a:lnTo>
                    <a:pt x="890870" y="1395972"/>
                  </a:lnTo>
                  <a:lnTo>
                    <a:pt x="890991" y="1373737"/>
                  </a:lnTo>
                  <a:lnTo>
                    <a:pt x="891051" y="1359900"/>
                  </a:lnTo>
                  <a:lnTo>
                    <a:pt x="891111" y="1366578"/>
                  </a:lnTo>
                  <a:lnTo>
                    <a:pt x="891234" y="1388039"/>
                  </a:lnTo>
                  <a:lnTo>
                    <a:pt x="891354" y="1352573"/>
                  </a:lnTo>
                  <a:lnTo>
                    <a:pt x="891414" y="1369114"/>
                  </a:lnTo>
                  <a:lnTo>
                    <a:pt x="891476" y="1389546"/>
                  </a:lnTo>
                  <a:lnTo>
                    <a:pt x="891779" y="1367382"/>
                  </a:lnTo>
                  <a:lnTo>
                    <a:pt x="891840" y="1379683"/>
                  </a:lnTo>
                  <a:lnTo>
                    <a:pt x="891900" y="1393457"/>
                  </a:lnTo>
                  <a:lnTo>
                    <a:pt x="892021" y="1361911"/>
                  </a:lnTo>
                  <a:lnTo>
                    <a:pt x="892384" y="1387319"/>
                  </a:lnTo>
                  <a:lnTo>
                    <a:pt x="892444" y="1393836"/>
                  </a:lnTo>
                  <a:lnTo>
                    <a:pt x="892506" y="1367242"/>
                  </a:lnTo>
                  <a:lnTo>
                    <a:pt x="892566" y="1388418"/>
                  </a:lnTo>
                  <a:lnTo>
                    <a:pt x="892627" y="1395116"/>
                  </a:lnTo>
                  <a:lnTo>
                    <a:pt x="893231" y="1327010"/>
                  </a:lnTo>
                  <a:lnTo>
                    <a:pt x="893353" y="1367945"/>
                  </a:lnTo>
                  <a:lnTo>
                    <a:pt x="893414" y="1407233"/>
                  </a:lnTo>
                  <a:lnTo>
                    <a:pt x="893534" y="1368208"/>
                  </a:lnTo>
                  <a:lnTo>
                    <a:pt x="893595" y="1362903"/>
                  </a:lnTo>
                  <a:lnTo>
                    <a:pt x="893655" y="1364416"/>
                  </a:lnTo>
                  <a:lnTo>
                    <a:pt x="893837" y="1384096"/>
                  </a:lnTo>
                  <a:lnTo>
                    <a:pt x="893958" y="1345148"/>
                  </a:lnTo>
                  <a:lnTo>
                    <a:pt x="894079" y="1378383"/>
                  </a:lnTo>
                  <a:lnTo>
                    <a:pt x="894139" y="1387867"/>
                  </a:lnTo>
                  <a:lnTo>
                    <a:pt x="894199" y="1372349"/>
                  </a:lnTo>
                  <a:lnTo>
                    <a:pt x="894259" y="1375891"/>
                  </a:lnTo>
                  <a:lnTo>
                    <a:pt x="894320" y="1391776"/>
                  </a:lnTo>
                  <a:lnTo>
                    <a:pt x="894924" y="1186241"/>
                  </a:lnTo>
                  <a:lnTo>
                    <a:pt x="895167" y="1389063"/>
                  </a:lnTo>
                  <a:lnTo>
                    <a:pt x="895288" y="1405124"/>
                  </a:lnTo>
                  <a:lnTo>
                    <a:pt x="896133" y="1338745"/>
                  </a:lnTo>
                  <a:lnTo>
                    <a:pt x="897098" y="1349109"/>
                  </a:lnTo>
                  <a:lnTo>
                    <a:pt x="897158" y="1373840"/>
                  </a:lnTo>
                  <a:lnTo>
                    <a:pt x="897279" y="1359271"/>
                  </a:lnTo>
                  <a:lnTo>
                    <a:pt x="897339" y="1345053"/>
                  </a:lnTo>
                  <a:lnTo>
                    <a:pt x="897400" y="1347919"/>
                  </a:lnTo>
                  <a:lnTo>
                    <a:pt x="897460" y="1373536"/>
                  </a:lnTo>
                  <a:lnTo>
                    <a:pt x="897520" y="1361697"/>
                  </a:lnTo>
                  <a:lnTo>
                    <a:pt x="897581" y="1299967"/>
                  </a:lnTo>
                  <a:lnTo>
                    <a:pt x="897641" y="1331666"/>
                  </a:lnTo>
                  <a:lnTo>
                    <a:pt x="898183" y="1390404"/>
                  </a:lnTo>
                  <a:lnTo>
                    <a:pt x="899448" y="1366806"/>
                  </a:lnTo>
                  <a:lnTo>
                    <a:pt x="899508" y="1344349"/>
                  </a:lnTo>
                  <a:lnTo>
                    <a:pt x="899569" y="1361145"/>
                  </a:lnTo>
                  <a:lnTo>
                    <a:pt x="899629" y="1380984"/>
                  </a:lnTo>
                  <a:lnTo>
                    <a:pt x="899689" y="1366835"/>
                  </a:lnTo>
                  <a:lnTo>
                    <a:pt x="899931" y="1336809"/>
                  </a:lnTo>
                  <a:lnTo>
                    <a:pt x="899991" y="1394496"/>
                  </a:lnTo>
                  <a:lnTo>
                    <a:pt x="900172" y="1351020"/>
                  </a:lnTo>
                  <a:lnTo>
                    <a:pt x="900232" y="1293475"/>
                  </a:lnTo>
                  <a:lnTo>
                    <a:pt x="900291" y="1343787"/>
                  </a:lnTo>
                  <a:lnTo>
                    <a:pt x="900351" y="1376492"/>
                  </a:lnTo>
                  <a:lnTo>
                    <a:pt x="900411" y="1333982"/>
                  </a:lnTo>
                  <a:lnTo>
                    <a:pt x="900833" y="1364608"/>
                  </a:lnTo>
                  <a:lnTo>
                    <a:pt x="900894" y="1380573"/>
                  </a:lnTo>
                  <a:lnTo>
                    <a:pt x="902155" y="697749"/>
                  </a:lnTo>
                  <a:lnTo>
                    <a:pt x="902876" y="1042887"/>
                  </a:lnTo>
                  <a:lnTo>
                    <a:pt x="902996" y="1320367"/>
                  </a:lnTo>
                  <a:lnTo>
                    <a:pt x="903098" y="0"/>
                  </a:lnTo>
                </a:path>
              </a:pathLst>
            </a:custGeom>
            <a:ln w="23799">
              <a:solidFill>
                <a:srgbClr val="4CFF4C"/>
              </a:solidFill>
            </a:ln>
          </p:spPr>
          <p:txBody>
            <a:bodyPr wrap="square" lIns="0" tIns="0" rIns="0" bIns="0" rtlCol="0"/>
            <a:lstStyle/>
            <a:p>
              <a:endParaRPr/>
            </a:p>
          </p:txBody>
        </p:sp>
        <p:sp>
          <p:nvSpPr>
            <p:cNvPr id="882" name="object 30"/>
            <p:cNvSpPr/>
            <p:nvPr/>
          </p:nvSpPr>
          <p:spPr>
            <a:xfrm>
              <a:off x="7979826" y="1324465"/>
              <a:ext cx="180761" cy="1223571"/>
            </a:xfrm>
            <a:prstGeom prst="rect">
              <a:avLst/>
            </a:prstGeom>
            <a:blipFill>
              <a:blip r:embed="rId6" cstate="print"/>
              <a:stretch>
                <a:fillRect/>
              </a:stretch>
            </a:blipFill>
          </p:spPr>
          <p:txBody>
            <a:bodyPr wrap="square" lIns="0" tIns="0" rIns="0" bIns="0" rtlCol="0"/>
            <a:lstStyle/>
            <a:p>
              <a:endParaRPr/>
            </a:p>
          </p:txBody>
        </p:sp>
        <p:sp>
          <p:nvSpPr>
            <p:cNvPr id="883" name="object 31"/>
            <p:cNvSpPr/>
            <p:nvPr/>
          </p:nvSpPr>
          <p:spPr>
            <a:xfrm>
              <a:off x="1829096" y="4150873"/>
              <a:ext cx="6492296" cy="1238364"/>
            </a:xfrm>
            <a:custGeom>
              <a:avLst/>
              <a:gdLst/>
              <a:ahLst/>
              <a:cxnLst/>
              <a:rect l="l" t="t" r="r" b="b"/>
              <a:pathLst>
                <a:path w="7306945" h="1408429">
                  <a:moveTo>
                    <a:pt x="0" y="209216"/>
                  </a:moveTo>
                  <a:lnTo>
                    <a:pt x="55743" y="268482"/>
                  </a:lnTo>
                  <a:lnTo>
                    <a:pt x="170658" y="385507"/>
                  </a:lnTo>
                  <a:lnTo>
                    <a:pt x="277911" y="489865"/>
                  </a:lnTo>
                  <a:lnTo>
                    <a:pt x="381334" y="585608"/>
                  </a:lnTo>
                  <a:lnTo>
                    <a:pt x="477096" y="669513"/>
                  </a:lnTo>
                  <a:lnTo>
                    <a:pt x="569028" y="745321"/>
                  </a:lnTo>
                  <a:lnTo>
                    <a:pt x="653299" y="810390"/>
                  </a:lnTo>
                  <a:lnTo>
                    <a:pt x="737570" y="870965"/>
                  </a:lnTo>
                  <a:lnTo>
                    <a:pt x="818011" y="924432"/>
                  </a:lnTo>
                  <a:lnTo>
                    <a:pt x="898450" y="973570"/>
                  </a:lnTo>
                  <a:lnTo>
                    <a:pt x="975060" y="1016362"/>
                  </a:lnTo>
                  <a:lnTo>
                    <a:pt x="1055500" y="1057193"/>
                  </a:lnTo>
                  <a:lnTo>
                    <a:pt x="1135941" y="1094009"/>
                  </a:lnTo>
                  <a:lnTo>
                    <a:pt x="1220212" y="1128555"/>
                  </a:lnTo>
                  <a:lnTo>
                    <a:pt x="1304483" y="1159328"/>
                  </a:lnTo>
                  <a:lnTo>
                    <a:pt x="1396414" y="1189043"/>
                  </a:lnTo>
                  <a:lnTo>
                    <a:pt x="1492175" y="1216246"/>
                  </a:lnTo>
                  <a:lnTo>
                    <a:pt x="1595600" y="1241937"/>
                  </a:lnTo>
                  <a:lnTo>
                    <a:pt x="1710514" y="1266723"/>
                  </a:lnTo>
                  <a:lnTo>
                    <a:pt x="1836920" y="1290238"/>
                  </a:lnTo>
                  <a:lnTo>
                    <a:pt x="1974817" y="1312281"/>
                  </a:lnTo>
                  <a:lnTo>
                    <a:pt x="2131867" y="1333707"/>
                  </a:lnTo>
                  <a:lnTo>
                    <a:pt x="2304240" y="1353563"/>
                  </a:lnTo>
                  <a:lnTo>
                    <a:pt x="2488103" y="1371170"/>
                  </a:lnTo>
                  <a:lnTo>
                    <a:pt x="2679628" y="1385961"/>
                  </a:lnTo>
                  <a:lnTo>
                    <a:pt x="2871152" y="1397209"/>
                  </a:lnTo>
                  <a:lnTo>
                    <a:pt x="3055014" y="1404511"/>
                  </a:lnTo>
                  <a:lnTo>
                    <a:pt x="3231217" y="1407980"/>
                  </a:lnTo>
                  <a:lnTo>
                    <a:pt x="3395928" y="1407709"/>
                  </a:lnTo>
                  <a:lnTo>
                    <a:pt x="3549147" y="1404002"/>
                  </a:lnTo>
                  <a:lnTo>
                    <a:pt x="3694706" y="1396995"/>
                  </a:lnTo>
                  <a:lnTo>
                    <a:pt x="3832603" y="1386838"/>
                  </a:lnTo>
                  <a:lnTo>
                    <a:pt x="3936026" y="1376155"/>
                  </a:lnTo>
                  <a:lnTo>
                    <a:pt x="3962841" y="1265336"/>
                  </a:lnTo>
                  <a:lnTo>
                    <a:pt x="3966671" y="1247461"/>
                  </a:lnTo>
                  <a:lnTo>
                    <a:pt x="3970502" y="1357755"/>
                  </a:lnTo>
                  <a:lnTo>
                    <a:pt x="3974332" y="1367154"/>
                  </a:lnTo>
                  <a:lnTo>
                    <a:pt x="3981993" y="1370059"/>
                  </a:lnTo>
                  <a:lnTo>
                    <a:pt x="4001145" y="1369048"/>
                  </a:lnTo>
                  <a:lnTo>
                    <a:pt x="4081585" y="1358848"/>
                  </a:lnTo>
                  <a:lnTo>
                    <a:pt x="4204161" y="1340004"/>
                  </a:lnTo>
                  <a:lnTo>
                    <a:pt x="4326736" y="1317555"/>
                  </a:lnTo>
                  <a:lnTo>
                    <a:pt x="4445481" y="1292271"/>
                  </a:lnTo>
                  <a:lnTo>
                    <a:pt x="4564227" y="1263457"/>
                  </a:lnTo>
                  <a:lnTo>
                    <a:pt x="4686802" y="1230021"/>
                  </a:lnTo>
                  <a:lnTo>
                    <a:pt x="4809377" y="1192904"/>
                  </a:lnTo>
                  <a:lnTo>
                    <a:pt x="4828530" y="1179569"/>
                  </a:lnTo>
                  <a:lnTo>
                    <a:pt x="4832360" y="1184992"/>
                  </a:lnTo>
                  <a:lnTo>
                    <a:pt x="4977919" y="1136192"/>
                  </a:lnTo>
                  <a:lnTo>
                    <a:pt x="5111986" y="1086681"/>
                  </a:lnTo>
                  <a:lnTo>
                    <a:pt x="5253715" y="1030516"/>
                  </a:lnTo>
                  <a:lnTo>
                    <a:pt x="5406933" y="965873"/>
                  </a:lnTo>
                  <a:lnTo>
                    <a:pt x="5571645" y="892461"/>
                  </a:lnTo>
                  <a:lnTo>
                    <a:pt x="5755508" y="806521"/>
                  </a:lnTo>
                  <a:lnTo>
                    <a:pt x="5962355" y="705812"/>
                  </a:lnTo>
                  <a:lnTo>
                    <a:pt x="6203674" y="584233"/>
                  </a:lnTo>
                  <a:lnTo>
                    <a:pt x="6490961" y="435421"/>
                  </a:lnTo>
                  <a:lnTo>
                    <a:pt x="6858688" y="240762"/>
                  </a:lnTo>
                  <a:lnTo>
                    <a:pt x="7306327" y="0"/>
                  </a:lnTo>
                </a:path>
              </a:pathLst>
            </a:custGeom>
            <a:ln w="47582">
              <a:solidFill>
                <a:srgbClr val="666666"/>
              </a:solidFill>
            </a:ln>
          </p:spPr>
          <p:txBody>
            <a:bodyPr wrap="square" lIns="0" tIns="0" rIns="0" bIns="0" rtlCol="0"/>
            <a:lstStyle/>
            <a:p>
              <a:endParaRPr/>
            </a:p>
          </p:txBody>
        </p:sp>
        <p:sp>
          <p:nvSpPr>
            <p:cNvPr id="884" name="object 32"/>
            <p:cNvSpPr/>
            <p:nvPr/>
          </p:nvSpPr>
          <p:spPr>
            <a:xfrm>
              <a:off x="3612671" y="1334929"/>
              <a:ext cx="0" cy="4798798"/>
            </a:xfrm>
            <a:custGeom>
              <a:avLst/>
              <a:gdLst/>
              <a:ahLst/>
              <a:cxnLst/>
              <a:rect l="l" t="t" r="r" b="b"/>
              <a:pathLst>
                <a:path h="5457825">
                  <a:moveTo>
                    <a:pt x="0" y="0"/>
                  </a:moveTo>
                  <a:lnTo>
                    <a:pt x="0" y="5457699"/>
                  </a:lnTo>
                </a:path>
              </a:pathLst>
            </a:custGeom>
            <a:ln w="7933">
              <a:solidFill>
                <a:srgbClr val="000000"/>
              </a:solidFill>
              <a:prstDash val="dash"/>
            </a:ln>
          </p:spPr>
          <p:txBody>
            <a:bodyPr wrap="square" lIns="0" tIns="0" rIns="0" bIns="0" rtlCol="0"/>
            <a:lstStyle/>
            <a:p>
              <a:endParaRPr/>
            </a:p>
          </p:txBody>
        </p:sp>
        <p:sp>
          <p:nvSpPr>
            <p:cNvPr id="885" name="object 33"/>
            <p:cNvSpPr/>
            <p:nvPr/>
          </p:nvSpPr>
          <p:spPr>
            <a:xfrm>
              <a:off x="3612671" y="6077834"/>
              <a:ext cx="0" cy="55832"/>
            </a:xfrm>
            <a:custGeom>
              <a:avLst/>
              <a:gdLst/>
              <a:ahLst/>
              <a:cxnLst/>
              <a:rect l="l" t="t" r="r" b="b"/>
              <a:pathLst>
                <a:path h="63500">
                  <a:moveTo>
                    <a:pt x="0" y="0"/>
                  </a:moveTo>
                  <a:lnTo>
                    <a:pt x="0" y="63443"/>
                  </a:lnTo>
                </a:path>
              </a:pathLst>
            </a:custGeom>
            <a:ln w="3175">
              <a:solidFill>
                <a:srgbClr val="000000"/>
              </a:solidFill>
            </a:ln>
          </p:spPr>
          <p:txBody>
            <a:bodyPr wrap="square" lIns="0" tIns="0" rIns="0" bIns="0" rtlCol="0"/>
            <a:lstStyle/>
            <a:p>
              <a:endParaRPr/>
            </a:p>
          </p:txBody>
        </p:sp>
        <p:sp>
          <p:nvSpPr>
            <p:cNvPr id="886" name="object 34"/>
            <p:cNvSpPr/>
            <p:nvPr/>
          </p:nvSpPr>
          <p:spPr>
            <a:xfrm>
              <a:off x="3612671" y="1334929"/>
              <a:ext cx="0" cy="55832"/>
            </a:xfrm>
            <a:custGeom>
              <a:avLst/>
              <a:gdLst/>
              <a:ahLst/>
              <a:cxnLst/>
              <a:rect l="l" t="t" r="r" b="b"/>
              <a:pathLst>
                <a:path h="63500">
                  <a:moveTo>
                    <a:pt x="0" y="0"/>
                  </a:moveTo>
                  <a:lnTo>
                    <a:pt x="0" y="63443"/>
                  </a:lnTo>
                </a:path>
              </a:pathLst>
            </a:custGeom>
            <a:ln w="3175">
              <a:solidFill>
                <a:srgbClr val="000000"/>
              </a:solidFill>
            </a:ln>
          </p:spPr>
          <p:txBody>
            <a:bodyPr wrap="square" lIns="0" tIns="0" rIns="0" bIns="0" rtlCol="0"/>
            <a:lstStyle/>
            <a:p>
              <a:endParaRPr/>
            </a:p>
          </p:txBody>
        </p:sp>
        <p:sp>
          <p:nvSpPr>
            <p:cNvPr id="887" name="object 35"/>
            <p:cNvSpPr/>
            <p:nvPr/>
          </p:nvSpPr>
          <p:spPr>
            <a:xfrm>
              <a:off x="3396909" y="6220284"/>
              <a:ext cx="94786" cy="186480"/>
            </a:xfrm>
            <a:custGeom>
              <a:avLst/>
              <a:gdLst/>
              <a:ahLst/>
              <a:cxnLst/>
              <a:rect l="l" t="t" r="r" b="b"/>
              <a:pathLst>
                <a:path w="106679" h="212090">
                  <a:moveTo>
                    <a:pt x="106248" y="196991"/>
                  </a:moveTo>
                  <a:lnTo>
                    <a:pt x="5711" y="196991"/>
                  </a:lnTo>
                  <a:lnTo>
                    <a:pt x="5711" y="211836"/>
                  </a:lnTo>
                  <a:lnTo>
                    <a:pt x="106248" y="211836"/>
                  </a:lnTo>
                  <a:lnTo>
                    <a:pt x="106248" y="196991"/>
                  </a:lnTo>
                  <a:close/>
                </a:path>
                <a:path w="106679" h="212090">
                  <a:moveTo>
                    <a:pt x="69973" y="23981"/>
                  </a:moveTo>
                  <a:lnTo>
                    <a:pt x="41983" y="23981"/>
                  </a:lnTo>
                  <a:lnTo>
                    <a:pt x="41983" y="196991"/>
                  </a:lnTo>
                  <a:lnTo>
                    <a:pt x="69973" y="196991"/>
                  </a:lnTo>
                  <a:lnTo>
                    <a:pt x="69973" y="23981"/>
                  </a:lnTo>
                  <a:close/>
                </a:path>
                <a:path w="106679" h="212090">
                  <a:moveTo>
                    <a:pt x="69973" y="0"/>
                  </a:moveTo>
                  <a:lnTo>
                    <a:pt x="50838" y="0"/>
                  </a:lnTo>
                  <a:lnTo>
                    <a:pt x="0" y="32832"/>
                  </a:lnTo>
                  <a:lnTo>
                    <a:pt x="0" y="51104"/>
                  </a:lnTo>
                  <a:lnTo>
                    <a:pt x="41983" y="23981"/>
                  </a:lnTo>
                  <a:lnTo>
                    <a:pt x="69973" y="23981"/>
                  </a:lnTo>
                  <a:lnTo>
                    <a:pt x="69973" y="0"/>
                  </a:lnTo>
                  <a:close/>
                </a:path>
              </a:pathLst>
            </a:custGeom>
            <a:solidFill>
              <a:srgbClr val="000000"/>
            </a:solidFill>
          </p:spPr>
          <p:txBody>
            <a:bodyPr wrap="square" lIns="0" tIns="0" rIns="0" bIns="0" rtlCol="0"/>
            <a:lstStyle/>
            <a:p>
              <a:endParaRPr/>
            </a:p>
          </p:txBody>
        </p:sp>
        <p:sp>
          <p:nvSpPr>
            <p:cNvPr id="888" name="object 36"/>
            <p:cNvSpPr/>
            <p:nvPr/>
          </p:nvSpPr>
          <p:spPr>
            <a:xfrm>
              <a:off x="3544164" y="6220316"/>
              <a:ext cx="128074" cy="189830"/>
            </a:xfrm>
            <a:custGeom>
              <a:avLst/>
              <a:gdLst/>
              <a:ahLst/>
              <a:cxnLst/>
              <a:rect l="l" t="t" r="r" b="b"/>
              <a:pathLst>
                <a:path w="144145" h="215900">
                  <a:moveTo>
                    <a:pt x="69547" y="0"/>
                  </a:moveTo>
                  <a:lnTo>
                    <a:pt x="24951" y="21461"/>
                  </a:lnTo>
                  <a:lnTo>
                    <a:pt x="3879" y="66600"/>
                  </a:lnTo>
                  <a:lnTo>
                    <a:pt x="0" y="110260"/>
                  </a:lnTo>
                  <a:lnTo>
                    <a:pt x="516" y="124015"/>
                  </a:lnTo>
                  <a:lnTo>
                    <a:pt x="12130" y="172769"/>
                  </a:lnTo>
                  <a:lnTo>
                    <a:pt x="34748" y="204182"/>
                  </a:lnTo>
                  <a:lnTo>
                    <a:pt x="71966" y="215511"/>
                  </a:lnTo>
                  <a:lnTo>
                    <a:pt x="75090" y="215449"/>
                  </a:lnTo>
                  <a:lnTo>
                    <a:pt x="87257" y="213832"/>
                  </a:lnTo>
                  <a:lnTo>
                    <a:pt x="98555" y="209822"/>
                  </a:lnTo>
                  <a:lnTo>
                    <a:pt x="109135" y="203146"/>
                  </a:lnTo>
                  <a:lnTo>
                    <a:pt x="110232" y="202093"/>
                  </a:lnTo>
                  <a:lnTo>
                    <a:pt x="71966" y="202093"/>
                  </a:lnTo>
                  <a:lnTo>
                    <a:pt x="64761" y="201344"/>
                  </a:lnTo>
                  <a:lnTo>
                    <a:pt x="37185" y="171688"/>
                  </a:lnTo>
                  <a:lnTo>
                    <a:pt x="29716" y="122196"/>
                  </a:lnTo>
                  <a:lnTo>
                    <a:pt x="29499" y="110260"/>
                  </a:lnTo>
                  <a:lnTo>
                    <a:pt x="29511" y="101795"/>
                  </a:lnTo>
                  <a:lnTo>
                    <a:pt x="35155" y="53037"/>
                  </a:lnTo>
                  <a:lnTo>
                    <a:pt x="62556" y="15769"/>
                  </a:lnTo>
                  <a:lnTo>
                    <a:pt x="77433" y="14092"/>
                  </a:lnTo>
                  <a:lnTo>
                    <a:pt x="111606" y="14092"/>
                  </a:lnTo>
                  <a:lnTo>
                    <a:pt x="107750" y="10755"/>
                  </a:lnTo>
                  <a:lnTo>
                    <a:pt x="96654" y="4785"/>
                  </a:lnTo>
                  <a:lnTo>
                    <a:pt x="83956" y="1190"/>
                  </a:lnTo>
                  <a:lnTo>
                    <a:pt x="69547" y="0"/>
                  </a:lnTo>
                  <a:close/>
                </a:path>
                <a:path w="144145" h="215900">
                  <a:moveTo>
                    <a:pt x="111606" y="14092"/>
                  </a:moveTo>
                  <a:lnTo>
                    <a:pt x="77433" y="14092"/>
                  </a:lnTo>
                  <a:lnTo>
                    <a:pt x="88197" y="18222"/>
                  </a:lnTo>
                  <a:lnTo>
                    <a:pt x="97543" y="27216"/>
                  </a:lnTo>
                  <a:lnTo>
                    <a:pt x="112250" y="71959"/>
                  </a:lnTo>
                  <a:lnTo>
                    <a:pt x="114208" y="122196"/>
                  </a:lnTo>
                  <a:lnTo>
                    <a:pt x="113453" y="134989"/>
                  </a:lnTo>
                  <a:lnTo>
                    <a:pt x="103107" y="180476"/>
                  </a:lnTo>
                  <a:lnTo>
                    <a:pt x="71966" y="202093"/>
                  </a:lnTo>
                  <a:lnTo>
                    <a:pt x="110232" y="202093"/>
                  </a:lnTo>
                  <a:lnTo>
                    <a:pt x="133373" y="170964"/>
                  </a:lnTo>
                  <a:lnTo>
                    <a:pt x="143489" y="120025"/>
                  </a:lnTo>
                  <a:lnTo>
                    <a:pt x="143861" y="105564"/>
                  </a:lnTo>
                  <a:lnTo>
                    <a:pt x="143816" y="101795"/>
                  </a:lnTo>
                  <a:lnTo>
                    <a:pt x="135698" y="53701"/>
                  </a:lnTo>
                  <a:lnTo>
                    <a:pt x="117355" y="19068"/>
                  </a:lnTo>
                  <a:lnTo>
                    <a:pt x="111606" y="14092"/>
                  </a:lnTo>
                  <a:close/>
                </a:path>
              </a:pathLst>
            </a:custGeom>
            <a:solidFill>
              <a:srgbClr val="000000"/>
            </a:solidFill>
          </p:spPr>
          <p:txBody>
            <a:bodyPr wrap="square" lIns="0" tIns="0" rIns="0" bIns="0" rtlCol="0"/>
            <a:lstStyle/>
            <a:p>
              <a:endParaRPr/>
            </a:p>
          </p:txBody>
        </p:sp>
        <p:sp>
          <p:nvSpPr>
            <p:cNvPr id="889" name="object 37"/>
            <p:cNvSpPr/>
            <p:nvPr/>
          </p:nvSpPr>
          <p:spPr>
            <a:xfrm>
              <a:off x="3700946" y="6151084"/>
              <a:ext cx="83502" cy="130648"/>
            </a:xfrm>
            <a:custGeom>
              <a:avLst/>
              <a:gdLst/>
              <a:ahLst/>
              <a:cxnLst/>
              <a:rect l="l" t="t" r="r" b="b"/>
              <a:pathLst>
                <a:path w="93979" h="148590">
                  <a:moveTo>
                    <a:pt x="74428" y="9593"/>
                  </a:moveTo>
                  <a:lnTo>
                    <a:pt x="33187" y="9593"/>
                  </a:lnTo>
                  <a:lnTo>
                    <a:pt x="43326" y="9600"/>
                  </a:lnTo>
                  <a:lnTo>
                    <a:pt x="55062" y="12238"/>
                  </a:lnTo>
                  <a:lnTo>
                    <a:pt x="66046" y="21117"/>
                  </a:lnTo>
                  <a:lnTo>
                    <a:pt x="69952" y="31282"/>
                  </a:lnTo>
                  <a:lnTo>
                    <a:pt x="70926" y="47597"/>
                  </a:lnTo>
                  <a:lnTo>
                    <a:pt x="67976" y="58820"/>
                  </a:lnTo>
                  <a:lnTo>
                    <a:pt x="61290" y="73060"/>
                  </a:lnTo>
                  <a:lnTo>
                    <a:pt x="53861" y="83009"/>
                  </a:lnTo>
                  <a:lnTo>
                    <a:pt x="44182" y="93526"/>
                  </a:lnTo>
                  <a:lnTo>
                    <a:pt x="0" y="137694"/>
                  </a:lnTo>
                  <a:lnTo>
                    <a:pt x="0" y="148284"/>
                  </a:lnTo>
                  <a:lnTo>
                    <a:pt x="93963" y="148284"/>
                  </a:lnTo>
                  <a:lnTo>
                    <a:pt x="93963" y="132296"/>
                  </a:lnTo>
                  <a:lnTo>
                    <a:pt x="21790" y="132296"/>
                  </a:lnTo>
                  <a:lnTo>
                    <a:pt x="60374" y="93725"/>
                  </a:lnTo>
                  <a:lnTo>
                    <a:pt x="87016" y="58926"/>
                  </a:lnTo>
                  <a:lnTo>
                    <a:pt x="91812" y="37118"/>
                  </a:lnTo>
                  <a:lnTo>
                    <a:pt x="89199" y="26636"/>
                  </a:lnTo>
                  <a:lnTo>
                    <a:pt x="82166" y="16267"/>
                  </a:lnTo>
                  <a:lnTo>
                    <a:pt x="74428" y="9593"/>
                  </a:lnTo>
                  <a:close/>
                </a:path>
                <a:path w="93979" h="148590">
                  <a:moveTo>
                    <a:pt x="93963" y="114312"/>
                  </a:moveTo>
                  <a:lnTo>
                    <a:pt x="82567" y="114312"/>
                  </a:lnTo>
                  <a:lnTo>
                    <a:pt x="82567" y="132296"/>
                  </a:lnTo>
                  <a:lnTo>
                    <a:pt x="93963" y="132296"/>
                  </a:lnTo>
                  <a:lnTo>
                    <a:pt x="93963" y="114312"/>
                  </a:lnTo>
                  <a:close/>
                </a:path>
                <a:path w="93979" h="148590">
                  <a:moveTo>
                    <a:pt x="42785" y="0"/>
                  </a:moveTo>
                  <a:lnTo>
                    <a:pt x="35986" y="0"/>
                  </a:lnTo>
                  <a:lnTo>
                    <a:pt x="28986" y="1000"/>
                  </a:lnTo>
                  <a:lnTo>
                    <a:pt x="14790" y="4997"/>
                  </a:lnTo>
                  <a:lnTo>
                    <a:pt x="7793" y="7791"/>
                  </a:lnTo>
                  <a:lnTo>
                    <a:pt x="996" y="11391"/>
                  </a:lnTo>
                  <a:lnTo>
                    <a:pt x="996" y="37368"/>
                  </a:lnTo>
                  <a:lnTo>
                    <a:pt x="11995" y="37368"/>
                  </a:lnTo>
                  <a:lnTo>
                    <a:pt x="12793" y="28176"/>
                  </a:lnTo>
                  <a:lnTo>
                    <a:pt x="15791" y="21182"/>
                  </a:lnTo>
                  <a:lnTo>
                    <a:pt x="20989" y="16586"/>
                  </a:lnTo>
                  <a:lnTo>
                    <a:pt x="25988" y="11990"/>
                  </a:lnTo>
                  <a:lnTo>
                    <a:pt x="33187" y="9593"/>
                  </a:lnTo>
                  <a:lnTo>
                    <a:pt x="74428" y="9593"/>
                  </a:lnTo>
                  <a:lnTo>
                    <a:pt x="69180" y="5066"/>
                  </a:lnTo>
                  <a:lnTo>
                    <a:pt x="57075" y="1281"/>
                  </a:lnTo>
                  <a:lnTo>
                    <a:pt x="42785" y="0"/>
                  </a:lnTo>
                  <a:close/>
                </a:path>
              </a:pathLst>
            </a:custGeom>
            <a:solidFill>
              <a:srgbClr val="000000"/>
            </a:solidFill>
          </p:spPr>
          <p:txBody>
            <a:bodyPr wrap="square" lIns="0" tIns="0" rIns="0" bIns="0" rtlCol="0"/>
            <a:lstStyle/>
            <a:p>
              <a:endParaRPr/>
            </a:p>
          </p:txBody>
        </p:sp>
        <p:sp>
          <p:nvSpPr>
            <p:cNvPr id="890" name="object 38"/>
            <p:cNvSpPr/>
            <p:nvPr/>
          </p:nvSpPr>
          <p:spPr>
            <a:xfrm>
              <a:off x="6164389" y="1334929"/>
              <a:ext cx="0" cy="4798798"/>
            </a:xfrm>
            <a:custGeom>
              <a:avLst/>
              <a:gdLst/>
              <a:ahLst/>
              <a:cxnLst/>
              <a:rect l="l" t="t" r="r" b="b"/>
              <a:pathLst>
                <a:path h="5457825">
                  <a:moveTo>
                    <a:pt x="0" y="0"/>
                  </a:moveTo>
                  <a:lnTo>
                    <a:pt x="0" y="5457699"/>
                  </a:lnTo>
                </a:path>
              </a:pathLst>
            </a:custGeom>
            <a:ln w="7934">
              <a:solidFill>
                <a:srgbClr val="000000"/>
              </a:solidFill>
              <a:prstDash val="dash"/>
            </a:ln>
          </p:spPr>
          <p:txBody>
            <a:bodyPr wrap="square" lIns="0" tIns="0" rIns="0" bIns="0" rtlCol="0"/>
            <a:lstStyle/>
            <a:p>
              <a:endParaRPr/>
            </a:p>
          </p:txBody>
        </p:sp>
        <p:sp>
          <p:nvSpPr>
            <p:cNvPr id="891" name="object 39"/>
            <p:cNvSpPr/>
            <p:nvPr/>
          </p:nvSpPr>
          <p:spPr>
            <a:xfrm>
              <a:off x="6164390" y="6077834"/>
              <a:ext cx="0" cy="55832"/>
            </a:xfrm>
            <a:custGeom>
              <a:avLst/>
              <a:gdLst/>
              <a:ahLst/>
              <a:cxnLst/>
              <a:rect l="l" t="t" r="r" b="b"/>
              <a:pathLst>
                <a:path h="63500">
                  <a:moveTo>
                    <a:pt x="0" y="0"/>
                  </a:moveTo>
                  <a:lnTo>
                    <a:pt x="0" y="63443"/>
                  </a:lnTo>
                </a:path>
              </a:pathLst>
            </a:custGeom>
            <a:ln w="3175">
              <a:solidFill>
                <a:srgbClr val="000000"/>
              </a:solidFill>
            </a:ln>
          </p:spPr>
          <p:txBody>
            <a:bodyPr wrap="square" lIns="0" tIns="0" rIns="0" bIns="0" rtlCol="0"/>
            <a:lstStyle/>
            <a:p>
              <a:endParaRPr/>
            </a:p>
          </p:txBody>
        </p:sp>
        <p:sp>
          <p:nvSpPr>
            <p:cNvPr id="892" name="object 40"/>
            <p:cNvSpPr/>
            <p:nvPr/>
          </p:nvSpPr>
          <p:spPr>
            <a:xfrm>
              <a:off x="6164390" y="1334929"/>
              <a:ext cx="0" cy="55832"/>
            </a:xfrm>
            <a:custGeom>
              <a:avLst/>
              <a:gdLst/>
              <a:ahLst/>
              <a:cxnLst/>
              <a:rect l="l" t="t" r="r" b="b"/>
              <a:pathLst>
                <a:path h="63500">
                  <a:moveTo>
                    <a:pt x="0" y="0"/>
                  </a:moveTo>
                  <a:lnTo>
                    <a:pt x="0" y="63443"/>
                  </a:lnTo>
                </a:path>
              </a:pathLst>
            </a:custGeom>
            <a:ln w="3175">
              <a:solidFill>
                <a:srgbClr val="000000"/>
              </a:solidFill>
            </a:ln>
          </p:spPr>
          <p:txBody>
            <a:bodyPr wrap="square" lIns="0" tIns="0" rIns="0" bIns="0" rtlCol="0"/>
            <a:lstStyle/>
            <a:p>
              <a:endParaRPr/>
            </a:p>
          </p:txBody>
        </p:sp>
        <p:sp>
          <p:nvSpPr>
            <p:cNvPr id="893" name="object 41"/>
            <p:cNvSpPr/>
            <p:nvPr/>
          </p:nvSpPr>
          <p:spPr>
            <a:xfrm>
              <a:off x="5948628" y="6220284"/>
              <a:ext cx="94786" cy="186480"/>
            </a:xfrm>
            <a:custGeom>
              <a:avLst/>
              <a:gdLst/>
              <a:ahLst/>
              <a:cxnLst/>
              <a:rect l="l" t="t" r="r" b="b"/>
              <a:pathLst>
                <a:path w="106679" h="212090">
                  <a:moveTo>
                    <a:pt x="106252" y="196991"/>
                  </a:moveTo>
                  <a:lnTo>
                    <a:pt x="5713" y="196991"/>
                  </a:lnTo>
                  <a:lnTo>
                    <a:pt x="5713" y="211836"/>
                  </a:lnTo>
                  <a:lnTo>
                    <a:pt x="106252" y="211836"/>
                  </a:lnTo>
                  <a:lnTo>
                    <a:pt x="106252" y="196991"/>
                  </a:lnTo>
                  <a:close/>
                </a:path>
                <a:path w="106679" h="212090">
                  <a:moveTo>
                    <a:pt x="69975" y="23981"/>
                  </a:moveTo>
                  <a:lnTo>
                    <a:pt x="41986" y="23981"/>
                  </a:lnTo>
                  <a:lnTo>
                    <a:pt x="41986" y="196991"/>
                  </a:lnTo>
                  <a:lnTo>
                    <a:pt x="69975" y="196991"/>
                  </a:lnTo>
                  <a:lnTo>
                    <a:pt x="69975" y="23981"/>
                  </a:lnTo>
                  <a:close/>
                </a:path>
                <a:path w="106679" h="212090">
                  <a:moveTo>
                    <a:pt x="69975" y="0"/>
                  </a:moveTo>
                  <a:lnTo>
                    <a:pt x="50841" y="0"/>
                  </a:lnTo>
                  <a:lnTo>
                    <a:pt x="0" y="32832"/>
                  </a:lnTo>
                  <a:lnTo>
                    <a:pt x="0" y="51104"/>
                  </a:lnTo>
                  <a:lnTo>
                    <a:pt x="41986" y="23981"/>
                  </a:lnTo>
                  <a:lnTo>
                    <a:pt x="69975" y="23981"/>
                  </a:lnTo>
                  <a:lnTo>
                    <a:pt x="69975" y="0"/>
                  </a:lnTo>
                  <a:close/>
                </a:path>
              </a:pathLst>
            </a:custGeom>
            <a:solidFill>
              <a:srgbClr val="000000"/>
            </a:solidFill>
          </p:spPr>
          <p:txBody>
            <a:bodyPr wrap="square" lIns="0" tIns="0" rIns="0" bIns="0" rtlCol="0"/>
            <a:lstStyle/>
            <a:p>
              <a:endParaRPr/>
            </a:p>
          </p:txBody>
        </p:sp>
        <p:sp>
          <p:nvSpPr>
            <p:cNvPr id="894" name="object 42"/>
            <p:cNvSpPr/>
            <p:nvPr/>
          </p:nvSpPr>
          <p:spPr>
            <a:xfrm>
              <a:off x="6095883" y="6220316"/>
              <a:ext cx="128074" cy="189830"/>
            </a:xfrm>
            <a:custGeom>
              <a:avLst/>
              <a:gdLst/>
              <a:ahLst/>
              <a:cxnLst/>
              <a:rect l="l" t="t" r="r" b="b"/>
              <a:pathLst>
                <a:path w="144145" h="215900">
                  <a:moveTo>
                    <a:pt x="69549" y="0"/>
                  </a:moveTo>
                  <a:lnTo>
                    <a:pt x="24953" y="21460"/>
                  </a:lnTo>
                  <a:lnTo>
                    <a:pt x="3880" y="66598"/>
                  </a:lnTo>
                  <a:lnTo>
                    <a:pt x="0" y="110257"/>
                  </a:lnTo>
                  <a:lnTo>
                    <a:pt x="516" y="124013"/>
                  </a:lnTo>
                  <a:lnTo>
                    <a:pt x="12129" y="172767"/>
                  </a:lnTo>
                  <a:lnTo>
                    <a:pt x="34747" y="204181"/>
                  </a:lnTo>
                  <a:lnTo>
                    <a:pt x="71964" y="215511"/>
                  </a:lnTo>
                  <a:lnTo>
                    <a:pt x="75088" y="215449"/>
                  </a:lnTo>
                  <a:lnTo>
                    <a:pt x="87255" y="213832"/>
                  </a:lnTo>
                  <a:lnTo>
                    <a:pt x="98553" y="209822"/>
                  </a:lnTo>
                  <a:lnTo>
                    <a:pt x="109134" y="203146"/>
                  </a:lnTo>
                  <a:lnTo>
                    <a:pt x="110231" y="202093"/>
                  </a:lnTo>
                  <a:lnTo>
                    <a:pt x="71964" y="202093"/>
                  </a:lnTo>
                  <a:lnTo>
                    <a:pt x="64760" y="201344"/>
                  </a:lnTo>
                  <a:lnTo>
                    <a:pt x="37186" y="171690"/>
                  </a:lnTo>
                  <a:lnTo>
                    <a:pt x="29717" y="122198"/>
                  </a:lnTo>
                  <a:lnTo>
                    <a:pt x="29499" y="110257"/>
                  </a:lnTo>
                  <a:lnTo>
                    <a:pt x="29511" y="101794"/>
                  </a:lnTo>
                  <a:lnTo>
                    <a:pt x="35154" y="53038"/>
                  </a:lnTo>
                  <a:lnTo>
                    <a:pt x="62552" y="15769"/>
                  </a:lnTo>
                  <a:lnTo>
                    <a:pt x="77430" y="14092"/>
                  </a:lnTo>
                  <a:lnTo>
                    <a:pt x="111605" y="14092"/>
                  </a:lnTo>
                  <a:lnTo>
                    <a:pt x="107751" y="10756"/>
                  </a:lnTo>
                  <a:lnTo>
                    <a:pt x="96653" y="4785"/>
                  </a:lnTo>
                  <a:lnTo>
                    <a:pt x="83956" y="1190"/>
                  </a:lnTo>
                  <a:lnTo>
                    <a:pt x="69549" y="0"/>
                  </a:lnTo>
                  <a:close/>
                </a:path>
                <a:path w="144145" h="215900">
                  <a:moveTo>
                    <a:pt x="111605" y="14092"/>
                  </a:moveTo>
                  <a:lnTo>
                    <a:pt x="77430" y="14092"/>
                  </a:lnTo>
                  <a:lnTo>
                    <a:pt x="88195" y="18222"/>
                  </a:lnTo>
                  <a:lnTo>
                    <a:pt x="97542" y="27216"/>
                  </a:lnTo>
                  <a:lnTo>
                    <a:pt x="112247" y="71958"/>
                  </a:lnTo>
                  <a:lnTo>
                    <a:pt x="114204" y="122198"/>
                  </a:lnTo>
                  <a:lnTo>
                    <a:pt x="113450" y="134989"/>
                  </a:lnTo>
                  <a:lnTo>
                    <a:pt x="103104" y="180475"/>
                  </a:lnTo>
                  <a:lnTo>
                    <a:pt x="71964" y="202093"/>
                  </a:lnTo>
                  <a:lnTo>
                    <a:pt x="110231" y="202093"/>
                  </a:lnTo>
                  <a:lnTo>
                    <a:pt x="133373" y="170963"/>
                  </a:lnTo>
                  <a:lnTo>
                    <a:pt x="143489" y="120026"/>
                  </a:lnTo>
                  <a:lnTo>
                    <a:pt x="143861" y="105566"/>
                  </a:lnTo>
                  <a:lnTo>
                    <a:pt x="143816" y="101794"/>
                  </a:lnTo>
                  <a:lnTo>
                    <a:pt x="135698" y="53702"/>
                  </a:lnTo>
                  <a:lnTo>
                    <a:pt x="117356" y="19070"/>
                  </a:lnTo>
                  <a:lnTo>
                    <a:pt x="111605" y="14092"/>
                  </a:lnTo>
                  <a:close/>
                </a:path>
              </a:pathLst>
            </a:custGeom>
            <a:solidFill>
              <a:srgbClr val="000000"/>
            </a:solidFill>
          </p:spPr>
          <p:txBody>
            <a:bodyPr wrap="square" lIns="0" tIns="0" rIns="0" bIns="0" rtlCol="0"/>
            <a:lstStyle/>
            <a:p>
              <a:endParaRPr/>
            </a:p>
          </p:txBody>
        </p:sp>
        <p:sp>
          <p:nvSpPr>
            <p:cNvPr id="895" name="object 43"/>
            <p:cNvSpPr/>
            <p:nvPr/>
          </p:nvSpPr>
          <p:spPr>
            <a:xfrm>
              <a:off x="6254084" y="6151084"/>
              <a:ext cx="86323" cy="132881"/>
            </a:xfrm>
            <a:custGeom>
              <a:avLst/>
              <a:gdLst/>
              <a:ahLst/>
              <a:cxnLst/>
              <a:rect l="l" t="t" r="r" b="b"/>
              <a:pathLst>
                <a:path w="97154" h="151129">
                  <a:moveTo>
                    <a:pt x="10994" y="112911"/>
                  </a:moveTo>
                  <a:lnTo>
                    <a:pt x="0" y="112911"/>
                  </a:lnTo>
                  <a:lnTo>
                    <a:pt x="0" y="141290"/>
                  </a:lnTo>
                  <a:lnTo>
                    <a:pt x="48128" y="150810"/>
                  </a:lnTo>
                  <a:lnTo>
                    <a:pt x="62156" y="149232"/>
                  </a:lnTo>
                  <a:lnTo>
                    <a:pt x="74037" y="145534"/>
                  </a:lnTo>
                  <a:lnTo>
                    <a:pt x="80830" y="141489"/>
                  </a:lnTo>
                  <a:lnTo>
                    <a:pt x="33989" y="141489"/>
                  </a:lnTo>
                  <a:lnTo>
                    <a:pt x="25991" y="139091"/>
                  </a:lnTo>
                  <a:lnTo>
                    <a:pt x="14794" y="129498"/>
                  </a:lnTo>
                  <a:lnTo>
                    <a:pt x="11593" y="122504"/>
                  </a:lnTo>
                  <a:lnTo>
                    <a:pt x="10994" y="112911"/>
                  </a:lnTo>
                  <a:close/>
                </a:path>
                <a:path w="97154" h="151129">
                  <a:moveTo>
                    <a:pt x="77378" y="9593"/>
                  </a:moveTo>
                  <a:lnTo>
                    <a:pt x="52981" y="9593"/>
                  </a:lnTo>
                  <a:lnTo>
                    <a:pt x="59580" y="11990"/>
                  </a:lnTo>
                  <a:lnTo>
                    <a:pt x="64377" y="16388"/>
                  </a:lnTo>
                  <a:lnTo>
                    <a:pt x="68976" y="20984"/>
                  </a:lnTo>
                  <a:lnTo>
                    <a:pt x="71374" y="27577"/>
                  </a:lnTo>
                  <a:lnTo>
                    <a:pt x="71374" y="45564"/>
                  </a:lnTo>
                  <a:lnTo>
                    <a:pt x="68375" y="52558"/>
                  </a:lnTo>
                  <a:lnTo>
                    <a:pt x="62045" y="57955"/>
                  </a:lnTo>
                  <a:lnTo>
                    <a:pt x="51605" y="62795"/>
                  </a:lnTo>
                  <a:lnTo>
                    <a:pt x="37185" y="64350"/>
                  </a:lnTo>
                  <a:lnTo>
                    <a:pt x="32388" y="64350"/>
                  </a:lnTo>
                  <a:lnTo>
                    <a:pt x="32388" y="74340"/>
                  </a:lnTo>
                  <a:lnTo>
                    <a:pt x="74652" y="95098"/>
                  </a:lnTo>
                  <a:lnTo>
                    <a:pt x="76572" y="109113"/>
                  </a:lnTo>
                  <a:lnTo>
                    <a:pt x="76572" y="119107"/>
                  </a:lnTo>
                  <a:lnTo>
                    <a:pt x="73573" y="127101"/>
                  </a:lnTo>
                  <a:lnTo>
                    <a:pt x="67975" y="132895"/>
                  </a:lnTo>
                  <a:lnTo>
                    <a:pt x="62177" y="138690"/>
                  </a:lnTo>
                  <a:lnTo>
                    <a:pt x="54378" y="141489"/>
                  </a:lnTo>
                  <a:lnTo>
                    <a:pt x="80830" y="141489"/>
                  </a:lnTo>
                  <a:lnTo>
                    <a:pt x="83934" y="139640"/>
                  </a:lnTo>
                  <a:lnTo>
                    <a:pt x="91276" y="131229"/>
                  </a:lnTo>
                  <a:lnTo>
                    <a:pt x="95617" y="119643"/>
                  </a:lnTo>
                  <a:lnTo>
                    <a:pt x="96905" y="103816"/>
                  </a:lnTo>
                  <a:lnTo>
                    <a:pt x="93568" y="91601"/>
                  </a:lnTo>
                  <a:lnTo>
                    <a:pt x="86073" y="80820"/>
                  </a:lnTo>
                  <a:lnTo>
                    <a:pt x="75295" y="72852"/>
                  </a:lnTo>
                  <a:lnTo>
                    <a:pt x="64546" y="67461"/>
                  </a:lnTo>
                  <a:lnTo>
                    <a:pt x="75402" y="62327"/>
                  </a:lnTo>
                  <a:lnTo>
                    <a:pt x="85901" y="52837"/>
                  </a:lnTo>
                  <a:lnTo>
                    <a:pt x="89609" y="42621"/>
                  </a:lnTo>
                  <a:lnTo>
                    <a:pt x="90059" y="26090"/>
                  </a:lnTo>
                  <a:lnTo>
                    <a:pt x="84381" y="15684"/>
                  </a:lnTo>
                  <a:lnTo>
                    <a:pt x="77378" y="9593"/>
                  </a:lnTo>
                  <a:close/>
                </a:path>
                <a:path w="97154" h="151129">
                  <a:moveTo>
                    <a:pt x="45782" y="0"/>
                  </a:moveTo>
                  <a:lnTo>
                    <a:pt x="39588" y="0"/>
                  </a:lnTo>
                  <a:lnTo>
                    <a:pt x="32988" y="797"/>
                  </a:lnTo>
                  <a:lnTo>
                    <a:pt x="25991" y="2198"/>
                  </a:lnTo>
                  <a:lnTo>
                    <a:pt x="18991" y="3794"/>
                  </a:lnTo>
                  <a:lnTo>
                    <a:pt x="11797" y="5993"/>
                  </a:lnTo>
                  <a:lnTo>
                    <a:pt x="4197" y="8791"/>
                  </a:lnTo>
                  <a:lnTo>
                    <a:pt x="4197" y="34372"/>
                  </a:lnTo>
                  <a:lnTo>
                    <a:pt x="15195" y="34372"/>
                  </a:lnTo>
                  <a:lnTo>
                    <a:pt x="15994" y="26378"/>
                  </a:lnTo>
                  <a:lnTo>
                    <a:pt x="18793" y="20182"/>
                  </a:lnTo>
                  <a:lnTo>
                    <a:pt x="28390" y="11788"/>
                  </a:lnTo>
                  <a:lnTo>
                    <a:pt x="35387" y="9593"/>
                  </a:lnTo>
                  <a:lnTo>
                    <a:pt x="77378" y="9593"/>
                  </a:lnTo>
                  <a:lnTo>
                    <a:pt x="72098" y="5000"/>
                  </a:lnTo>
                  <a:lnTo>
                    <a:pt x="60179" y="1269"/>
                  </a:lnTo>
                  <a:lnTo>
                    <a:pt x="45782" y="0"/>
                  </a:lnTo>
                  <a:close/>
                </a:path>
              </a:pathLst>
            </a:custGeom>
            <a:solidFill>
              <a:srgbClr val="000000"/>
            </a:solidFill>
          </p:spPr>
          <p:txBody>
            <a:bodyPr wrap="square" lIns="0" tIns="0" rIns="0" bIns="0" rtlCol="0"/>
            <a:lstStyle/>
            <a:p>
              <a:endParaRPr/>
            </a:p>
          </p:txBody>
        </p:sp>
        <p:sp>
          <p:nvSpPr>
            <p:cNvPr id="896" name="object 44"/>
            <p:cNvSpPr/>
            <p:nvPr/>
          </p:nvSpPr>
          <p:spPr>
            <a:xfrm>
              <a:off x="1829095"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897" name="object 45"/>
            <p:cNvSpPr/>
            <p:nvPr/>
          </p:nvSpPr>
          <p:spPr>
            <a:xfrm>
              <a:off x="1829095"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898" name="object 46"/>
            <p:cNvSpPr/>
            <p:nvPr/>
          </p:nvSpPr>
          <p:spPr>
            <a:xfrm>
              <a:off x="1829095"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899" name="object 47"/>
            <p:cNvSpPr/>
            <p:nvPr/>
          </p:nvSpPr>
          <p:spPr>
            <a:xfrm>
              <a:off x="1829095"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00" name="object 48"/>
            <p:cNvSpPr/>
            <p:nvPr/>
          </p:nvSpPr>
          <p:spPr>
            <a:xfrm>
              <a:off x="2278431"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01" name="object 49"/>
            <p:cNvSpPr/>
            <p:nvPr/>
          </p:nvSpPr>
          <p:spPr>
            <a:xfrm>
              <a:off x="2278431"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02" name="object 50"/>
            <p:cNvSpPr/>
            <p:nvPr/>
          </p:nvSpPr>
          <p:spPr>
            <a:xfrm>
              <a:off x="2278431"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03" name="object 51"/>
            <p:cNvSpPr/>
            <p:nvPr/>
          </p:nvSpPr>
          <p:spPr>
            <a:xfrm>
              <a:off x="2278431"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04" name="object 52"/>
            <p:cNvSpPr/>
            <p:nvPr/>
          </p:nvSpPr>
          <p:spPr>
            <a:xfrm>
              <a:off x="2597240"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05" name="object 53"/>
            <p:cNvSpPr/>
            <p:nvPr/>
          </p:nvSpPr>
          <p:spPr>
            <a:xfrm>
              <a:off x="2597240"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06" name="object 54"/>
            <p:cNvSpPr/>
            <p:nvPr/>
          </p:nvSpPr>
          <p:spPr>
            <a:xfrm>
              <a:off x="2597240"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07" name="object 55"/>
            <p:cNvSpPr/>
            <p:nvPr/>
          </p:nvSpPr>
          <p:spPr>
            <a:xfrm>
              <a:off x="2597240"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08" name="object 56"/>
            <p:cNvSpPr/>
            <p:nvPr/>
          </p:nvSpPr>
          <p:spPr>
            <a:xfrm>
              <a:off x="2844527"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09" name="object 57"/>
            <p:cNvSpPr/>
            <p:nvPr/>
          </p:nvSpPr>
          <p:spPr>
            <a:xfrm>
              <a:off x="2844527"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10" name="object 58"/>
            <p:cNvSpPr/>
            <p:nvPr/>
          </p:nvSpPr>
          <p:spPr>
            <a:xfrm>
              <a:off x="2844527"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11" name="object 59"/>
            <p:cNvSpPr/>
            <p:nvPr/>
          </p:nvSpPr>
          <p:spPr>
            <a:xfrm>
              <a:off x="2844527"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12" name="object 60"/>
            <p:cNvSpPr/>
            <p:nvPr/>
          </p:nvSpPr>
          <p:spPr>
            <a:xfrm>
              <a:off x="3046575"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13" name="object 61"/>
            <p:cNvSpPr/>
            <p:nvPr/>
          </p:nvSpPr>
          <p:spPr>
            <a:xfrm>
              <a:off x="3046575"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14" name="object 62"/>
            <p:cNvSpPr/>
            <p:nvPr/>
          </p:nvSpPr>
          <p:spPr>
            <a:xfrm>
              <a:off x="3046575"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15" name="object 63"/>
            <p:cNvSpPr/>
            <p:nvPr/>
          </p:nvSpPr>
          <p:spPr>
            <a:xfrm>
              <a:off x="3046575"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16" name="object 64"/>
            <p:cNvSpPr/>
            <p:nvPr/>
          </p:nvSpPr>
          <p:spPr>
            <a:xfrm>
              <a:off x="3217405"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17" name="object 65"/>
            <p:cNvSpPr/>
            <p:nvPr/>
          </p:nvSpPr>
          <p:spPr>
            <a:xfrm>
              <a:off x="3217405"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18" name="object 66"/>
            <p:cNvSpPr/>
            <p:nvPr/>
          </p:nvSpPr>
          <p:spPr>
            <a:xfrm>
              <a:off x="3217405"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19" name="object 67"/>
            <p:cNvSpPr/>
            <p:nvPr/>
          </p:nvSpPr>
          <p:spPr>
            <a:xfrm>
              <a:off x="3217405"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20" name="object 68"/>
            <p:cNvSpPr/>
            <p:nvPr/>
          </p:nvSpPr>
          <p:spPr>
            <a:xfrm>
              <a:off x="3365384"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21" name="object 69"/>
            <p:cNvSpPr/>
            <p:nvPr/>
          </p:nvSpPr>
          <p:spPr>
            <a:xfrm>
              <a:off x="3365384"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22" name="object 70"/>
            <p:cNvSpPr/>
            <p:nvPr/>
          </p:nvSpPr>
          <p:spPr>
            <a:xfrm>
              <a:off x="3365384"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23" name="object 71"/>
            <p:cNvSpPr/>
            <p:nvPr/>
          </p:nvSpPr>
          <p:spPr>
            <a:xfrm>
              <a:off x="3365384"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24" name="object 72"/>
            <p:cNvSpPr/>
            <p:nvPr/>
          </p:nvSpPr>
          <p:spPr>
            <a:xfrm>
              <a:off x="3495910"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25" name="object 73"/>
            <p:cNvSpPr/>
            <p:nvPr/>
          </p:nvSpPr>
          <p:spPr>
            <a:xfrm>
              <a:off x="3495910"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26" name="object 74"/>
            <p:cNvSpPr/>
            <p:nvPr/>
          </p:nvSpPr>
          <p:spPr>
            <a:xfrm>
              <a:off x="3495910"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27" name="object 75"/>
            <p:cNvSpPr/>
            <p:nvPr/>
          </p:nvSpPr>
          <p:spPr>
            <a:xfrm>
              <a:off x="3495910"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28" name="object 76"/>
            <p:cNvSpPr/>
            <p:nvPr/>
          </p:nvSpPr>
          <p:spPr>
            <a:xfrm>
              <a:off x="4380816"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29" name="object 77"/>
            <p:cNvSpPr/>
            <p:nvPr/>
          </p:nvSpPr>
          <p:spPr>
            <a:xfrm>
              <a:off x="4380816"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30" name="object 78"/>
            <p:cNvSpPr/>
            <p:nvPr/>
          </p:nvSpPr>
          <p:spPr>
            <a:xfrm>
              <a:off x="4380816"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31" name="object 79"/>
            <p:cNvSpPr/>
            <p:nvPr/>
          </p:nvSpPr>
          <p:spPr>
            <a:xfrm>
              <a:off x="4380816"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32" name="object 80"/>
            <p:cNvSpPr/>
            <p:nvPr/>
          </p:nvSpPr>
          <p:spPr>
            <a:xfrm>
              <a:off x="4830151"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33" name="object 81"/>
            <p:cNvSpPr/>
            <p:nvPr/>
          </p:nvSpPr>
          <p:spPr>
            <a:xfrm>
              <a:off x="4830151"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34" name="object 82"/>
            <p:cNvSpPr/>
            <p:nvPr/>
          </p:nvSpPr>
          <p:spPr>
            <a:xfrm>
              <a:off x="4830151"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35" name="object 83"/>
            <p:cNvSpPr/>
            <p:nvPr/>
          </p:nvSpPr>
          <p:spPr>
            <a:xfrm>
              <a:off x="4830151"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36" name="object 84"/>
            <p:cNvSpPr/>
            <p:nvPr/>
          </p:nvSpPr>
          <p:spPr>
            <a:xfrm>
              <a:off x="5148960"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37" name="object 85"/>
            <p:cNvSpPr/>
            <p:nvPr/>
          </p:nvSpPr>
          <p:spPr>
            <a:xfrm>
              <a:off x="5148960"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38" name="object 86"/>
            <p:cNvSpPr/>
            <p:nvPr/>
          </p:nvSpPr>
          <p:spPr>
            <a:xfrm>
              <a:off x="5148960"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39" name="object 87"/>
            <p:cNvSpPr/>
            <p:nvPr/>
          </p:nvSpPr>
          <p:spPr>
            <a:xfrm>
              <a:off x="5148960"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40" name="object 88"/>
            <p:cNvSpPr/>
            <p:nvPr/>
          </p:nvSpPr>
          <p:spPr>
            <a:xfrm>
              <a:off x="5396245"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41" name="object 89"/>
            <p:cNvSpPr/>
            <p:nvPr/>
          </p:nvSpPr>
          <p:spPr>
            <a:xfrm>
              <a:off x="5396245"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42" name="object 90"/>
            <p:cNvSpPr/>
            <p:nvPr/>
          </p:nvSpPr>
          <p:spPr>
            <a:xfrm>
              <a:off x="5396245"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43" name="object 91"/>
            <p:cNvSpPr/>
            <p:nvPr/>
          </p:nvSpPr>
          <p:spPr>
            <a:xfrm>
              <a:off x="5396245"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44" name="object 92"/>
            <p:cNvSpPr/>
            <p:nvPr/>
          </p:nvSpPr>
          <p:spPr>
            <a:xfrm>
              <a:off x="5598295"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45" name="object 93"/>
            <p:cNvSpPr/>
            <p:nvPr/>
          </p:nvSpPr>
          <p:spPr>
            <a:xfrm>
              <a:off x="5598295"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46" name="object 94"/>
            <p:cNvSpPr/>
            <p:nvPr/>
          </p:nvSpPr>
          <p:spPr>
            <a:xfrm>
              <a:off x="5598295"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47" name="object 95"/>
            <p:cNvSpPr/>
            <p:nvPr/>
          </p:nvSpPr>
          <p:spPr>
            <a:xfrm>
              <a:off x="5598295"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48" name="object 96"/>
            <p:cNvSpPr/>
            <p:nvPr/>
          </p:nvSpPr>
          <p:spPr>
            <a:xfrm>
              <a:off x="5769124"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49" name="object 97"/>
            <p:cNvSpPr/>
            <p:nvPr/>
          </p:nvSpPr>
          <p:spPr>
            <a:xfrm>
              <a:off x="5769124"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50" name="object 98"/>
            <p:cNvSpPr/>
            <p:nvPr/>
          </p:nvSpPr>
          <p:spPr>
            <a:xfrm>
              <a:off x="5769124"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51" name="object 99"/>
            <p:cNvSpPr/>
            <p:nvPr/>
          </p:nvSpPr>
          <p:spPr>
            <a:xfrm>
              <a:off x="5769124"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52" name="object 100"/>
            <p:cNvSpPr/>
            <p:nvPr/>
          </p:nvSpPr>
          <p:spPr>
            <a:xfrm>
              <a:off x="5917103"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53" name="object 101"/>
            <p:cNvSpPr/>
            <p:nvPr/>
          </p:nvSpPr>
          <p:spPr>
            <a:xfrm>
              <a:off x="5917103"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54" name="object 102"/>
            <p:cNvSpPr/>
            <p:nvPr/>
          </p:nvSpPr>
          <p:spPr>
            <a:xfrm>
              <a:off x="5917103"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55" name="object 103"/>
            <p:cNvSpPr/>
            <p:nvPr/>
          </p:nvSpPr>
          <p:spPr>
            <a:xfrm>
              <a:off x="5917103"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56" name="object 104"/>
            <p:cNvSpPr/>
            <p:nvPr/>
          </p:nvSpPr>
          <p:spPr>
            <a:xfrm>
              <a:off x="6047630"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57" name="object 105"/>
            <p:cNvSpPr/>
            <p:nvPr/>
          </p:nvSpPr>
          <p:spPr>
            <a:xfrm>
              <a:off x="6047630"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58" name="object 106"/>
            <p:cNvSpPr/>
            <p:nvPr/>
          </p:nvSpPr>
          <p:spPr>
            <a:xfrm>
              <a:off x="6047630"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59" name="object 107"/>
            <p:cNvSpPr/>
            <p:nvPr/>
          </p:nvSpPr>
          <p:spPr>
            <a:xfrm>
              <a:off x="6047630"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60" name="object 108"/>
            <p:cNvSpPr/>
            <p:nvPr/>
          </p:nvSpPr>
          <p:spPr>
            <a:xfrm>
              <a:off x="6932534"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61" name="object 109"/>
            <p:cNvSpPr/>
            <p:nvPr/>
          </p:nvSpPr>
          <p:spPr>
            <a:xfrm>
              <a:off x="6932534"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62" name="object 110"/>
            <p:cNvSpPr/>
            <p:nvPr/>
          </p:nvSpPr>
          <p:spPr>
            <a:xfrm>
              <a:off x="6932534"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63" name="object 111"/>
            <p:cNvSpPr/>
            <p:nvPr/>
          </p:nvSpPr>
          <p:spPr>
            <a:xfrm>
              <a:off x="6932534"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64" name="object 112"/>
            <p:cNvSpPr/>
            <p:nvPr/>
          </p:nvSpPr>
          <p:spPr>
            <a:xfrm>
              <a:off x="7381870"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65" name="object 113"/>
            <p:cNvSpPr/>
            <p:nvPr/>
          </p:nvSpPr>
          <p:spPr>
            <a:xfrm>
              <a:off x="7381870"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66" name="object 114"/>
            <p:cNvSpPr/>
            <p:nvPr/>
          </p:nvSpPr>
          <p:spPr>
            <a:xfrm>
              <a:off x="7381870"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67" name="object 115"/>
            <p:cNvSpPr/>
            <p:nvPr/>
          </p:nvSpPr>
          <p:spPr>
            <a:xfrm>
              <a:off x="7381870"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68" name="object 116"/>
            <p:cNvSpPr/>
            <p:nvPr/>
          </p:nvSpPr>
          <p:spPr>
            <a:xfrm>
              <a:off x="7700679"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69" name="object 117"/>
            <p:cNvSpPr/>
            <p:nvPr/>
          </p:nvSpPr>
          <p:spPr>
            <a:xfrm>
              <a:off x="7700679"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70" name="object 118"/>
            <p:cNvSpPr/>
            <p:nvPr/>
          </p:nvSpPr>
          <p:spPr>
            <a:xfrm>
              <a:off x="7700679"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71" name="object 119"/>
            <p:cNvSpPr/>
            <p:nvPr/>
          </p:nvSpPr>
          <p:spPr>
            <a:xfrm>
              <a:off x="7700679"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72" name="object 120"/>
            <p:cNvSpPr/>
            <p:nvPr/>
          </p:nvSpPr>
          <p:spPr>
            <a:xfrm>
              <a:off x="7947965"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73" name="object 121"/>
            <p:cNvSpPr/>
            <p:nvPr/>
          </p:nvSpPr>
          <p:spPr>
            <a:xfrm>
              <a:off x="7947965"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74" name="object 122"/>
            <p:cNvSpPr/>
            <p:nvPr/>
          </p:nvSpPr>
          <p:spPr>
            <a:xfrm>
              <a:off x="7947965"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75" name="object 123"/>
            <p:cNvSpPr/>
            <p:nvPr/>
          </p:nvSpPr>
          <p:spPr>
            <a:xfrm>
              <a:off x="7947965"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76" name="object 124"/>
            <p:cNvSpPr/>
            <p:nvPr/>
          </p:nvSpPr>
          <p:spPr>
            <a:xfrm>
              <a:off x="8150013"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77" name="object 125"/>
            <p:cNvSpPr/>
            <p:nvPr/>
          </p:nvSpPr>
          <p:spPr>
            <a:xfrm>
              <a:off x="8150013"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78" name="object 126"/>
            <p:cNvSpPr/>
            <p:nvPr/>
          </p:nvSpPr>
          <p:spPr>
            <a:xfrm>
              <a:off x="8150013"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79" name="object 127"/>
            <p:cNvSpPr/>
            <p:nvPr/>
          </p:nvSpPr>
          <p:spPr>
            <a:xfrm>
              <a:off x="8150013"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80" name="object 128"/>
            <p:cNvSpPr/>
            <p:nvPr/>
          </p:nvSpPr>
          <p:spPr>
            <a:xfrm>
              <a:off x="8320844" y="6105726"/>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81" name="object 129"/>
            <p:cNvSpPr/>
            <p:nvPr/>
          </p:nvSpPr>
          <p:spPr>
            <a:xfrm>
              <a:off x="8320844" y="6105726"/>
              <a:ext cx="0" cy="27916"/>
            </a:xfrm>
            <a:custGeom>
              <a:avLst/>
              <a:gdLst/>
              <a:ahLst/>
              <a:cxnLst/>
              <a:rect l="l" t="t" r="r" b="b"/>
              <a:pathLst>
                <a:path h="31750">
                  <a:moveTo>
                    <a:pt x="0" y="31721"/>
                  </a:moveTo>
                  <a:lnTo>
                    <a:pt x="0" y="0"/>
                  </a:lnTo>
                </a:path>
              </a:pathLst>
            </a:custGeom>
            <a:ln w="7933">
              <a:solidFill>
                <a:srgbClr val="000000"/>
              </a:solidFill>
            </a:ln>
          </p:spPr>
          <p:txBody>
            <a:bodyPr wrap="square" lIns="0" tIns="0" rIns="0" bIns="0" rtlCol="0"/>
            <a:lstStyle/>
            <a:p>
              <a:endParaRPr/>
            </a:p>
          </p:txBody>
        </p:sp>
        <p:sp>
          <p:nvSpPr>
            <p:cNvPr id="982" name="object 130"/>
            <p:cNvSpPr/>
            <p:nvPr/>
          </p:nvSpPr>
          <p:spPr>
            <a:xfrm>
              <a:off x="8320844" y="1334929"/>
              <a:ext cx="0" cy="27916"/>
            </a:xfrm>
            <a:custGeom>
              <a:avLst/>
              <a:gdLst/>
              <a:ahLst/>
              <a:cxnLst/>
              <a:rect l="l" t="t" r="r" b="b"/>
              <a:pathLst>
                <a:path h="31750">
                  <a:moveTo>
                    <a:pt x="0" y="15860"/>
                  </a:moveTo>
                  <a:lnTo>
                    <a:pt x="0" y="15860"/>
                  </a:lnTo>
                </a:path>
              </a:pathLst>
            </a:custGeom>
            <a:ln w="32991">
              <a:solidFill>
                <a:srgbClr val="000000"/>
              </a:solidFill>
            </a:ln>
          </p:spPr>
          <p:txBody>
            <a:bodyPr wrap="square" lIns="0" tIns="0" rIns="0" bIns="0" rtlCol="0"/>
            <a:lstStyle/>
            <a:p>
              <a:endParaRPr/>
            </a:p>
          </p:txBody>
        </p:sp>
        <p:sp>
          <p:nvSpPr>
            <p:cNvPr id="983" name="object 131"/>
            <p:cNvSpPr/>
            <p:nvPr/>
          </p:nvSpPr>
          <p:spPr>
            <a:xfrm>
              <a:off x="8320844" y="1334929"/>
              <a:ext cx="0" cy="27916"/>
            </a:xfrm>
            <a:custGeom>
              <a:avLst/>
              <a:gdLst/>
              <a:ahLst/>
              <a:cxnLst/>
              <a:rect l="l" t="t" r="r" b="b"/>
              <a:pathLst>
                <a:path h="31750">
                  <a:moveTo>
                    <a:pt x="0" y="0"/>
                  </a:moveTo>
                  <a:lnTo>
                    <a:pt x="0" y="31721"/>
                  </a:lnTo>
                </a:path>
              </a:pathLst>
            </a:custGeom>
            <a:ln w="7933">
              <a:solidFill>
                <a:srgbClr val="000000"/>
              </a:solidFill>
            </a:ln>
          </p:spPr>
          <p:txBody>
            <a:bodyPr wrap="square" lIns="0" tIns="0" rIns="0" bIns="0" rtlCol="0"/>
            <a:lstStyle/>
            <a:p>
              <a:endParaRPr/>
            </a:p>
          </p:txBody>
        </p:sp>
        <p:sp>
          <p:nvSpPr>
            <p:cNvPr id="984" name="object 132"/>
            <p:cNvSpPr/>
            <p:nvPr/>
          </p:nvSpPr>
          <p:spPr>
            <a:xfrm>
              <a:off x="4165696" y="6718691"/>
              <a:ext cx="78424" cy="0"/>
            </a:xfrm>
            <a:custGeom>
              <a:avLst/>
              <a:gdLst/>
              <a:ahLst/>
              <a:cxnLst/>
              <a:rect l="l" t="t" r="r" b="b"/>
              <a:pathLst>
                <a:path w="88264">
                  <a:moveTo>
                    <a:pt x="0" y="0"/>
                  </a:moveTo>
                  <a:lnTo>
                    <a:pt x="88257" y="0"/>
                  </a:lnTo>
                </a:path>
              </a:pathLst>
            </a:custGeom>
            <a:ln w="16114">
              <a:solidFill>
                <a:srgbClr val="000000"/>
              </a:solidFill>
            </a:ln>
          </p:spPr>
          <p:txBody>
            <a:bodyPr wrap="square" lIns="0" tIns="0" rIns="0" bIns="0" rtlCol="0"/>
            <a:lstStyle/>
            <a:p>
              <a:endParaRPr/>
            </a:p>
          </p:txBody>
        </p:sp>
        <p:sp>
          <p:nvSpPr>
            <p:cNvPr id="985" name="object 133"/>
            <p:cNvSpPr/>
            <p:nvPr/>
          </p:nvSpPr>
          <p:spPr>
            <a:xfrm>
              <a:off x="4201860" y="6557014"/>
              <a:ext cx="0" cy="155214"/>
            </a:xfrm>
            <a:custGeom>
              <a:avLst/>
              <a:gdLst/>
              <a:ahLst/>
              <a:cxnLst/>
              <a:rect l="l" t="t" r="r" b="b"/>
              <a:pathLst>
                <a:path h="176529">
                  <a:moveTo>
                    <a:pt x="0" y="0"/>
                  </a:moveTo>
                  <a:lnTo>
                    <a:pt x="0" y="176530"/>
                  </a:lnTo>
                </a:path>
              </a:pathLst>
            </a:custGeom>
            <a:ln w="29549">
              <a:solidFill>
                <a:srgbClr val="000000"/>
              </a:solidFill>
            </a:ln>
          </p:spPr>
          <p:txBody>
            <a:bodyPr wrap="square" lIns="0" tIns="0" rIns="0" bIns="0" rtlCol="0"/>
            <a:lstStyle/>
            <a:p>
              <a:endParaRPr/>
            </a:p>
          </p:txBody>
        </p:sp>
        <p:sp>
          <p:nvSpPr>
            <p:cNvPr id="986" name="object 134"/>
            <p:cNvSpPr/>
            <p:nvPr/>
          </p:nvSpPr>
          <p:spPr>
            <a:xfrm>
              <a:off x="4189297" y="6626245"/>
              <a:ext cx="103813" cy="0"/>
            </a:xfrm>
            <a:custGeom>
              <a:avLst/>
              <a:gdLst/>
              <a:ahLst/>
              <a:cxnLst/>
              <a:rect l="l" t="t" r="r" b="b"/>
              <a:pathLst>
                <a:path w="116839">
                  <a:moveTo>
                    <a:pt x="0" y="0"/>
                  </a:moveTo>
                  <a:lnTo>
                    <a:pt x="116531" y="0"/>
                  </a:lnTo>
                </a:path>
              </a:pathLst>
            </a:custGeom>
            <a:ln w="19049">
              <a:solidFill>
                <a:srgbClr val="000000"/>
              </a:solidFill>
            </a:ln>
          </p:spPr>
          <p:txBody>
            <a:bodyPr wrap="square" lIns="0" tIns="0" rIns="0" bIns="0" rtlCol="0"/>
            <a:lstStyle/>
            <a:p>
              <a:endParaRPr/>
            </a:p>
          </p:txBody>
        </p:sp>
        <p:sp>
          <p:nvSpPr>
            <p:cNvPr id="987" name="object 135"/>
            <p:cNvSpPr/>
            <p:nvPr/>
          </p:nvSpPr>
          <p:spPr>
            <a:xfrm>
              <a:off x="4189297" y="6555896"/>
              <a:ext cx="128074" cy="0"/>
            </a:xfrm>
            <a:custGeom>
              <a:avLst/>
              <a:gdLst/>
              <a:ahLst/>
              <a:cxnLst/>
              <a:rect l="l" t="t" r="r" b="b"/>
              <a:pathLst>
                <a:path w="144145">
                  <a:moveTo>
                    <a:pt x="0" y="0"/>
                  </a:moveTo>
                  <a:lnTo>
                    <a:pt x="143951" y="0"/>
                  </a:lnTo>
                </a:path>
              </a:pathLst>
            </a:custGeom>
            <a:ln w="3810">
              <a:solidFill>
                <a:srgbClr val="000000"/>
              </a:solidFill>
            </a:ln>
          </p:spPr>
          <p:txBody>
            <a:bodyPr wrap="square" lIns="0" tIns="0" rIns="0" bIns="0" rtlCol="0"/>
            <a:lstStyle/>
            <a:p>
              <a:endParaRPr/>
            </a:p>
          </p:txBody>
        </p:sp>
        <p:sp>
          <p:nvSpPr>
            <p:cNvPr id="988" name="object 136"/>
            <p:cNvSpPr/>
            <p:nvPr/>
          </p:nvSpPr>
          <p:spPr>
            <a:xfrm>
              <a:off x="4165696" y="6548639"/>
              <a:ext cx="151771" cy="0"/>
            </a:xfrm>
            <a:custGeom>
              <a:avLst/>
              <a:gdLst/>
              <a:ahLst/>
              <a:cxnLst/>
              <a:rect l="l" t="t" r="r" b="b"/>
              <a:pathLst>
                <a:path w="170814">
                  <a:moveTo>
                    <a:pt x="0" y="0"/>
                  </a:moveTo>
                  <a:lnTo>
                    <a:pt x="170514" y="0"/>
                  </a:lnTo>
                </a:path>
              </a:pathLst>
            </a:custGeom>
            <a:ln w="15239">
              <a:solidFill>
                <a:srgbClr val="000000"/>
              </a:solidFill>
            </a:ln>
          </p:spPr>
          <p:txBody>
            <a:bodyPr wrap="square" lIns="0" tIns="0" rIns="0" bIns="0" rtlCol="0"/>
            <a:lstStyle/>
            <a:p>
              <a:endParaRPr/>
            </a:p>
          </p:txBody>
        </p:sp>
        <p:sp>
          <p:nvSpPr>
            <p:cNvPr id="989" name="object 137"/>
            <p:cNvSpPr/>
            <p:nvPr/>
          </p:nvSpPr>
          <p:spPr>
            <a:xfrm>
              <a:off x="4277610" y="6633593"/>
              <a:ext cx="15234" cy="22890"/>
            </a:xfrm>
            <a:custGeom>
              <a:avLst/>
              <a:gdLst/>
              <a:ahLst/>
              <a:cxnLst/>
              <a:rect l="l" t="t" r="r" b="b"/>
              <a:pathLst>
                <a:path w="17145" h="26034">
                  <a:moveTo>
                    <a:pt x="0" y="12990"/>
                  </a:moveTo>
                  <a:lnTo>
                    <a:pt x="17136" y="12990"/>
                  </a:lnTo>
                </a:path>
              </a:pathLst>
            </a:custGeom>
            <a:ln w="27251">
              <a:solidFill>
                <a:srgbClr val="000000"/>
              </a:solidFill>
            </a:ln>
          </p:spPr>
          <p:txBody>
            <a:bodyPr wrap="square" lIns="0" tIns="0" rIns="0" bIns="0" rtlCol="0"/>
            <a:lstStyle/>
            <a:p>
              <a:endParaRPr/>
            </a:p>
          </p:txBody>
        </p:sp>
        <p:sp>
          <p:nvSpPr>
            <p:cNvPr id="990" name="object 138"/>
            <p:cNvSpPr/>
            <p:nvPr/>
          </p:nvSpPr>
          <p:spPr>
            <a:xfrm>
              <a:off x="4277610" y="6595688"/>
              <a:ext cx="15234" cy="22890"/>
            </a:xfrm>
            <a:custGeom>
              <a:avLst/>
              <a:gdLst/>
              <a:ahLst/>
              <a:cxnLst/>
              <a:rect l="l" t="t" r="r" b="b"/>
              <a:pathLst>
                <a:path w="17145" h="26034">
                  <a:moveTo>
                    <a:pt x="0" y="12990"/>
                  </a:moveTo>
                  <a:lnTo>
                    <a:pt x="17136" y="12990"/>
                  </a:lnTo>
                </a:path>
              </a:pathLst>
            </a:custGeom>
            <a:ln w="27251">
              <a:solidFill>
                <a:srgbClr val="000000"/>
              </a:solidFill>
            </a:ln>
          </p:spPr>
          <p:txBody>
            <a:bodyPr wrap="square" lIns="0" tIns="0" rIns="0" bIns="0" rtlCol="0"/>
            <a:lstStyle/>
            <a:p>
              <a:endParaRPr/>
            </a:p>
          </p:txBody>
        </p:sp>
        <p:sp>
          <p:nvSpPr>
            <p:cNvPr id="991" name="object 139"/>
            <p:cNvSpPr/>
            <p:nvPr/>
          </p:nvSpPr>
          <p:spPr>
            <a:xfrm>
              <a:off x="4301973" y="6557285"/>
              <a:ext cx="15234" cy="25682"/>
            </a:xfrm>
            <a:custGeom>
              <a:avLst/>
              <a:gdLst/>
              <a:ahLst/>
              <a:cxnLst/>
              <a:rect l="l" t="t" r="r" b="b"/>
              <a:pathLst>
                <a:path w="17145" h="29209">
                  <a:moveTo>
                    <a:pt x="0" y="14558"/>
                  </a:moveTo>
                  <a:lnTo>
                    <a:pt x="17137" y="14558"/>
                  </a:lnTo>
                </a:path>
              </a:pathLst>
            </a:custGeom>
            <a:ln w="30386">
              <a:solidFill>
                <a:srgbClr val="000000"/>
              </a:solidFill>
            </a:ln>
          </p:spPr>
          <p:txBody>
            <a:bodyPr wrap="square" lIns="0" tIns="0" rIns="0" bIns="0" rtlCol="0"/>
            <a:lstStyle/>
            <a:p>
              <a:endParaRPr/>
            </a:p>
          </p:txBody>
        </p:sp>
        <p:sp>
          <p:nvSpPr>
            <p:cNvPr id="992" name="object 140"/>
            <p:cNvSpPr/>
            <p:nvPr/>
          </p:nvSpPr>
          <p:spPr>
            <a:xfrm>
              <a:off x="4336995" y="6591422"/>
              <a:ext cx="112276" cy="133998"/>
            </a:xfrm>
            <a:custGeom>
              <a:avLst/>
              <a:gdLst/>
              <a:ahLst/>
              <a:cxnLst/>
              <a:rect l="l" t="t" r="r" b="b"/>
              <a:pathLst>
                <a:path w="126364" h="152400">
                  <a:moveTo>
                    <a:pt x="79970" y="137323"/>
                  </a:moveTo>
                  <a:lnTo>
                    <a:pt x="1427" y="137323"/>
                  </a:lnTo>
                  <a:lnTo>
                    <a:pt x="1427" y="152168"/>
                  </a:lnTo>
                  <a:lnTo>
                    <a:pt x="79970" y="152168"/>
                  </a:lnTo>
                  <a:lnTo>
                    <a:pt x="79970" y="137323"/>
                  </a:lnTo>
                  <a:close/>
                </a:path>
                <a:path w="126364" h="152400">
                  <a:moveTo>
                    <a:pt x="50267" y="3996"/>
                  </a:moveTo>
                  <a:lnTo>
                    <a:pt x="0" y="3996"/>
                  </a:lnTo>
                  <a:lnTo>
                    <a:pt x="0" y="18556"/>
                  </a:lnTo>
                  <a:lnTo>
                    <a:pt x="24560" y="18556"/>
                  </a:lnTo>
                  <a:lnTo>
                    <a:pt x="24560" y="137323"/>
                  </a:lnTo>
                  <a:lnTo>
                    <a:pt x="50267" y="137323"/>
                  </a:lnTo>
                  <a:lnTo>
                    <a:pt x="50500" y="62523"/>
                  </a:lnTo>
                  <a:lnTo>
                    <a:pt x="52463" y="50179"/>
                  </a:lnTo>
                  <a:lnTo>
                    <a:pt x="57010" y="38625"/>
                  </a:lnTo>
                  <a:lnTo>
                    <a:pt x="62749" y="30262"/>
                  </a:lnTo>
                  <a:lnTo>
                    <a:pt x="50267" y="30262"/>
                  </a:lnTo>
                  <a:lnTo>
                    <a:pt x="50267" y="3996"/>
                  </a:lnTo>
                  <a:close/>
                </a:path>
                <a:path w="126364" h="152400">
                  <a:moveTo>
                    <a:pt x="126240" y="18841"/>
                  </a:moveTo>
                  <a:lnTo>
                    <a:pt x="96249" y="18841"/>
                  </a:lnTo>
                  <a:lnTo>
                    <a:pt x="101680" y="20841"/>
                  </a:lnTo>
                  <a:lnTo>
                    <a:pt x="105389" y="24265"/>
                  </a:lnTo>
                  <a:lnTo>
                    <a:pt x="108818" y="27977"/>
                  </a:lnTo>
                  <a:lnTo>
                    <a:pt x="110816" y="33401"/>
                  </a:lnTo>
                  <a:lnTo>
                    <a:pt x="111389" y="40826"/>
                  </a:lnTo>
                  <a:lnTo>
                    <a:pt x="126240" y="40826"/>
                  </a:lnTo>
                  <a:lnTo>
                    <a:pt x="126240" y="18841"/>
                  </a:lnTo>
                  <a:close/>
                </a:path>
                <a:path w="126364" h="152400">
                  <a:moveTo>
                    <a:pt x="102533" y="0"/>
                  </a:moveTo>
                  <a:lnTo>
                    <a:pt x="57274" y="18631"/>
                  </a:lnTo>
                  <a:lnTo>
                    <a:pt x="50267" y="30262"/>
                  </a:lnTo>
                  <a:lnTo>
                    <a:pt x="62749" y="30262"/>
                  </a:lnTo>
                  <a:lnTo>
                    <a:pt x="64842" y="27213"/>
                  </a:lnTo>
                  <a:lnTo>
                    <a:pt x="75765" y="20970"/>
                  </a:lnTo>
                  <a:lnTo>
                    <a:pt x="89395" y="18841"/>
                  </a:lnTo>
                  <a:lnTo>
                    <a:pt x="126240" y="18841"/>
                  </a:lnTo>
                  <a:lnTo>
                    <a:pt x="126240" y="3712"/>
                  </a:lnTo>
                  <a:lnTo>
                    <a:pt x="121098" y="2569"/>
                  </a:lnTo>
                  <a:lnTo>
                    <a:pt x="116245" y="1711"/>
                  </a:lnTo>
                  <a:lnTo>
                    <a:pt x="102533" y="0"/>
                  </a:lnTo>
                  <a:close/>
                </a:path>
              </a:pathLst>
            </a:custGeom>
            <a:solidFill>
              <a:srgbClr val="000000"/>
            </a:solidFill>
          </p:spPr>
          <p:txBody>
            <a:bodyPr wrap="square" lIns="0" tIns="0" rIns="0" bIns="0" rtlCol="0"/>
            <a:lstStyle/>
            <a:p>
              <a:endParaRPr/>
            </a:p>
          </p:txBody>
        </p:sp>
        <p:sp>
          <p:nvSpPr>
            <p:cNvPr id="993" name="object 141"/>
            <p:cNvSpPr/>
            <p:nvPr/>
          </p:nvSpPr>
          <p:spPr>
            <a:xfrm>
              <a:off x="4462543" y="6592049"/>
              <a:ext cx="124689" cy="136231"/>
            </a:xfrm>
            <a:custGeom>
              <a:avLst/>
              <a:gdLst/>
              <a:ahLst/>
              <a:cxnLst/>
              <a:rect l="l" t="t" r="r" b="b"/>
              <a:pathLst>
                <a:path w="140335" h="154940">
                  <a:moveTo>
                    <a:pt x="58553" y="0"/>
                  </a:moveTo>
                  <a:lnTo>
                    <a:pt x="13934" y="26433"/>
                  </a:lnTo>
                  <a:lnTo>
                    <a:pt x="235" y="72956"/>
                  </a:lnTo>
                  <a:lnTo>
                    <a:pt x="0" y="90663"/>
                  </a:lnTo>
                  <a:lnTo>
                    <a:pt x="2482" y="103353"/>
                  </a:lnTo>
                  <a:lnTo>
                    <a:pt x="29626" y="143259"/>
                  </a:lnTo>
                  <a:lnTo>
                    <a:pt x="82787" y="154518"/>
                  </a:lnTo>
                  <a:lnTo>
                    <a:pt x="95089" y="152027"/>
                  </a:lnTo>
                  <a:lnTo>
                    <a:pt x="106769" y="147387"/>
                  </a:lnTo>
                  <a:lnTo>
                    <a:pt x="116143" y="141558"/>
                  </a:lnTo>
                  <a:lnTo>
                    <a:pt x="68967" y="141558"/>
                  </a:lnTo>
                  <a:lnTo>
                    <a:pt x="57221" y="138877"/>
                  </a:lnTo>
                  <a:lnTo>
                    <a:pt x="32499" y="109504"/>
                  </a:lnTo>
                  <a:lnTo>
                    <a:pt x="29210" y="81223"/>
                  </a:lnTo>
                  <a:lnTo>
                    <a:pt x="29210" y="80081"/>
                  </a:lnTo>
                  <a:lnTo>
                    <a:pt x="139742" y="80081"/>
                  </a:lnTo>
                  <a:lnTo>
                    <a:pt x="139701" y="78505"/>
                  </a:lnTo>
                  <a:lnTo>
                    <a:pt x="138692" y="65236"/>
                  </a:lnTo>
                  <a:lnTo>
                    <a:pt x="109467" y="65236"/>
                  </a:lnTo>
                  <a:lnTo>
                    <a:pt x="29637" y="60907"/>
                  </a:lnTo>
                  <a:lnTo>
                    <a:pt x="50035" y="18670"/>
                  </a:lnTo>
                  <a:lnTo>
                    <a:pt x="78130" y="13818"/>
                  </a:lnTo>
                  <a:lnTo>
                    <a:pt x="114300" y="13818"/>
                  </a:lnTo>
                  <a:lnTo>
                    <a:pt x="111779" y="11635"/>
                  </a:lnTo>
                  <a:lnTo>
                    <a:pt x="102162" y="6318"/>
                  </a:lnTo>
                  <a:lnTo>
                    <a:pt x="90378" y="2570"/>
                  </a:lnTo>
                  <a:lnTo>
                    <a:pt x="75988" y="446"/>
                  </a:lnTo>
                  <a:lnTo>
                    <a:pt x="58553" y="0"/>
                  </a:lnTo>
                  <a:close/>
                </a:path>
                <a:path w="140335" h="154940">
                  <a:moveTo>
                    <a:pt x="137172" y="106631"/>
                  </a:moveTo>
                  <a:lnTo>
                    <a:pt x="113142" y="116766"/>
                  </a:lnTo>
                  <a:lnTo>
                    <a:pt x="106491" y="126948"/>
                  </a:lnTo>
                  <a:lnTo>
                    <a:pt x="95574" y="136767"/>
                  </a:lnTo>
                  <a:lnTo>
                    <a:pt x="84348" y="140471"/>
                  </a:lnTo>
                  <a:lnTo>
                    <a:pt x="68967" y="141558"/>
                  </a:lnTo>
                  <a:lnTo>
                    <a:pt x="116143" y="141558"/>
                  </a:lnTo>
                  <a:lnTo>
                    <a:pt x="118161" y="140303"/>
                  </a:lnTo>
                  <a:lnTo>
                    <a:pt x="126298" y="131250"/>
                  </a:lnTo>
                  <a:lnTo>
                    <a:pt x="132665" y="120011"/>
                  </a:lnTo>
                  <a:lnTo>
                    <a:pt x="137172" y="106631"/>
                  </a:lnTo>
                  <a:close/>
                </a:path>
                <a:path w="140335" h="154940">
                  <a:moveTo>
                    <a:pt x="114300" y="13818"/>
                  </a:moveTo>
                  <a:lnTo>
                    <a:pt x="78130" y="13818"/>
                  </a:lnTo>
                  <a:lnTo>
                    <a:pt x="89720" y="18566"/>
                  </a:lnTo>
                  <a:lnTo>
                    <a:pt x="99590" y="27850"/>
                  </a:lnTo>
                  <a:lnTo>
                    <a:pt x="104721" y="37887"/>
                  </a:lnTo>
                  <a:lnTo>
                    <a:pt x="108013" y="50366"/>
                  </a:lnTo>
                  <a:lnTo>
                    <a:pt x="109467" y="65236"/>
                  </a:lnTo>
                  <a:lnTo>
                    <a:pt x="138692" y="65236"/>
                  </a:lnTo>
                  <a:lnTo>
                    <a:pt x="126758" y="28045"/>
                  </a:lnTo>
                  <a:lnTo>
                    <a:pt x="119666" y="18467"/>
                  </a:lnTo>
                  <a:lnTo>
                    <a:pt x="114300" y="13818"/>
                  </a:lnTo>
                  <a:close/>
                </a:path>
              </a:pathLst>
            </a:custGeom>
            <a:solidFill>
              <a:srgbClr val="000000"/>
            </a:solidFill>
          </p:spPr>
          <p:txBody>
            <a:bodyPr wrap="square" lIns="0" tIns="0" rIns="0" bIns="0" rtlCol="0"/>
            <a:lstStyle/>
            <a:p>
              <a:endParaRPr/>
            </a:p>
          </p:txBody>
        </p:sp>
        <p:sp>
          <p:nvSpPr>
            <p:cNvPr id="994" name="object 142"/>
            <p:cNvSpPr/>
            <p:nvPr/>
          </p:nvSpPr>
          <p:spPr>
            <a:xfrm>
              <a:off x="4612085" y="6591634"/>
              <a:ext cx="142744" cy="185921"/>
            </a:xfrm>
            <a:custGeom>
              <a:avLst/>
              <a:gdLst/>
              <a:ahLst/>
              <a:cxnLst/>
              <a:rect l="l" t="t" r="r" b="b"/>
              <a:pathLst>
                <a:path w="160654" h="211454">
                  <a:moveTo>
                    <a:pt x="160226" y="196176"/>
                  </a:moveTo>
                  <a:lnTo>
                    <a:pt x="85681" y="196176"/>
                  </a:lnTo>
                  <a:lnTo>
                    <a:pt x="85681" y="211021"/>
                  </a:lnTo>
                  <a:lnTo>
                    <a:pt x="160226" y="211021"/>
                  </a:lnTo>
                  <a:lnTo>
                    <a:pt x="160226" y="196176"/>
                  </a:lnTo>
                  <a:close/>
                </a:path>
                <a:path w="160654" h="211454">
                  <a:moveTo>
                    <a:pt x="135665" y="128799"/>
                  </a:moveTo>
                  <a:lnTo>
                    <a:pt x="109961" y="128799"/>
                  </a:lnTo>
                  <a:lnTo>
                    <a:pt x="109961" y="196176"/>
                  </a:lnTo>
                  <a:lnTo>
                    <a:pt x="135665" y="196176"/>
                  </a:lnTo>
                  <a:lnTo>
                    <a:pt x="135665" y="128799"/>
                  </a:lnTo>
                  <a:close/>
                </a:path>
                <a:path w="160654" h="211454">
                  <a:moveTo>
                    <a:pt x="56431" y="0"/>
                  </a:moveTo>
                  <a:lnTo>
                    <a:pt x="12705" y="27664"/>
                  </a:lnTo>
                  <a:lnTo>
                    <a:pt x="0" y="77901"/>
                  </a:lnTo>
                  <a:lnTo>
                    <a:pt x="728" y="91377"/>
                  </a:lnTo>
                  <a:lnTo>
                    <a:pt x="20421" y="138019"/>
                  </a:lnTo>
                  <a:lnTo>
                    <a:pt x="68761" y="155345"/>
                  </a:lnTo>
                  <a:lnTo>
                    <a:pt x="81044" y="152993"/>
                  </a:lnTo>
                  <a:lnTo>
                    <a:pt x="92997" y="148057"/>
                  </a:lnTo>
                  <a:lnTo>
                    <a:pt x="102259" y="140004"/>
                  </a:lnTo>
                  <a:lnTo>
                    <a:pt x="102363" y="139853"/>
                  </a:lnTo>
                  <a:lnTo>
                    <a:pt x="67179" y="139853"/>
                  </a:lnTo>
                  <a:lnTo>
                    <a:pt x="56094" y="137265"/>
                  </a:lnTo>
                  <a:lnTo>
                    <a:pt x="32642" y="105749"/>
                  </a:lnTo>
                  <a:lnTo>
                    <a:pt x="29989" y="76662"/>
                  </a:lnTo>
                  <a:lnTo>
                    <a:pt x="30700" y="62495"/>
                  </a:lnTo>
                  <a:lnTo>
                    <a:pt x="51084" y="21188"/>
                  </a:lnTo>
                  <a:lnTo>
                    <a:pt x="80420" y="17013"/>
                  </a:lnTo>
                  <a:lnTo>
                    <a:pt x="102514" y="17013"/>
                  </a:lnTo>
                  <a:lnTo>
                    <a:pt x="96758" y="11338"/>
                  </a:lnTo>
                  <a:lnTo>
                    <a:pt x="83760" y="3251"/>
                  </a:lnTo>
                  <a:lnTo>
                    <a:pt x="72193" y="706"/>
                  </a:lnTo>
                  <a:lnTo>
                    <a:pt x="56431" y="0"/>
                  </a:lnTo>
                  <a:close/>
                </a:path>
                <a:path w="160654" h="211454">
                  <a:moveTo>
                    <a:pt x="102514" y="17013"/>
                  </a:moveTo>
                  <a:lnTo>
                    <a:pt x="80420" y="17013"/>
                  </a:lnTo>
                  <a:lnTo>
                    <a:pt x="91650" y="22411"/>
                  </a:lnTo>
                  <a:lnTo>
                    <a:pt x="101426" y="32631"/>
                  </a:lnTo>
                  <a:lnTo>
                    <a:pt x="106167" y="42984"/>
                  </a:lnTo>
                  <a:lnTo>
                    <a:pt x="109013" y="55611"/>
                  </a:lnTo>
                  <a:lnTo>
                    <a:pt x="109961" y="70559"/>
                  </a:lnTo>
                  <a:lnTo>
                    <a:pt x="109236" y="97742"/>
                  </a:lnTo>
                  <a:lnTo>
                    <a:pt x="93052" y="132778"/>
                  </a:lnTo>
                  <a:lnTo>
                    <a:pt x="67179" y="139853"/>
                  </a:lnTo>
                  <a:lnTo>
                    <a:pt x="102363" y="139853"/>
                  </a:lnTo>
                  <a:lnTo>
                    <a:pt x="109961" y="128799"/>
                  </a:lnTo>
                  <a:lnTo>
                    <a:pt x="135665" y="128799"/>
                  </a:lnTo>
                  <a:lnTo>
                    <a:pt x="135665" y="19672"/>
                  </a:lnTo>
                  <a:lnTo>
                    <a:pt x="105211" y="19672"/>
                  </a:lnTo>
                  <a:lnTo>
                    <a:pt x="102514" y="17013"/>
                  </a:lnTo>
                  <a:close/>
                </a:path>
                <a:path w="160654" h="211454">
                  <a:moveTo>
                    <a:pt x="160226" y="3755"/>
                  </a:moveTo>
                  <a:lnTo>
                    <a:pt x="109961" y="3755"/>
                  </a:lnTo>
                  <a:lnTo>
                    <a:pt x="105211" y="19672"/>
                  </a:lnTo>
                  <a:lnTo>
                    <a:pt x="135665" y="19672"/>
                  </a:lnTo>
                  <a:lnTo>
                    <a:pt x="135665" y="18600"/>
                  </a:lnTo>
                  <a:lnTo>
                    <a:pt x="160226" y="18600"/>
                  </a:lnTo>
                  <a:lnTo>
                    <a:pt x="160226" y="3755"/>
                  </a:lnTo>
                  <a:close/>
                </a:path>
              </a:pathLst>
            </a:custGeom>
            <a:solidFill>
              <a:srgbClr val="000000"/>
            </a:solidFill>
          </p:spPr>
          <p:txBody>
            <a:bodyPr wrap="square" lIns="0" tIns="0" rIns="0" bIns="0" rtlCol="0"/>
            <a:lstStyle/>
            <a:p>
              <a:endParaRPr/>
            </a:p>
          </p:txBody>
        </p:sp>
        <p:sp>
          <p:nvSpPr>
            <p:cNvPr id="995" name="object 143"/>
            <p:cNvSpPr/>
            <p:nvPr/>
          </p:nvSpPr>
          <p:spPr>
            <a:xfrm>
              <a:off x="4768662" y="6594937"/>
              <a:ext cx="147257" cy="133440"/>
            </a:xfrm>
            <a:custGeom>
              <a:avLst/>
              <a:gdLst/>
              <a:ahLst/>
              <a:cxnLst/>
              <a:rect l="l" t="t" r="r" b="b"/>
              <a:pathLst>
                <a:path w="165735" h="151765">
                  <a:moveTo>
                    <a:pt x="48837" y="0"/>
                  </a:moveTo>
                  <a:lnTo>
                    <a:pt x="0" y="0"/>
                  </a:lnTo>
                  <a:lnTo>
                    <a:pt x="0" y="14844"/>
                  </a:lnTo>
                  <a:lnTo>
                    <a:pt x="23134" y="14844"/>
                  </a:lnTo>
                  <a:lnTo>
                    <a:pt x="23756" y="107132"/>
                  </a:lnTo>
                  <a:lnTo>
                    <a:pt x="46906" y="147207"/>
                  </a:lnTo>
                  <a:lnTo>
                    <a:pt x="75834" y="151668"/>
                  </a:lnTo>
                  <a:lnTo>
                    <a:pt x="87650" y="148909"/>
                  </a:lnTo>
                  <a:lnTo>
                    <a:pt x="99956" y="142330"/>
                  </a:lnTo>
                  <a:lnTo>
                    <a:pt x="108553" y="133503"/>
                  </a:lnTo>
                  <a:lnTo>
                    <a:pt x="109027" y="132732"/>
                  </a:lnTo>
                  <a:lnTo>
                    <a:pt x="71829" y="132732"/>
                  </a:lnTo>
                  <a:lnTo>
                    <a:pt x="61288" y="127730"/>
                  </a:lnTo>
                  <a:lnTo>
                    <a:pt x="51737" y="115077"/>
                  </a:lnTo>
                  <a:lnTo>
                    <a:pt x="49541" y="102657"/>
                  </a:lnTo>
                  <a:lnTo>
                    <a:pt x="48837" y="86218"/>
                  </a:lnTo>
                  <a:lnTo>
                    <a:pt x="48837" y="0"/>
                  </a:lnTo>
                  <a:close/>
                </a:path>
                <a:path w="165735" h="151765">
                  <a:moveTo>
                    <a:pt x="141377" y="121905"/>
                  </a:moveTo>
                  <a:lnTo>
                    <a:pt x="115674" y="121905"/>
                  </a:lnTo>
                  <a:lnTo>
                    <a:pt x="115674" y="148171"/>
                  </a:lnTo>
                  <a:lnTo>
                    <a:pt x="165657" y="148171"/>
                  </a:lnTo>
                  <a:lnTo>
                    <a:pt x="165657" y="133326"/>
                  </a:lnTo>
                  <a:lnTo>
                    <a:pt x="141377" y="133326"/>
                  </a:lnTo>
                  <a:lnTo>
                    <a:pt x="141377" y="121905"/>
                  </a:lnTo>
                  <a:close/>
                </a:path>
                <a:path w="165735" h="151765">
                  <a:moveTo>
                    <a:pt x="141377" y="0"/>
                  </a:moveTo>
                  <a:lnTo>
                    <a:pt x="93394" y="0"/>
                  </a:lnTo>
                  <a:lnTo>
                    <a:pt x="93394" y="14844"/>
                  </a:lnTo>
                  <a:lnTo>
                    <a:pt x="115674" y="14844"/>
                  </a:lnTo>
                  <a:lnTo>
                    <a:pt x="115224" y="91929"/>
                  </a:lnTo>
                  <a:lnTo>
                    <a:pt x="99310" y="127179"/>
                  </a:lnTo>
                  <a:lnTo>
                    <a:pt x="71829" y="132732"/>
                  </a:lnTo>
                  <a:lnTo>
                    <a:pt x="109027" y="132732"/>
                  </a:lnTo>
                  <a:lnTo>
                    <a:pt x="115674" y="121905"/>
                  </a:lnTo>
                  <a:lnTo>
                    <a:pt x="141377" y="121905"/>
                  </a:lnTo>
                  <a:lnTo>
                    <a:pt x="141377" y="0"/>
                  </a:lnTo>
                  <a:close/>
                </a:path>
              </a:pathLst>
            </a:custGeom>
            <a:solidFill>
              <a:srgbClr val="000000"/>
            </a:solidFill>
          </p:spPr>
          <p:txBody>
            <a:bodyPr wrap="square" lIns="0" tIns="0" rIns="0" bIns="0" rtlCol="0"/>
            <a:lstStyle/>
            <a:p>
              <a:endParaRPr/>
            </a:p>
          </p:txBody>
        </p:sp>
        <p:sp>
          <p:nvSpPr>
            <p:cNvPr id="996" name="object 144"/>
            <p:cNvSpPr/>
            <p:nvPr/>
          </p:nvSpPr>
          <p:spPr>
            <a:xfrm>
              <a:off x="4938620" y="6592049"/>
              <a:ext cx="124689" cy="136231"/>
            </a:xfrm>
            <a:custGeom>
              <a:avLst/>
              <a:gdLst/>
              <a:ahLst/>
              <a:cxnLst/>
              <a:rect l="l" t="t" r="r" b="b"/>
              <a:pathLst>
                <a:path w="140335" h="154940">
                  <a:moveTo>
                    <a:pt x="58553" y="0"/>
                  </a:moveTo>
                  <a:lnTo>
                    <a:pt x="13933" y="26433"/>
                  </a:lnTo>
                  <a:lnTo>
                    <a:pt x="235" y="72956"/>
                  </a:lnTo>
                  <a:lnTo>
                    <a:pt x="0" y="90663"/>
                  </a:lnTo>
                  <a:lnTo>
                    <a:pt x="2482" y="103353"/>
                  </a:lnTo>
                  <a:lnTo>
                    <a:pt x="29625" y="143259"/>
                  </a:lnTo>
                  <a:lnTo>
                    <a:pt x="82787" y="154518"/>
                  </a:lnTo>
                  <a:lnTo>
                    <a:pt x="95088" y="152027"/>
                  </a:lnTo>
                  <a:lnTo>
                    <a:pt x="106768" y="147387"/>
                  </a:lnTo>
                  <a:lnTo>
                    <a:pt x="116144" y="141558"/>
                  </a:lnTo>
                  <a:lnTo>
                    <a:pt x="68967" y="141558"/>
                  </a:lnTo>
                  <a:lnTo>
                    <a:pt x="57220" y="138876"/>
                  </a:lnTo>
                  <a:lnTo>
                    <a:pt x="32500" y="109504"/>
                  </a:lnTo>
                  <a:lnTo>
                    <a:pt x="29211" y="81223"/>
                  </a:lnTo>
                  <a:lnTo>
                    <a:pt x="29211" y="80081"/>
                  </a:lnTo>
                  <a:lnTo>
                    <a:pt x="139741" y="80081"/>
                  </a:lnTo>
                  <a:lnTo>
                    <a:pt x="139700" y="78505"/>
                  </a:lnTo>
                  <a:lnTo>
                    <a:pt x="138691" y="65236"/>
                  </a:lnTo>
                  <a:lnTo>
                    <a:pt x="109470" y="65236"/>
                  </a:lnTo>
                  <a:lnTo>
                    <a:pt x="29637" y="60906"/>
                  </a:lnTo>
                  <a:lnTo>
                    <a:pt x="50035" y="18669"/>
                  </a:lnTo>
                  <a:lnTo>
                    <a:pt x="78131" y="13818"/>
                  </a:lnTo>
                  <a:lnTo>
                    <a:pt x="114299" y="13818"/>
                  </a:lnTo>
                  <a:lnTo>
                    <a:pt x="111778" y="11635"/>
                  </a:lnTo>
                  <a:lnTo>
                    <a:pt x="102162" y="6318"/>
                  </a:lnTo>
                  <a:lnTo>
                    <a:pt x="90378" y="2570"/>
                  </a:lnTo>
                  <a:lnTo>
                    <a:pt x="75987" y="446"/>
                  </a:lnTo>
                  <a:lnTo>
                    <a:pt x="58553" y="0"/>
                  </a:lnTo>
                  <a:close/>
                </a:path>
                <a:path w="140335" h="154940">
                  <a:moveTo>
                    <a:pt x="137175" y="106631"/>
                  </a:moveTo>
                  <a:lnTo>
                    <a:pt x="113143" y="116765"/>
                  </a:lnTo>
                  <a:lnTo>
                    <a:pt x="106493" y="126948"/>
                  </a:lnTo>
                  <a:lnTo>
                    <a:pt x="95575" y="136767"/>
                  </a:lnTo>
                  <a:lnTo>
                    <a:pt x="84347" y="140471"/>
                  </a:lnTo>
                  <a:lnTo>
                    <a:pt x="68967" y="141558"/>
                  </a:lnTo>
                  <a:lnTo>
                    <a:pt x="116144" y="141558"/>
                  </a:lnTo>
                  <a:lnTo>
                    <a:pt x="118163" y="140302"/>
                  </a:lnTo>
                  <a:lnTo>
                    <a:pt x="126300" y="131249"/>
                  </a:lnTo>
                  <a:lnTo>
                    <a:pt x="132666" y="120011"/>
                  </a:lnTo>
                  <a:lnTo>
                    <a:pt x="137175" y="106631"/>
                  </a:lnTo>
                  <a:close/>
                </a:path>
                <a:path w="140335" h="154940">
                  <a:moveTo>
                    <a:pt x="114299" y="13818"/>
                  </a:moveTo>
                  <a:lnTo>
                    <a:pt x="78131" y="13818"/>
                  </a:lnTo>
                  <a:lnTo>
                    <a:pt x="89720" y="18566"/>
                  </a:lnTo>
                  <a:lnTo>
                    <a:pt x="99590" y="27851"/>
                  </a:lnTo>
                  <a:lnTo>
                    <a:pt x="104720" y="37887"/>
                  </a:lnTo>
                  <a:lnTo>
                    <a:pt x="108014" y="50366"/>
                  </a:lnTo>
                  <a:lnTo>
                    <a:pt x="109470" y="65236"/>
                  </a:lnTo>
                  <a:lnTo>
                    <a:pt x="138691" y="65236"/>
                  </a:lnTo>
                  <a:lnTo>
                    <a:pt x="126757" y="28045"/>
                  </a:lnTo>
                  <a:lnTo>
                    <a:pt x="119665" y="18467"/>
                  </a:lnTo>
                  <a:lnTo>
                    <a:pt x="114299" y="13818"/>
                  </a:lnTo>
                  <a:close/>
                </a:path>
              </a:pathLst>
            </a:custGeom>
            <a:solidFill>
              <a:srgbClr val="000000"/>
            </a:solidFill>
          </p:spPr>
          <p:txBody>
            <a:bodyPr wrap="square" lIns="0" tIns="0" rIns="0" bIns="0" rtlCol="0"/>
            <a:lstStyle/>
            <a:p>
              <a:endParaRPr/>
            </a:p>
          </p:txBody>
        </p:sp>
        <p:sp>
          <p:nvSpPr>
            <p:cNvPr id="997" name="object 145"/>
            <p:cNvSpPr/>
            <p:nvPr/>
          </p:nvSpPr>
          <p:spPr>
            <a:xfrm>
              <a:off x="5084608" y="6591645"/>
              <a:ext cx="147257" cy="133998"/>
            </a:xfrm>
            <a:custGeom>
              <a:avLst/>
              <a:gdLst/>
              <a:ahLst/>
              <a:cxnLst/>
              <a:rect l="l" t="t" r="r" b="b"/>
              <a:pathLst>
                <a:path w="165735" h="152400">
                  <a:moveTo>
                    <a:pt x="72547" y="137069"/>
                  </a:moveTo>
                  <a:lnTo>
                    <a:pt x="1427" y="137069"/>
                  </a:lnTo>
                  <a:lnTo>
                    <a:pt x="1427" y="151914"/>
                  </a:lnTo>
                  <a:lnTo>
                    <a:pt x="72547" y="151914"/>
                  </a:lnTo>
                  <a:lnTo>
                    <a:pt x="72547" y="137069"/>
                  </a:lnTo>
                  <a:close/>
                </a:path>
                <a:path w="165735" h="152400">
                  <a:moveTo>
                    <a:pt x="165656" y="137069"/>
                  </a:moveTo>
                  <a:lnTo>
                    <a:pt x="94825" y="137069"/>
                  </a:lnTo>
                  <a:lnTo>
                    <a:pt x="94825" y="151914"/>
                  </a:lnTo>
                  <a:lnTo>
                    <a:pt x="165656" y="151914"/>
                  </a:lnTo>
                  <a:lnTo>
                    <a:pt x="165656" y="137069"/>
                  </a:lnTo>
                  <a:close/>
                </a:path>
                <a:path w="165735" h="152400">
                  <a:moveTo>
                    <a:pt x="50267" y="3742"/>
                  </a:moveTo>
                  <a:lnTo>
                    <a:pt x="0" y="3742"/>
                  </a:lnTo>
                  <a:lnTo>
                    <a:pt x="0" y="18587"/>
                  </a:lnTo>
                  <a:lnTo>
                    <a:pt x="24564" y="18587"/>
                  </a:lnTo>
                  <a:lnTo>
                    <a:pt x="24564" y="137069"/>
                  </a:lnTo>
                  <a:lnTo>
                    <a:pt x="50267" y="137069"/>
                  </a:lnTo>
                  <a:lnTo>
                    <a:pt x="50680" y="59799"/>
                  </a:lnTo>
                  <a:lnTo>
                    <a:pt x="52931" y="48043"/>
                  </a:lnTo>
                  <a:lnTo>
                    <a:pt x="57920" y="36550"/>
                  </a:lnTo>
                  <a:lnTo>
                    <a:pt x="62588" y="30008"/>
                  </a:lnTo>
                  <a:lnTo>
                    <a:pt x="50267" y="30008"/>
                  </a:lnTo>
                  <a:lnTo>
                    <a:pt x="50267" y="3742"/>
                  </a:lnTo>
                  <a:close/>
                </a:path>
                <a:path w="165735" h="152400">
                  <a:moveTo>
                    <a:pt x="133809" y="18952"/>
                  </a:moveTo>
                  <a:lnTo>
                    <a:pt x="94035" y="18952"/>
                  </a:lnTo>
                  <a:lnTo>
                    <a:pt x="104435" y="24166"/>
                  </a:lnTo>
                  <a:lnTo>
                    <a:pt x="113997" y="37052"/>
                  </a:lnTo>
                  <a:lnTo>
                    <a:pt x="116324" y="49466"/>
                  </a:lnTo>
                  <a:lnTo>
                    <a:pt x="117100" y="65695"/>
                  </a:lnTo>
                  <a:lnTo>
                    <a:pt x="117100" y="137069"/>
                  </a:lnTo>
                  <a:lnTo>
                    <a:pt x="142807" y="137069"/>
                  </a:lnTo>
                  <a:lnTo>
                    <a:pt x="142128" y="44652"/>
                  </a:lnTo>
                  <a:lnTo>
                    <a:pt x="139617" y="31918"/>
                  </a:lnTo>
                  <a:lnTo>
                    <a:pt x="134971" y="20629"/>
                  </a:lnTo>
                  <a:lnTo>
                    <a:pt x="133809" y="18952"/>
                  </a:lnTo>
                  <a:close/>
                </a:path>
                <a:path w="165735" h="152400">
                  <a:moveTo>
                    <a:pt x="89757" y="0"/>
                  </a:moveTo>
                  <a:lnTo>
                    <a:pt x="77877" y="2835"/>
                  </a:lnTo>
                  <a:lnTo>
                    <a:pt x="65815" y="9503"/>
                  </a:lnTo>
                  <a:lnTo>
                    <a:pt x="57200" y="18464"/>
                  </a:lnTo>
                  <a:lnTo>
                    <a:pt x="50267" y="30008"/>
                  </a:lnTo>
                  <a:lnTo>
                    <a:pt x="62588" y="30008"/>
                  </a:lnTo>
                  <a:lnTo>
                    <a:pt x="66513" y="24507"/>
                  </a:lnTo>
                  <a:lnTo>
                    <a:pt x="77623" y="20057"/>
                  </a:lnTo>
                  <a:lnTo>
                    <a:pt x="94035" y="18952"/>
                  </a:lnTo>
                  <a:lnTo>
                    <a:pt x="133809" y="18952"/>
                  </a:lnTo>
                  <a:lnTo>
                    <a:pt x="127897" y="10422"/>
                  </a:lnTo>
                  <a:lnTo>
                    <a:pt x="118750" y="4565"/>
                  </a:lnTo>
                  <a:lnTo>
                    <a:pt x="106299" y="1050"/>
                  </a:lnTo>
                  <a:lnTo>
                    <a:pt x="89757" y="0"/>
                  </a:lnTo>
                  <a:close/>
                </a:path>
              </a:pathLst>
            </a:custGeom>
            <a:solidFill>
              <a:srgbClr val="000000"/>
            </a:solidFill>
          </p:spPr>
          <p:txBody>
            <a:bodyPr wrap="square" lIns="0" tIns="0" rIns="0" bIns="0" rtlCol="0"/>
            <a:lstStyle/>
            <a:p>
              <a:endParaRPr/>
            </a:p>
          </p:txBody>
        </p:sp>
        <p:sp>
          <p:nvSpPr>
            <p:cNvPr id="998" name="object 146"/>
            <p:cNvSpPr/>
            <p:nvPr/>
          </p:nvSpPr>
          <p:spPr>
            <a:xfrm>
              <a:off x="5251748" y="6591733"/>
              <a:ext cx="117919" cy="136789"/>
            </a:xfrm>
            <a:custGeom>
              <a:avLst/>
              <a:gdLst/>
              <a:ahLst/>
              <a:cxnLst/>
              <a:rect l="l" t="t" r="r" b="b"/>
              <a:pathLst>
                <a:path w="132714" h="155575">
                  <a:moveTo>
                    <a:pt x="63402" y="0"/>
                  </a:moveTo>
                  <a:lnTo>
                    <a:pt x="18033" y="22738"/>
                  </a:lnTo>
                  <a:lnTo>
                    <a:pt x="645" y="67999"/>
                  </a:lnTo>
                  <a:lnTo>
                    <a:pt x="0" y="84055"/>
                  </a:lnTo>
                  <a:lnTo>
                    <a:pt x="1471" y="96138"/>
                  </a:lnTo>
                  <a:lnTo>
                    <a:pt x="27616" y="141817"/>
                  </a:lnTo>
                  <a:lnTo>
                    <a:pt x="78682" y="155246"/>
                  </a:lnTo>
                  <a:lnTo>
                    <a:pt x="91265" y="153076"/>
                  </a:lnTo>
                  <a:lnTo>
                    <a:pt x="102939" y="148488"/>
                  </a:lnTo>
                  <a:lnTo>
                    <a:pt x="114006" y="141157"/>
                  </a:lnTo>
                  <a:lnTo>
                    <a:pt x="114356" y="140759"/>
                  </a:lnTo>
                  <a:lnTo>
                    <a:pt x="78011" y="140759"/>
                  </a:lnTo>
                  <a:lnTo>
                    <a:pt x="60020" y="140645"/>
                  </a:lnTo>
                  <a:lnTo>
                    <a:pt x="32242" y="104661"/>
                  </a:lnTo>
                  <a:lnTo>
                    <a:pt x="29835" y="74574"/>
                  </a:lnTo>
                  <a:lnTo>
                    <a:pt x="30722" y="60630"/>
                  </a:lnTo>
                  <a:lnTo>
                    <a:pt x="51412" y="18969"/>
                  </a:lnTo>
                  <a:lnTo>
                    <a:pt x="80342" y="13986"/>
                  </a:lnTo>
                  <a:lnTo>
                    <a:pt x="127255" y="13986"/>
                  </a:lnTo>
                  <a:lnTo>
                    <a:pt x="127246" y="12667"/>
                  </a:lnTo>
                  <a:lnTo>
                    <a:pt x="117575" y="8737"/>
                  </a:lnTo>
                  <a:lnTo>
                    <a:pt x="106034" y="5104"/>
                  </a:lnTo>
                  <a:lnTo>
                    <a:pt x="90802" y="1332"/>
                  </a:lnTo>
                  <a:lnTo>
                    <a:pt x="78971" y="162"/>
                  </a:lnTo>
                  <a:lnTo>
                    <a:pt x="63402" y="0"/>
                  </a:lnTo>
                  <a:close/>
                </a:path>
                <a:path w="132714" h="155575">
                  <a:moveTo>
                    <a:pt x="132348" y="107276"/>
                  </a:moveTo>
                  <a:lnTo>
                    <a:pt x="110350" y="112820"/>
                  </a:lnTo>
                  <a:lnTo>
                    <a:pt x="105135" y="124868"/>
                  </a:lnTo>
                  <a:lnTo>
                    <a:pt x="97440" y="134078"/>
                  </a:lnTo>
                  <a:lnTo>
                    <a:pt x="89713" y="138472"/>
                  </a:lnTo>
                  <a:lnTo>
                    <a:pt x="78011" y="140759"/>
                  </a:lnTo>
                  <a:lnTo>
                    <a:pt x="114356" y="140759"/>
                  </a:lnTo>
                  <a:lnTo>
                    <a:pt x="121961" y="132101"/>
                  </a:lnTo>
                  <a:lnTo>
                    <a:pt x="128058" y="120807"/>
                  </a:lnTo>
                  <a:lnTo>
                    <a:pt x="132348" y="107276"/>
                  </a:lnTo>
                  <a:close/>
                </a:path>
                <a:path w="132714" h="155575">
                  <a:moveTo>
                    <a:pt x="127255" y="13986"/>
                  </a:moveTo>
                  <a:lnTo>
                    <a:pt x="80342" y="13986"/>
                  </a:lnTo>
                  <a:lnTo>
                    <a:pt x="92018" y="17837"/>
                  </a:lnTo>
                  <a:lnTo>
                    <a:pt x="103146" y="26097"/>
                  </a:lnTo>
                  <a:lnTo>
                    <a:pt x="109041" y="36703"/>
                  </a:lnTo>
                  <a:lnTo>
                    <a:pt x="112640" y="50747"/>
                  </a:lnTo>
                  <a:lnTo>
                    <a:pt x="127492" y="50747"/>
                  </a:lnTo>
                  <a:lnTo>
                    <a:pt x="127255" y="13986"/>
                  </a:lnTo>
                  <a:close/>
                </a:path>
              </a:pathLst>
            </a:custGeom>
            <a:solidFill>
              <a:srgbClr val="000000"/>
            </a:solidFill>
          </p:spPr>
          <p:txBody>
            <a:bodyPr wrap="square" lIns="0" tIns="0" rIns="0" bIns="0" rtlCol="0"/>
            <a:lstStyle/>
            <a:p>
              <a:endParaRPr/>
            </a:p>
          </p:txBody>
        </p:sp>
        <p:sp>
          <p:nvSpPr>
            <p:cNvPr id="999" name="object 147"/>
            <p:cNvSpPr/>
            <p:nvPr/>
          </p:nvSpPr>
          <p:spPr>
            <a:xfrm>
              <a:off x="5380506" y="6594937"/>
              <a:ext cx="143308" cy="185921"/>
            </a:xfrm>
            <a:custGeom>
              <a:avLst/>
              <a:gdLst/>
              <a:ahLst/>
              <a:cxnLst/>
              <a:rect l="l" t="t" r="r" b="b"/>
              <a:pathLst>
                <a:path w="161289" h="211454">
                  <a:moveTo>
                    <a:pt x="22852" y="178719"/>
                  </a:moveTo>
                  <a:lnTo>
                    <a:pt x="9714" y="178719"/>
                  </a:lnTo>
                  <a:lnTo>
                    <a:pt x="9714" y="206981"/>
                  </a:lnTo>
                  <a:lnTo>
                    <a:pt x="14282" y="208124"/>
                  </a:lnTo>
                  <a:lnTo>
                    <a:pt x="19138" y="209266"/>
                  </a:lnTo>
                  <a:lnTo>
                    <a:pt x="23707" y="210124"/>
                  </a:lnTo>
                  <a:lnTo>
                    <a:pt x="32561" y="211263"/>
                  </a:lnTo>
                  <a:lnTo>
                    <a:pt x="38771" y="211243"/>
                  </a:lnTo>
                  <a:lnTo>
                    <a:pt x="51733" y="209237"/>
                  </a:lnTo>
                  <a:lnTo>
                    <a:pt x="62848" y="203564"/>
                  </a:lnTo>
                  <a:lnTo>
                    <a:pt x="68569" y="196418"/>
                  </a:lnTo>
                  <a:lnTo>
                    <a:pt x="34274" y="196418"/>
                  </a:lnTo>
                  <a:lnTo>
                    <a:pt x="30275" y="194991"/>
                  </a:lnTo>
                  <a:lnTo>
                    <a:pt x="27705" y="192136"/>
                  </a:lnTo>
                  <a:lnTo>
                    <a:pt x="24850" y="189282"/>
                  </a:lnTo>
                  <a:lnTo>
                    <a:pt x="23422" y="185001"/>
                  </a:lnTo>
                  <a:lnTo>
                    <a:pt x="22852" y="178719"/>
                  </a:lnTo>
                  <a:close/>
                </a:path>
                <a:path w="161289" h="211454">
                  <a:moveTo>
                    <a:pt x="44273" y="14844"/>
                  </a:moveTo>
                  <a:lnTo>
                    <a:pt x="16568" y="14844"/>
                  </a:lnTo>
                  <a:lnTo>
                    <a:pt x="71978" y="150452"/>
                  </a:lnTo>
                  <a:lnTo>
                    <a:pt x="62264" y="175007"/>
                  </a:lnTo>
                  <a:lnTo>
                    <a:pt x="58839" y="183570"/>
                  </a:lnTo>
                  <a:lnTo>
                    <a:pt x="55410" y="189282"/>
                  </a:lnTo>
                  <a:lnTo>
                    <a:pt x="49126" y="194991"/>
                  </a:lnTo>
                  <a:lnTo>
                    <a:pt x="45126" y="196418"/>
                  </a:lnTo>
                  <a:lnTo>
                    <a:pt x="68569" y="196418"/>
                  </a:lnTo>
                  <a:lnTo>
                    <a:pt x="70043" y="194576"/>
                  </a:lnTo>
                  <a:lnTo>
                    <a:pt x="76546" y="181288"/>
                  </a:lnTo>
                  <a:lnTo>
                    <a:pt x="102897" y="116766"/>
                  </a:lnTo>
                  <a:lnTo>
                    <a:pt x="85971" y="116766"/>
                  </a:lnTo>
                  <a:lnTo>
                    <a:pt x="44273" y="14844"/>
                  </a:lnTo>
                  <a:close/>
                </a:path>
                <a:path w="161289" h="211454">
                  <a:moveTo>
                    <a:pt x="144522" y="14844"/>
                  </a:moveTo>
                  <a:lnTo>
                    <a:pt x="127673" y="14844"/>
                  </a:lnTo>
                  <a:lnTo>
                    <a:pt x="85971" y="116766"/>
                  </a:lnTo>
                  <a:lnTo>
                    <a:pt x="102897" y="116766"/>
                  </a:lnTo>
                  <a:lnTo>
                    <a:pt x="144522" y="14844"/>
                  </a:lnTo>
                  <a:close/>
                </a:path>
                <a:path w="161289" h="211454">
                  <a:moveTo>
                    <a:pt x="67979" y="0"/>
                  </a:moveTo>
                  <a:lnTo>
                    <a:pt x="0" y="0"/>
                  </a:lnTo>
                  <a:lnTo>
                    <a:pt x="0" y="14844"/>
                  </a:lnTo>
                  <a:lnTo>
                    <a:pt x="67979" y="14844"/>
                  </a:lnTo>
                  <a:lnTo>
                    <a:pt x="67979" y="0"/>
                  </a:lnTo>
                  <a:close/>
                </a:path>
                <a:path w="161289" h="211454">
                  <a:moveTo>
                    <a:pt x="161089" y="0"/>
                  </a:moveTo>
                  <a:lnTo>
                    <a:pt x="105394" y="0"/>
                  </a:lnTo>
                  <a:lnTo>
                    <a:pt x="105394" y="14844"/>
                  </a:lnTo>
                  <a:lnTo>
                    <a:pt x="161089" y="14844"/>
                  </a:lnTo>
                  <a:lnTo>
                    <a:pt x="161089" y="0"/>
                  </a:lnTo>
                  <a:close/>
                </a:path>
              </a:pathLst>
            </a:custGeom>
            <a:solidFill>
              <a:srgbClr val="000000"/>
            </a:solidFill>
          </p:spPr>
          <p:txBody>
            <a:bodyPr wrap="square" lIns="0" tIns="0" rIns="0" bIns="0" rtlCol="0"/>
            <a:lstStyle/>
            <a:p>
              <a:endParaRPr/>
            </a:p>
          </p:txBody>
        </p:sp>
        <p:sp>
          <p:nvSpPr>
            <p:cNvPr id="1000" name="object 148"/>
            <p:cNvSpPr/>
            <p:nvPr/>
          </p:nvSpPr>
          <p:spPr>
            <a:xfrm>
              <a:off x="5533531" y="6697353"/>
              <a:ext cx="47393" cy="58066"/>
            </a:xfrm>
            <a:custGeom>
              <a:avLst/>
              <a:gdLst/>
              <a:ahLst/>
              <a:cxnLst/>
              <a:rect l="l" t="t" r="r" b="b"/>
              <a:pathLst>
                <a:path w="53339" h="66040">
                  <a:moveTo>
                    <a:pt x="52838" y="0"/>
                  </a:moveTo>
                  <a:lnTo>
                    <a:pt x="25421" y="0"/>
                  </a:lnTo>
                  <a:lnTo>
                    <a:pt x="24803" y="15676"/>
                  </a:lnTo>
                  <a:lnTo>
                    <a:pt x="22214" y="27744"/>
                  </a:lnTo>
                  <a:lnTo>
                    <a:pt x="17290" y="40104"/>
                  </a:lnTo>
                  <a:lnTo>
                    <a:pt x="9887" y="50141"/>
                  </a:lnTo>
                  <a:lnTo>
                    <a:pt x="0" y="59094"/>
                  </a:lnTo>
                  <a:lnTo>
                    <a:pt x="17801" y="65670"/>
                  </a:lnTo>
                  <a:lnTo>
                    <a:pt x="43402" y="37363"/>
                  </a:lnTo>
                  <a:lnTo>
                    <a:pt x="51293" y="13745"/>
                  </a:lnTo>
                  <a:lnTo>
                    <a:pt x="52838" y="0"/>
                  </a:lnTo>
                  <a:close/>
                </a:path>
              </a:pathLst>
            </a:custGeom>
            <a:solidFill>
              <a:srgbClr val="000000"/>
            </a:solidFill>
          </p:spPr>
          <p:txBody>
            <a:bodyPr wrap="square" lIns="0" tIns="0" rIns="0" bIns="0" rtlCol="0"/>
            <a:lstStyle/>
            <a:p>
              <a:endParaRPr/>
            </a:p>
          </p:txBody>
        </p:sp>
        <p:sp>
          <p:nvSpPr>
            <p:cNvPr id="1001" name="object 149"/>
            <p:cNvSpPr/>
            <p:nvPr/>
          </p:nvSpPr>
          <p:spPr>
            <a:xfrm>
              <a:off x="5699754" y="6718691"/>
              <a:ext cx="72782" cy="0"/>
            </a:xfrm>
            <a:custGeom>
              <a:avLst/>
              <a:gdLst/>
              <a:ahLst/>
              <a:cxnLst/>
              <a:rect l="l" t="t" r="r" b="b"/>
              <a:pathLst>
                <a:path w="81914">
                  <a:moveTo>
                    <a:pt x="0" y="0"/>
                  </a:moveTo>
                  <a:lnTo>
                    <a:pt x="81398" y="0"/>
                  </a:lnTo>
                </a:path>
              </a:pathLst>
            </a:custGeom>
            <a:ln w="16114">
              <a:solidFill>
                <a:srgbClr val="000000"/>
              </a:solidFill>
            </a:ln>
          </p:spPr>
          <p:txBody>
            <a:bodyPr wrap="square" lIns="0" tIns="0" rIns="0" bIns="0" rtlCol="0"/>
            <a:lstStyle/>
            <a:p>
              <a:endParaRPr/>
            </a:p>
          </p:txBody>
        </p:sp>
        <p:sp>
          <p:nvSpPr>
            <p:cNvPr id="1002" name="object 150"/>
            <p:cNvSpPr/>
            <p:nvPr/>
          </p:nvSpPr>
          <p:spPr>
            <a:xfrm>
              <a:off x="5820801" y="6718691"/>
              <a:ext cx="72782" cy="0"/>
            </a:xfrm>
            <a:custGeom>
              <a:avLst/>
              <a:gdLst/>
              <a:ahLst/>
              <a:cxnLst/>
              <a:rect l="l" t="t" r="r" b="b"/>
              <a:pathLst>
                <a:path w="81914">
                  <a:moveTo>
                    <a:pt x="0" y="0"/>
                  </a:moveTo>
                  <a:lnTo>
                    <a:pt x="81401" y="0"/>
                  </a:lnTo>
                </a:path>
              </a:pathLst>
            </a:custGeom>
            <a:ln w="16114">
              <a:solidFill>
                <a:srgbClr val="000000"/>
              </a:solidFill>
            </a:ln>
          </p:spPr>
          <p:txBody>
            <a:bodyPr wrap="square" lIns="0" tIns="0" rIns="0" bIns="0" rtlCol="0"/>
            <a:lstStyle/>
            <a:p>
              <a:endParaRPr/>
            </a:p>
          </p:txBody>
        </p:sp>
        <p:sp>
          <p:nvSpPr>
            <p:cNvPr id="1003" name="object 151"/>
            <p:cNvSpPr/>
            <p:nvPr/>
          </p:nvSpPr>
          <p:spPr>
            <a:xfrm>
              <a:off x="5735916" y="6554781"/>
              <a:ext cx="0" cy="157447"/>
            </a:xfrm>
            <a:custGeom>
              <a:avLst/>
              <a:gdLst/>
              <a:ahLst/>
              <a:cxnLst/>
              <a:rect l="l" t="t" r="r" b="b"/>
              <a:pathLst>
                <a:path h="179070">
                  <a:moveTo>
                    <a:pt x="0" y="0"/>
                  </a:moveTo>
                  <a:lnTo>
                    <a:pt x="0" y="179069"/>
                  </a:lnTo>
                </a:path>
              </a:pathLst>
            </a:custGeom>
            <a:ln w="29544">
              <a:solidFill>
                <a:srgbClr val="000000"/>
              </a:solidFill>
            </a:ln>
          </p:spPr>
          <p:txBody>
            <a:bodyPr wrap="square" lIns="0" tIns="0" rIns="0" bIns="0" rtlCol="0"/>
            <a:lstStyle/>
            <a:p>
              <a:endParaRPr/>
            </a:p>
          </p:txBody>
        </p:sp>
        <p:sp>
          <p:nvSpPr>
            <p:cNvPr id="1004" name="object 152"/>
            <p:cNvSpPr/>
            <p:nvPr/>
          </p:nvSpPr>
          <p:spPr>
            <a:xfrm>
              <a:off x="5723355" y="6626245"/>
              <a:ext cx="146693" cy="0"/>
            </a:xfrm>
            <a:custGeom>
              <a:avLst/>
              <a:gdLst/>
              <a:ahLst/>
              <a:cxnLst/>
              <a:rect l="l" t="t" r="r" b="b"/>
              <a:pathLst>
                <a:path w="165100">
                  <a:moveTo>
                    <a:pt x="0" y="0"/>
                  </a:moveTo>
                  <a:lnTo>
                    <a:pt x="164513" y="0"/>
                  </a:lnTo>
                </a:path>
              </a:pathLst>
            </a:custGeom>
            <a:ln w="19049">
              <a:solidFill>
                <a:srgbClr val="000000"/>
              </a:solidFill>
            </a:ln>
          </p:spPr>
          <p:txBody>
            <a:bodyPr wrap="square" lIns="0" tIns="0" rIns="0" bIns="0" rtlCol="0"/>
            <a:lstStyle/>
            <a:p>
              <a:endParaRPr/>
            </a:p>
          </p:txBody>
        </p:sp>
        <p:sp>
          <p:nvSpPr>
            <p:cNvPr id="1005" name="object 153"/>
            <p:cNvSpPr/>
            <p:nvPr/>
          </p:nvSpPr>
          <p:spPr>
            <a:xfrm>
              <a:off x="5856965" y="6555275"/>
              <a:ext cx="0" cy="156889"/>
            </a:xfrm>
            <a:custGeom>
              <a:avLst/>
              <a:gdLst/>
              <a:ahLst/>
              <a:cxnLst/>
              <a:rect l="l" t="t" r="r" b="b"/>
              <a:pathLst>
                <a:path h="178434">
                  <a:moveTo>
                    <a:pt x="0" y="0"/>
                  </a:moveTo>
                  <a:lnTo>
                    <a:pt x="0" y="178434"/>
                  </a:lnTo>
                </a:path>
              </a:pathLst>
            </a:custGeom>
            <a:ln w="29547">
              <a:solidFill>
                <a:srgbClr val="000000"/>
              </a:solidFill>
            </a:ln>
          </p:spPr>
          <p:txBody>
            <a:bodyPr wrap="square" lIns="0" tIns="0" rIns="0" bIns="0" rtlCol="0"/>
            <a:lstStyle/>
            <a:p>
              <a:endParaRPr/>
            </a:p>
          </p:txBody>
        </p:sp>
        <p:sp>
          <p:nvSpPr>
            <p:cNvPr id="1006" name="object 154"/>
            <p:cNvSpPr/>
            <p:nvPr/>
          </p:nvSpPr>
          <p:spPr>
            <a:xfrm>
              <a:off x="5699754" y="6548749"/>
              <a:ext cx="72782" cy="0"/>
            </a:xfrm>
            <a:custGeom>
              <a:avLst/>
              <a:gdLst/>
              <a:ahLst/>
              <a:cxnLst/>
              <a:rect l="l" t="t" r="r" b="b"/>
              <a:pathLst>
                <a:path w="81914">
                  <a:moveTo>
                    <a:pt x="0" y="0"/>
                  </a:moveTo>
                  <a:lnTo>
                    <a:pt x="81398" y="0"/>
                  </a:lnTo>
                </a:path>
              </a:pathLst>
            </a:custGeom>
            <a:ln w="16114">
              <a:solidFill>
                <a:srgbClr val="000000"/>
              </a:solidFill>
            </a:ln>
          </p:spPr>
          <p:txBody>
            <a:bodyPr wrap="square" lIns="0" tIns="0" rIns="0" bIns="0" rtlCol="0"/>
            <a:lstStyle/>
            <a:p>
              <a:endParaRPr/>
            </a:p>
          </p:txBody>
        </p:sp>
        <p:sp>
          <p:nvSpPr>
            <p:cNvPr id="1007" name="object 155"/>
            <p:cNvSpPr/>
            <p:nvPr/>
          </p:nvSpPr>
          <p:spPr>
            <a:xfrm>
              <a:off x="5820801" y="6548749"/>
              <a:ext cx="72782" cy="0"/>
            </a:xfrm>
            <a:custGeom>
              <a:avLst/>
              <a:gdLst/>
              <a:ahLst/>
              <a:cxnLst/>
              <a:rect l="l" t="t" r="r" b="b"/>
              <a:pathLst>
                <a:path w="81914">
                  <a:moveTo>
                    <a:pt x="0" y="0"/>
                  </a:moveTo>
                  <a:lnTo>
                    <a:pt x="81401" y="0"/>
                  </a:lnTo>
                </a:path>
              </a:pathLst>
            </a:custGeom>
            <a:ln w="16114">
              <a:solidFill>
                <a:srgbClr val="000000"/>
              </a:solidFill>
            </a:ln>
          </p:spPr>
          <p:txBody>
            <a:bodyPr wrap="square" lIns="0" tIns="0" rIns="0" bIns="0" rtlCol="0"/>
            <a:lstStyle/>
            <a:p>
              <a:endParaRPr/>
            </a:p>
          </p:txBody>
        </p:sp>
        <p:sp>
          <p:nvSpPr>
            <p:cNvPr id="1008" name="object 156"/>
            <p:cNvSpPr/>
            <p:nvPr/>
          </p:nvSpPr>
          <p:spPr>
            <a:xfrm>
              <a:off x="5917235" y="6594937"/>
              <a:ext cx="114533" cy="130648"/>
            </a:xfrm>
            <a:custGeom>
              <a:avLst/>
              <a:gdLst/>
              <a:ahLst/>
              <a:cxnLst/>
              <a:rect l="l" t="t" r="r" b="b"/>
              <a:pathLst>
                <a:path w="128904" h="148590">
                  <a:moveTo>
                    <a:pt x="123772" y="14844"/>
                  </a:moveTo>
                  <a:lnTo>
                    <a:pt x="92824" y="14844"/>
                  </a:lnTo>
                  <a:lnTo>
                    <a:pt x="0" y="136181"/>
                  </a:lnTo>
                  <a:lnTo>
                    <a:pt x="0" y="148171"/>
                  </a:lnTo>
                  <a:lnTo>
                    <a:pt x="128526" y="148171"/>
                  </a:lnTo>
                  <a:lnTo>
                    <a:pt x="128526" y="133326"/>
                  </a:lnTo>
                  <a:lnTo>
                    <a:pt x="33130" y="133326"/>
                  </a:lnTo>
                  <a:lnTo>
                    <a:pt x="123772" y="14844"/>
                  </a:lnTo>
                  <a:close/>
                </a:path>
                <a:path w="128904" h="148590">
                  <a:moveTo>
                    <a:pt x="128526" y="106487"/>
                  </a:moveTo>
                  <a:lnTo>
                    <a:pt x="113675" y="106487"/>
                  </a:lnTo>
                  <a:lnTo>
                    <a:pt x="113675" y="133326"/>
                  </a:lnTo>
                  <a:lnTo>
                    <a:pt x="128526" y="133326"/>
                  </a:lnTo>
                  <a:lnTo>
                    <a:pt x="128526" y="106487"/>
                  </a:lnTo>
                  <a:close/>
                </a:path>
                <a:path w="128904" h="148590">
                  <a:moveTo>
                    <a:pt x="125956" y="0"/>
                  </a:moveTo>
                  <a:lnTo>
                    <a:pt x="4572" y="0"/>
                  </a:lnTo>
                  <a:lnTo>
                    <a:pt x="4572" y="40537"/>
                  </a:lnTo>
                  <a:lnTo>
                    <a:pt x="19423" y="40537"/>
                  </a:lnTo>
                  <a:lnTo>
                    <a:pt x="19423" y="14844"/>
                  </a:lnTo>
                  <a:lnTo>
                    <a:pt x="123772" y="14844"/>
                  </a:lnTo>
                  <a:lnTo>
                    <a:pt x="125956" y="11990"/>
                  </a:lnTo>
                  <a:lnTo>
                    <a:pt x="125956" y="0"/>
                  </a:lnTo>
                  <a:close/>
                </a:path>
              </a:pathLst>
            </a:custGeom>
            <a:solidFill>
              <a:srgbClr val="000000"/>
            </a:solidFill>
          </p:spPr>
          <p:txBody>
            <a:bodyPr wrap="square" lIns="0" tIns="0" rIns="0" bIns="0" rtlCol="0"/>
            <a:lstStyle/>
            <a:p>
              <a:endParaRPr/>
            </a:p>
          </p:txBody>
        </p:sp>
        <p:sp>
          <p:nvSpPr>
            <p:cNvPr id="1009" name="object 157"/>
            <p:cNvSpPr/>
            <p:nvPr/>
          </p:nvSpPr>
          <p:spPr>
            <a:xfrm>
              <a:off x="1829096" y="6133617"/>
              <a:ext cx="6492296" cy="0"/>
            </a:xfrm>
            <a:custGeom>
              <a:avLst/>
              <a:gdLst/>
              <a:ahLst/>
              <a:cxnLst/>
              <a:rect l="l" t="t" r="r" b="b"/>
              <a:pathLst>
                <a:path w="7306945">
                  <a:moveTo>
                    <a:pt x="0" y="0"/>
                  </a:moveTo>
                  <a:lnTo>
                    <a:pt x="7306328" y="0"/>
                  </a:lnTo>
                </a:path>
              </a:pathLst>
            </a:custGeom>
            <a:ln w="7930">
              <a:solidFill>
                <a:srgbClr val="000000"/>
              </a:solidFill>
              <a:prstDash val="dash"/>
            </a:ln>
          </p:spPr>
          <p:txBody>
            <a:bodyPr wrap="square" lIns="0" tIns="0" rIns="0" bIns="0" rtlCol="0"/>
            <a:lstStyle/>
            <a:p>
              <a:endParaRPr/>
            </a:p>
          </p:txBody>
        </p:sp>
        <p:sp>
          <p:nvSpPr>
            <p:cNvPr id="1010" name="object 158"/>
            <p:cNvSpPr/>
            <p:nvPr/>
          </p:nvSpPr>
          <p:spPr>
            <a:xfrm>
              <a:off x="1829095" y="6133617"/>
              <a:ext cx="56420" cy="0"/>
            </a:xfrm>
            <a:custGeom>
              <a:avLst/>
              <a:gdLst/>
              <a:ahLst/>
              <a:cxnLst/>
              <a:rect l="l" t="t" r="r" b="b"/>
              <a:pathLst>
                <a:path w="63500">
                  <a:moveTo>
                    <a:pt x="0" y="0"/>
                  </a:moveTo>
                  <a:lnTo>
                    <a:pt x="63470" y="0"/>
                  </a:lnTo>
                </a:path>
              </a:pathLst>
            </a:custGeom>
            <a:ln w="3175">
              <a:solidFill>
                <a:srgbClr val="000000"/>
              </a:solidFill>
            </a:ln>
          </p:spPr>
          <p:txBody>
            <a:bodyPr wrap="square" lIns="0" tIns="0" rIns="0" bIns="0" rtlCol="0"/>
            <a:lstStyle/>
            <a:p>
              <a:endParaRPr/>
            </a:p>
          </p:txBody>
        </p:sp>
        <p:sp>
          <p:nvSpPr>
            <p:cNvPr id="1011" name="object 159"/>
            <p:cNvSpPr/>
            <p:nvPr/>
          </p:nvSpPr>
          <p:spPr>
            <a:xfrm>
              <a:off x="1829095" y="6133617"/>
              <a:ext cx="56420" cy="0"/>
            </a:xfrm>
            <a:custGeom>
              <a:avLst/>
              <a:gdLst/>
              <a:ahLst/>
              <a:cxnLst/>
              <a:rect l="l" t="t" r="r" b="b"/>
              <a:pathLst>
                <a:path w="63500">
                  <a:moveTo>
                    <a:pt x="0" y="0"/>
                  </a:moveTo>
                  <a:lnTo>
                    <a:pt x="63470" y="0"/>
                  </a:lnTo>
                </a:path>
              </a:pathLst>
            </a:custGeom>
            <a:ln w="7930">
              <a:solidFill>
                <a:srgbClr val="000000"/>
              </a:solidFill>
            </a:ln>
          </p:spPr>
          <p:txBody>
            <a:bodyPr wrap="square" lIns="0" tIns="0" rIns="0" bIns="0" rtlCol="0"/>
            <a:lstStyle/>
            <a:p>
              <a:endParaRPr/>
            </a:p>
          </p:txBody>
        </p:sp>
        <p:sp>
          <p:nvSpPr>
            <p:cNvPr id="1012" name="object 160"/>
            <p:cNvSpPr/>
            <p:nvPr/>
          </p:nvSpPr>
          <p:spPr>
            <a:xfrm>
              <a:off x="8264449" y="6133617"/>
              <a:ext cx="56420" cy="0"/>
            </a:xfrm>
            <a:custGeom>
              <a:avLst/>
              <a:gdLst/>
              <a:ahLst/>
              <a:cxnLst/>
              <a:rect l="l" t="t" r="r" b="b"/>
              <a:pathLst>
                <a:path w="63500">
                  <a:moveTo>
                    <a:pt x="0" y="0"/>
                  </a:moveTo>
                  <a:lnTo>
                    <a:pt x="63470" y="0"/>
                  </a:lnTo>
                </a:path>
              </a:pathLst>
            </a:custGeom>
            <a:ln w="3175">
              <a:solidFill>
                <a:srgbClr val="000000"/>
              </a:solidFill>
            </a:ln>
          </p:spPr>
          <p:txBody>
            <a:bodyPr wrap="square" lIns="0" tIns="0" rIns="0" bIns="0" rtlCol="0"/>
            <a:lstStyle/>
            <a:p>
              <a:endParaRPr/>
            </a:p>
          </p:txBody>
        </p:sp>
        <p:sp>
          <p:nvSpPr>
            <p:cNvPr id="1013" name="object 161"/>
            <p:cNvSpPr/>
            <p:nvPr/>
          </p:nvSpPr>
          <p:spPr>
            <a:xfrm>
              <a:off x="8264449" y="6133617"/>
              <a:ext cx="56420" cy="0"/>
            </a:xfrm>
            <a:custGeom>
              <a:avLst/>
              <a:gdLst/>
              <a:ahLst/>
              <a:cxnLst/>
              <a:rect l="l" t="t" r="r" b="b"/>
              <a:pathLst>
                <a:path w="63500">
                  <a:moveTo>
                    <a:pt x="63470" y="0"/>
                  </a:moveTo>
                  <a:lnTo>
                    <a:pt x="0" y="0"/>
                  </a:lnTo>
                </a:path>
              </a:pathLst>
            </a:custGeom>
            <a:ln w="7930">
              <a:solidFill>
                <a:srgbClr val="000000"/>
              </a:solidFill>
            </a:ln>
          </p:spPr>
          <p:txBody>
            <a:bodyPr wrap="square" lIns="0" tIns="0" rIns="0" bIns="0" rtlCol="0"/>
            <a:lstStyle/>
            <a:p>
              <a:endParaRPr/>
            </a:p>
          </p:txBody>
        </p:sp>
        <p:sp>
          <p:nvSpPr>
            <p:cNvPr id="1014" name="object 162"/>
            <p:cNvSpPr/>
            <p:nvPr/>
          </p:nvSpPr>
          <p:spPr>
            <a:xfrm>
              <a:off x="1141034" y="6025045"/>
              <a:ext cx="94786" cy="186480"/>
            </a:xfrm>
            <a:custGeom>
              <a:avLst/>
              <a:gdLst/>
              <a:ahLst/>
              <a:cxnLst/>
              <a:rect l="l" t="t" r="r" b="b"/>
              <a:pathLst>
                <a:path w="106680" h="212090">
                  <a:moveTo>
                    <a:pt x="106248" y="196991"/>
                  </a:moveTo>
                  <a:lnTo>
                    <a:pt x="5711" y="196991"/>
                  </a:lnTo>
                  <a:lnTo>
                    <a:pt x="5711" y="211836"/>
                  </a:lnTo>
                  <a:lnTo>
                    <a:pt x="106248" y="211836"/>
                  </a:lnTo>
                  <a:lnTo>
                    <a:pt x="106248" y="196991"/>
                  </a:lnTo>
                  <a:close/>
                </a:path>
                <a:path w="106680" h="212090">
                  <a:moveTo>
                    <a:pt x="69976" y="23981"/>
                  </a:moveTo>
                  <a:lnTo>
                    <a:pt x="41986" y="23981"/>
                  </a:lnTo>
                  <a:lnTo>
                    <a:pt x="41986" y="196991"/>
                  </a:lnTo>
                  <a:lnTo>
                    <a:pt x="69976" y="196991"/>
                  </a:lnTo>
                  <a:lnTo>
                    <a:pt x="69976" y="23981"/>
                  </a:lnTo>
                  <a:close/>
                </a:path>
                <a:path w="106680" h="212090">
                  <a:moveTo>
                    <a:pt x="69976" y="0"/>
                  </a:moveTo>
                  <a:lnTo>
                    <a:pt x="50838" y="0"/>
                  </a:lnTo>
                  <a:lnTo>
                    <a:pt x="0" y="32832"/>
                  </a:lnTo>
                  <a:lnTo>
                    <a:pt x="0" y="51104"/>
                  </a:lnTo>
                  <a:lnTo>
                    <a:pt x="41986" y="23981"/>
                  </a:lnTo>
                  <a:lnTo>
                    <a:pt x="69976" y="23981"/>
                  </a:lnTo>
                  <a:lnTo>
                    <a:pt x="69976" y="0"/>
                  </a:lnTo>
                  <a:close/>
                </a:path>
              </a:pathLst>
            </a:custGeom>
            <a:solidFill>
              <a:srgbClr val="000000"/>
            </a:solidFill>
          </p:spPr>
          <p:txBody>
            <a:bodyPr wrap="square" lIns="0" tIns="0" rIns="0" bIns="0" rtlCol="0"/>
            <a:lstStyle/>
            <a:p>
              <a:endParaRPr/>
            </a:p>
          </p:txBody>
        </p:sp>
        <p:sp>
          <p:nvSpPr>
            <p:cNvPr id="1015" name="object 163"/>
            <p:cNvSpPr/>
            <p:nvPr/>
          </p:nvSpPr>
          <p:spPr>
            <a:xfrm>
              <a:off x="1288291" y="6025078"/>
              <a:ext cx="128074" cy="189830"/>
            </a:xfrm>
            <a:custGeom>
              <a:avLst/>
              <a:gdLst/>
              <a:ahLst/>
              <a:cxnLst/>
              <a:rect l="l" t="t" r="r" b="b"/>
              <a:pathLst>
                <a:path w="144144" h="215900">
                  <a:moveTo>
                    <a:pt x="69548" y="0"/>
                  </a:moveTo>
                  <a:lnTo>
                    <a:pt x="24951" y="21461"/>
                  </a:lnTo>
                  <a:lnTo>
                    <a:pt x="3878" y="66598"/>
                  </a:lnTo>
                  <a:lnTo>
                    <a:pt x="0" y="110258"/>
                  </a:lnTo>
                  <a:lnTo>
                    <a:pt x="516" y="124014"/>
                  </a:lnTo>
                  <a:lnTo>
                    <a:pt x="12126" y="172768"/>
                  </a:lnTo>
                  <a:lnTo>
                    <a:pt x="34744" y="204181"/>
                  </a:lnTo>
                  <a:lnTo>
                    <a:pt x="71963" y="215511"/>
                  </a:lnTo>
                  <a:lnTo>
                    <a:pt x="75087" y="215449"/>
                  </a:lnTo>
                  <a:lnTo>
                    <a:pt x="87254" y="213832"/>
                  </a:lnTo>
                  <a:lnTo>
                    <a:pt x="98552" y="209822"/>
                  </a:lnTo>
                  <a:lnTo>
                    <a:pt x="109132" y="203147"/>
                  </a:lnTo>
                  <a:lnTo>
                    <a:pt x="110230" y="202093"/>
                  </a:lnTo>
                  <a:lnTo>
                    <a:pt x="71963" y="202093"/>
                  </a:lnTo>
                  <a:lnTo>
                    <a:pt x="64762" y="201345"/>
                  </a:lnTo>
                  <a:lnTo>
                    <a:pt x="37186" y="171693"/>
                  </a:lnTo>
                  <a:lnTo>
                    <a:pt x="29716" y="122203"/>
                  </a:lnTo>
                  <a:lnTo>
                    <a:pt x="29499" y="110258"/>
                  </a:lnTo>
                  <a:lnTo>
                    <a:pt x="29511" y="101795"/>
                  </a:lnTo>
                  <a:lnTo>
                    <a:pt x="35153" y="53040"/>
                  </a:lnTo>
                  <a:lnTo>
                    <a:pt x="62550" y="15773"/>
                  </a:lnTo>
                  <a:lnTo>
                    <a:pt x="77428" y="14095"/>
                  </a:lnTo>
                  <a:lnTo>
                    <a:pt x="111606" y="14095"/>
                  </a:lnTo>
                  <a:lnTo>
                    <a:pt x="107748" y="10757"/>
                  </a:lnTo>
                  <a:lnTo>
                    <a:pt x="96651" y="4786"/>
                  </a:lnTo>
                  <a:lnTo>
                    <a:pt x="83954" y="1190"/>
                  </a:lnTo>
                  <a:lnTo>
                    <a:pt x="69548" y="0"/>
                  </a:lnTo>
                  <a:close/>
                </a:path>
                <a:path w="144144" h="215900">
                  <a:moveTo>
                    <a:pt x="111606" y="14095"/>
                  </a:moveTo>
                  <a:lnTo>
                    <a:pt x="77428" y="14095"/>
                  </a:lnTo>
                  <a:lnTo>
                    <a:pt x="88194" y="18225"/>
                  </a:lnTo>
                  <a:lnTo>
                    <a:pt x="97541" y="27218"/>
                  </a:lnTo>
                  <a:lnTo>
                    <a:pt x="112246" y="71959"/>
                  </a:lnTo>
                  <a:lnTo>
                    <a:pt x="114205" y="122203"/>
                  </a:lnTo>
                  <a:lnTo>
                    <a:pt x="113450" y="134990"/>
                  </a:lnTo>
                  <a:lnTo>
                    <a:pt x="103104" y="180476"/>
                  </a:lnTo>
                  <a:lnTo>
                    <a:pt x="71963" y="202093"/>
                  </a:lnTo>
                  <a:lnTo>
                    <a:pt x="110230" y="202093"/>
                  </a:lnTo>
                  <a:lnTo>
                    <a:pt x="133371" y="170965"/>
                  </a:lnTo>
                  <a:lnTo>
                    <a:pt x="143485" y="120028"/>
                  </a:lnTo>
                  <a:lnTo>
                    <a:pt x="143856" y="105570"/>
                  </a:lnTo>
                  <a:lnTo>
                    <a:pt x="143812" y="101795"/>
                  </a:lnTo>
                  <a:lnTo>
                    <a:pt x="135694" y="53701"/>
                  </a:lnTo>
                  <a:lnTo>
                    <a:pt x="117354" y="19070"/>
                  </a:lnTo>
                  <a:lnTo>
                    <a:pt x="111606" y="14095"/>
                  </a:lnTo>
                  <a:close/>
                </a:path>
              </a:pathLst>
            </a:custGeom>
            <a:solidFill>
              <a:srgbClr val="000000"/>
            </a:solidFill>
          </p:spPr>
          <p:txBody>
            <a:bodyPr wrap="square" lIns="0" tIns="0" rIns="0" bIns="0" rtlCol="0"/>
            <a:lstStyle/>
            <a:p>
              <a:endParaRPr/>
            </a:p>
          </p:txBody>
        </p:sp>
        <p:sp>
          <p:nvSpPr>
            <p:cNvPr id="1016" name="object 164"/>
            <p:cNvSpPr/>
            <p:nvPr/>
          </p:nvSpPr>
          <p:spPr>
            <a:xfrm>
              <a:off x="1440807" y="6032456"/>
              <a:ext cx="44572" cy="13400"/>
            </a:xfrm>
            <a:custGeom>
              <a:avLst/>
              <a:gdLst/>
              <a:ahLst/>
              <a:cxnLst/>
              <a:rect l="l" t="t" r="r" b="b"/>
              <a:pathLst>
                <a:path w="50165" h="15240">
                  <a:moveTo>
                    <a:pt x="0" y="7594"/>
                  </a:moveTo>
                  <a:lnTo>
                    <a:pt x="49979" y="7594"/>
                  </a:lnTo>
                </a:path>
              </a:pathLst>
            </a:custGeom>
            <a:ln w="16459">
              <a:solidFill>
                <a:srgbClr val="000000"/>
              </a:solidFill>
            </a:ln>
          </p:spPr>
          <p:txBody>
            <a:bodyPr wrap="square" lIns="0" tIns="0" rIns="0" bIns="0" rtlCol="0"/>
            <a:lstStyle/>
            <a:p>
              <a:endParaRPr/>
            </a:p>
          </p:txBody>
        </p:sp>
        <p:sp>
          <p:nvSpPr>
            <p:cNvPr id="1017" name="object 165"/>
            <p:cNvSpPr/>
            <p:nvPr/>
          </p:nvSpPr>
          <p:spPr>
            <a:xfrm>
              <a:off x="1505093" y="5955844"/>
              <a:ext cx="83502" cy="130648"/>
            </a:xfrm>
            <a:custGeom>
              <a:avLst/>
              <a:gdLst/>
              <a:ahLst/>
              <a:cxnLst/>
              <a:rect l="l" t="t" r="r" b="b"/>
              <a:pathLst>
                <a:path w="93980" h="148590">
                  <a:moveTo>
                    <a:pt x="74430" y="9593"/>
                  </a:moveTo>
                  <a:lnTo>
                    <a:pt x="33187" y="9593"/>
                  </a:lnTo>
                  <a:lnTo>
                    <a:pt x="43328" y="9599"/>
                  </a:lnTo>
                  <a:lnTo>
                    <a:pt x="55061" y="12237"/>
                  </a:lnTo>
                  <a:lnTo>
                    <a:pt x="66048" y="21118"/>
                  </a:lnTo>
                  <a:lnTo>
                    <a:pt x="69954" y="31281"/>
                  </a:lnTo>
                  <a:lnTo>
                    <a:pt x="70928" y="47598"/>
                  </a:lnTo>
                  <a:lnTo>
                    <a:pt x="67978" y="58820"/>
                  </a:lnTo>
                  <a:lnTo>
                    <a:pt x="61293" y="73062"/>
                  </a:lnTo>
                  <a:lnTo>
                    <a:pt x="53864" y="83010"/>
                  </a:lnTo>
                  <a:lnTo>
                    <a:pt x="44183" y="93526"/>
                  </a:lnTo>
                  <a:lnTo>
                    <a:pt x="0" y="137694"/>
                  </a:lnTo>
                  <a:lnTo>
                    <a:pt x="0" y="148283"/>
                  </a:lnTo>
                  <a:lnTo>
                    <a:pt x="93968" y="148283"/>
                  </a:lnTo>
                  <a:lnTo>
                    <a:pt x="93968" y="132296"/>
                  </a:lnTo>
                  <a:lnTo>
                    <a:pt x="21791" y="132296"/>
                  </a:lnTo>
                  <a:lnTo>
                    <a:pt x="60379" y="93729"/>
                  </a:lnTo>
                  <a:lnTo>
                    <a:pt x="87017" y="58928"/>
                  </a:lnTo>
                  <a:lnTo>
                    <a:pt x="91813" y="37119"/>
                  </a:lnTo>
                  <a:lnTo>
                    <a:pt x="89202" y="26637"/>
                  </a:lnTo>
                  <a:lnTo>
                    <a:pt x="82170" y="16268"/>
                  </a:lnTo>
                  <a:lnTo>
                    <a:pt x="74430" y="9593"/>
                  </a:lnTo>
                  <a:close/>
                </a:path>
                <a:path w="93980" h="148590">
                  <a:moveTo>
                    <a:pt x="93968" y="114312"/>
                  </a:moveTo>
                  <a:lnTo>
                    <a:pt x="82572" y="114312"/>
                  </a:lnTo>
                  <a:lnTo>
                    <a:pt x="82572" y="132296"/>
                  </a:lnTo>
                  <a:lnTo>
                    <a:pt x="93968" y="132296"/>
                  </a:lnTo>
                  <a:lnTo>
                    <a:pt x="93968" y="114312"/>
                  </a:lnTo>
                  <a:close/>
                </a:path>
                <a:path w="93980" h="148590">
                  <a:moveTo>
                    <a:pt x="42785" y="0"/>
                  </a:moveTo>
                  <a:lnTo>
                    <a:pt x="35987" y="0"/>
                  </a:lnTo>
                  <a:lnTo>
                    <a:pt x="28991" y="1000"/>
                  </a:lnTo>
                  <a:lnTo>
                    <a:pt x="14795" y="4996"/>
                  </a:lnTo>
                  <a:lnTo>
                    <a:pt x="7799" y="7795"/>
                  </a:lnTo>
                  <a:lnTo>
                    <a:pt x="1000" y="11391"/>
                  </a:lnTo>
                  <a:lnTo>
                    <a:pt x="1000" y="37372"/>
                  </a:lnTo>
                  <a:lnTo>
                    <a:pt x="11996" y="37372"/>
                  </a:lnTo>
                  <a:lnTo>
                    <a:pt x="12793" y="28176"/>
                  </a:lnTo>
                  <a:lnTo>
                    <a:pt x="15796" y="21182"/>
                  </a:lnTo>
                  <a:lnTo>
                    <a:pt x="20994" y="16586"/>
                  </a:lnTo>
                  <a:lnTo>
                    <a:pt x="25989" y="11990"/>
                  </a:lnTo>
                  <a:lnTo>
                    <a:pt x="33187" y="9593"/>
                  </a:lnTo>
                  <a:lnTo>
                    <a:pt x="74430" y="9593"/>
                  </a:lnTo>
                  <a:lnTo>
                    <a:pt x="69183" y="5067"/>
                  </a:lnTo>
                  <a:lnTo>
                    <a:pt x="57078" y="1282"/>
                  </a:lnTo>
                  <a:lnTo>
                    <a:pt x="42785" y="0"/>
                  </a:lnTo>
                  <a:close/>
                </a:path>
              </a:pathLst>
            </a:custGeom>
            <a:solidFill>
              <a:srgbClr val="000000"/>
            </a:solidFill>
          </p:spPr>
          <p:txBody>
            <a:bodyPr wrap="square" lIns="0" tIns="0" rIns="0" bIns="0" rtlCol="0"/>
            <a:lstStyle/>
            <a:p>
              <a:endParaRPr/>
            </a:p>
          </p:txBody>
        </p:sp>
        <p:sp>
          <p:nvSpPr>
            <p:cNvPr id="1018" name="object 166"/>
            <p:cNvSpPr/>
            <p:nvPr/>
          </p:nvSpPr>
          <p:spPr>
            <a:xfrm>
              <a:off x="1611539" y="5955844"/>
              <a:ext cx="98736" cy="130648"/>
            </a:xfrm>
            <a:custGeom>
              <a:avLst/>
              <a:gdLst/>
              <a:ahLst/>
              <a:cxnLst/>
              <a:rect l="l" t="t" r="r" b="b"/>
              <a:pathLst>
                <a:path w="111125" h="148590">
                  <a:moveTo>
                    <a:pt x="106563" y="137892"/>
                  </a:moveTo>
                  <a:lnTo>
                    <a:pt x="40187" y="137892"/>
                  </a:lnTo>
                  <a:lnTo>
                    <a:pt x="40187" y="148283"/>
                  </a:lnTo>
                  <a:lnTo>
                    <a:pt x="106563" y="148283"/>
                  </a:lnTo>
                  <a:lnTo>
                    <a:pt x="106563" y="137892"/>
                  </a:lnTo>
                  <a:close/>
                </a:path>
                <a:path w="111125" h="148590">
                  <a:moveTo>
                    <a:pt x="83172" y="109315"/>
                  </a:moveTo>
                  <a:lnTo>
                    <a:pt x="63580" y="109315"/>
                  </a:lnTo>
                  <a:lnTo>
                    <a:pt x="63580" y="137892"/>
                  </a:lnTo>
                  <a:lnTo>
                    <a:pt x="83172" y="137892"/>
                  </a:lnTo>
                  <a:lnTo>
                    <a:pt x="83172" y="109315"/>
                  </a:lnTo>
                  <a:close/>
                </a:path>
                <a:path w="111125" h="148590">
                  <a:moveTo>
                    <a:pt x="83172" y="0"/>
                  </a:moveTo>
                  <a:lnTo>
                    <a:pt x="63778" y="0"/>
                  </a:lnTo>
                  <a:lnTo>
                    <a:pt x="0" y="98722"/>
                  </a:lnTo>
                  <a:lnTo>
                    <a:pt x="0" y="109315"/>
                  </a:lnTo>
                  <a:lnTo>
                    <a:pt x="110963" y="109315"/>
                  </a:lnTo>
                  <a:lnTo>
                    <a:pt x="110963" y="98924"/>
                  </a:lnTo>
                  <a:lnTo>
                    <a:pt x="13798" y="98924"/>
                  </a:lnTo>
                  <a:lnTo>
                    <a:pt x="63580" y="21385"/>
                  </a:lnTo>
                  <a:lnTo>
                    <a:pt x="83172" y="21385"/>
                  </a:lnTo>
                  <a:lnTo>
                    <a:pt x="83172" y="0"/>
                  </a:lnTo>
                  <a:close/>
                </a:path>
                <a:path w="111125" h="148590">
                  <a:moveTo>
                    <a:pt x="83172" y="21385"/>
                  </a:moveTo>
                  <a:lnTo>
                    <a:pt x="63580" y="21385"/>
                  </a:lnTo>
                  <a:lnTo>
                    <a:pt x="63580" y="98924"/>
                  </a:lnTo>
                  <a:lnTo>
                    <a:pt x="83172" y="98924"/>
                  </a:lnTo>
                  <a:lnTo>
                    <a:pt x="83172" y="21385"/>
                  </a:lnTo>
                  <a:close/>
                </a:path>
              </a:pathLst>
            </a:custGeom>
            <a:solidFill>
              <a:srgbClr val="000000"/>
            </a:solidFill>
          </p:spPr>
          <p:txBody>
            <a:bodyPr wrap="square" lIns="0" tIns="0" rIns="0" bIns="0" rtlCol="0"/>
            <a:lstStyle/>
            <a:p>
              <a:endParaRPr/>
            </a:p>
          </p:txBody>
        </p:sp>
        <p:sp>
          <p:nvSpPr>
            <p:cNvPr id="1019" name="object 167"/>
            <p:cNvSpPr/>
            <p:nvPr/>
          </p:nvSpPr>
          <p:spPr>
            <a:xfrm>
              <a:off x="1829095" y="4753542"/>
              <a:ext cx="6492296" cy="0"/>
            </a:xfrm>
            <a:custGeom>
              <a:avLst/>
              <a:gdLst/>
              <a:ahLst/>
              <a:cxnLst/>
              <a:rect l="l" t="t" r="r" b="b"/>
              <a:pathLst>
                <a:path w="7306945">
                  <a:moveTo>
                    <a:pt x="0" y="0"/>
                  </a:moveTo>
                  <a:lnTo>
                    <a:pt x="7306328" y="0"/>
                  </a:lnTo>
                </a:path>
              </a:pathLst>
            </a:custGeom>
            <a:ln w="7930">
              <a:solidFill>
                <a:srgbClr val="000000"/>
              </a:solidFill>
              <a:prstDash val="dash"/>
            </a:ln>
          </p:spPr>
          <p:txBody>
            <a:bodyPr wrap="square" lIns="0" tIns="0" rIns="0" bIns="0" rtlCol="0"/>
            <a:lstStyle/>
            <a:p>
              <a:endParaRPr/>
            </a:p>
          </p:txBody>
        </p:sp>
        <p:sp>
          <p:nvSpPr>
            <p:cNvPr id="1020" name="object 168"/>
            <p:cNvSpPr/>
            <p:nvPr/>
          </p:nvSpPr>
          <p:spPr>
            <a:xfrm>
              <a:off x="1829095" y="4753542"/>
              <a:ext cx="56420" cy="0"/>
            </a:xfrm>
            <a:custGeom>
              <a:avLst/>
              <a:gdLst/>
              <a:ahLst/>
              <a:cxnLst/>
              <a:rect l="l" t="t" r="r" b="b"/>
              <a:pathLst>
                <a:path w="63500">
                  <a:moveTo>
                    <a:pt x="0" y="0"/>
                  </a:moveTo>
                  <a:lnTo>
                    <a:pt x="63470" y="0"/>
                  </a:lnTo>
                </a:path>
              </a:pathLst>
            </a:custGeom>
            <a:ln w="3175">
              <a:solidFill>
                <a:srgbClr val="000000"/>
              </a:solidFill>
            </a:ln>
          </p:spPr>
          <p:txBody>
            <a:bodyPr wrap="square" lIns="0" tIns="0" rIns="0" bIns="0" rtlCol="0"/>
            <a:lstStyle/>
            <a:p>
              <a:endParaRPr/>
            </a:p>
          </p:txBody>
        </p:sp>
        <p:sp>
          <p:nvSpPr>
            <p:cNvPr id="1021" name="object 169"/>
            <p:cNvSpPr/>
            <p:nvPr/>
          </p:nvSpPr>
          <p:spPr>
            <a:xfrm>
              <a:off x="8264449" y="4753542"/>
              <a:ext cx="56420" cy="0"/>
            </a:xfrm>
            <a:custGeom>
              <a:avLst/>
              <a:gdLst/>
              <a:ahLst/>
              <a:cxnLst/>
              <a:rect l="l" t="t" r="r" b="b"/>
              <a:pathLst>
                <a:path w="63500">
                  <a:moveTo>
                    <a:pt x="0" y="0"/>
                  </a:moveTo>
                  <a:lnTo>
                    <a:pt x="63470" y="0"/>
                  </a:lnTo>
                </a:path>
              </a:pathLst>
            </a:custGeom>
            <a:ln w="3175">
              <a:solidFill>
                <a:srgbClr val="000000"/>
              </a:solidFill>
            </a:ln>
          </p:spPr>
          <p:txBody>
            <a:bodyPr wrap="square" lIns="0" tIns="0" rIns="0" bIns="0" rtlCol="0"/>
            <a:lstStyle/>
            <a:p>
              <a:endParaRPr/>
            </a:p>
          </p:txBody>
        </p:sp>
        <p:sp>
          <p:nvSpPr>
            <p:cNvPr id="1022" name="object 170"/>
            <p:cNvSpPr/>
            <p:nvPr/>
          </p:nvSpPr>
          <p:spPr>
            <a:xfrm>
              <a:off x="1141034" y="4644973"/>
              <a:ext cx="94786" cy="186480"/>
            </a:xfrm>
            <a:custGeom>
              <a:avLst/>
              <a:gdLst/>
              <a:ahLst/>
              <a:cxnLst/>
              <a:rect l="l" t="t" r="r" b="b"/>
              <a:pathLst>
                <a:path w="106680" h="212089">
                  <a:moveTo>
                    <a:pt x="106248" y="196987"/>
                  </a:moveTo>
                  <a:lnTo>
                    <a:pt x="5711" y="196987"/>
                  </a:lnTo>
                  <a:lnTo>
                    <a:pt x="5711" y="211835"/>
                  </a:lnTo>
                  <a:lnTo>
                    <a:pt x="106248" y="211835"/>
                  </a:lnTo>
                  <a:lnTo>
                    <a:pt x="106248" y="196987"/>
                  </a:lnTo>
                  <a:close/>
                </a:path>
                <a:path w="106680" h="212089">
                  <a:moveTo>
                    <a:pt x="69976" y="23980"/>
                  </a:moveTo>
                  <a:lnTo>
                    <a:pt x="41986" y="23980"/>
                  </a:lnTo>
                  <a:lnTo>
                    <a:pt x="41986" y="196987"/>
                  </a:lnTo>
                  <a:lnTo>
                    <a:pt x="69976" y="196987"/>
                  </a:lnTo>
                  <a:lnTo>
                    <a:pt x="69976" y="23980"/>
                  </a:lnTo>
                  <a:close/>
                </a:path>
                <a:path w="106680" h="212089">
                  <a:moveTo>
                    <a:pt x="69976" y="0"/>
                  </a:moveTo>
                  <a:lnTo>
                    <a:pt x="50838" y="0"/>
                  </a:lnTo>
                  <a:lnTo>
                    <a:pt x="0" y="32828"/>
                  </a:lnTo>
                  <a:lnTo>
                    <a:pt x="0" y="51100"/>
                  </a:lnTo>
                  <a:lnTo>
                    <a:pt x="41986" y="23980"/>
                  </a:lnTo>
                  <a:lnTo>
                    <a:pt x="69976" y="23980"/>
                  </a:lnTo>
                  <a:lnTo>
                    <a:pt x="69976" y="0"/>
                  </a:lnTo>
                  <a:close/>
                </a:path>
              </a:pathLst>
            </a:custGeom>
            <a:solidFill>
              <a:srgbClr val="000000"/>
            </a:solidFill>
          </p:spPr>
          <p:txBody>
            <a:bodyPr wrap="square" lIns="0" tIns="0" rIns="0" bIns="0" rtlCol="0"/>
            <a:lstStyle/>
            <a:p>
              <a:endParaRPr/>
            </a:p>
          </p:txBody>
        </p:sp>
        <p:sp>
          <p:nvSpPr>
            <p:cNvPr id="1023" name="object 171"/>
            <p:cNvSpPr/>
            <p:nvPr/>
          </p:nvSpPr>
          <p:spPr>
            <a:xfrm>
              <a:off x="1288291" y="4645005"/>
              <a:ext cx="128074" cy="189830"/>
            </a:xfrm>
            <a:custGeom>
              <a:avLst/>
              <a:gdLst/>
              <a:ahLst/>
              <a:cxnLst/>
              <a:rect l="l" t="t" r="r" b="b"/>
              <a:pathLst>
                <a:path w="144144" h="215900">
                  <a:moveTo>
                    <a:pt x="69550" y="0"/>
                  </a:moveTo>
                  <a:lnTo>
                    <a:pt x="24951" y="21458"/>
                  </a:lnTo>
                  <a:lnTo>
                    <a:pt x="3878" y="66596"/>
                  </a:lnTo>
                  <a:lnTo>
                    <a:pt x="0" y="110254"/>
                  </a:lnTo>
                  <a:lnTo>
                    <a:pt x="516" y="124010"/>
                  </a:lnTo>
                  <a:lnTo>
                    <a:pt x="12126" y="172765"/>
                  </a:lnTo>
                  <a:lnTo>
                    <a:pt x="34744" y="204177"/>
                  </a:lnTo>
                  <a:lnTo>
                    <a:pt x="71963" y="215507"/>
                  </a:lnTo>
                  <a:lnTo>
                    <a:pt x="75085" y="215445"/>
                  </a:lnTo>
                  <a:lnTo>
                    <a:pt x="87252" y="213829"/>
                  </a:lnTo>
                  <a:lnTo>
                    <a:pt x="98550" y="209819"/>
                  </a:lnTo>
                  <a:lnTo>
                    <a:pt x="109131" y="203144"/>
                  </a:lnTo>
                  <a:lnTo>
                    <a:pt x="110230" y="202089"/>
                  </a:lnTo>
                  <a:lnTo>
                    <a:pt x="71963" y="202089"/>
                  </a:lnTo>
                  <a:lnTo>
                    <a:pt x="64761" y="201341"/>
                  </a:lnTo>
                  <a:lnTo>
                    <a:pt x="37186" y="171689"/>
                  </a:lnTo>
                  <a:lnTo>
                    <a:pt x="29716" y="122198"/>
                  </a:lnTo>
                  <a:lnTo>
                    <a:pt x="29499" y="110254"/>
                  </a:lnTo>
                  <a:lnTo>
                    <a:pt x="29511" y="101791"/>
                  </a:lnTo>
                  <a:lnTo>
                    <a:pt x="35154" y="53037"/>
                  </a:lnTo>
                  <a:lnTo>
                    <a:pt x="62551" y="15769"/>
                  </a:lnTo>
                  <a:lnTo>
                    <a:pt x="77429" y="14092"/>
                  </a:lnTo>
                  <a:lnTo>
                    <a:pt x="111605" y="14092"/>
                  </a:lnTo>
                  <a:lnTo>
                    <a:pt x="107750" y="10755"/>
                  </a:lnTo>
                  <a:lnTo>
                    <a:pt x="96653" y="4785"/>
                  </a:lnTo>
                  <a:lnTo>
                    <a:pt x="83956" y="1190"/>
                  </a:lnTo>
                  <a:lnTo>
                    <a:pt x="69550" y="0"/>
                  </a:lnTo>
                  <a:close/>
                </a:path>
                <a:path w="144144" h="215900">
                  <a:moveTo>
                    <a:pt x="111605" y="14092"/>
                  </a:moveTo>
                  <a:lnTo>
                    <a:pt x="77429" y="14092"/>
                  </a:lnTo>
                  <a:lnTo>
                    <a:pt x="88195" y="18221"/>
                  </a:lnTo>
                  <a:lnTo>
                    <a:pt x="97541" y="27215"/>
                  </a:lnTo>
                  <a:lnTo>
                    <a:pt x="112246" y="71956"/>
                  </a:lnTo>
                  <a:lnTo>
                    <a:pt x="114205" y="122198"/>
                  </a:lnTo>
                  <a:lnTo>
                    <a:pt x="113450" y="134987"/>
                  </a:lnTo>
                  <a:lnTo>
                    <a:pt x="103105" y="180473"/>
                  </a:lnTo>
                  <a:lnTo>
                    <a:pt x="71963" y="202089"/>
                  </a:lnTo>
                  <a:lnTo>
                    <a:pt x="110230" y="202089"/>
                  </a:lnTo>
                  <a:lnTo>
                    <a:pt x="133371" y="170962"/>
                  </a:lnTo>
                  <a:lnTo>
                    <a:pt x="143485" y="120027"/>
                  </a:lnTo>
                  <a:lnTo>
                    <a:pt x="143856" y="105566"/>
                  </a:lnTo>
                  <a:lnTo>
                    <a:pt x="143812" y="101791"/>
                  </a:lnTo>
                  <a:lnTo>
                    <a:pt x="135695" y="53700"/>
                  </a:lnTo>
                  <a:lnTo>
                    <a:pt x="117356" y="19069"/>
                  </a:lnTo>
                  <a:lnTo>
                    <a:pt x="111605" y="14092"/>
                  </a:lnTo>
                  <a:close/>
                </a:path>
              </a:pathLst>
            </a:custGeom>
            <a:solidFill>
              <a:srgbClr val="000000"/>
            </a:solidFill>
          </p:spPr>
          <p:txBody>
            <a:bodyPr wrap="square" lIns="0" tIns="0" rIns="0" bIns="0" rtlCol="0"/>
            <a:lstStyle/>
            <a:p>
              <a:endParaRPr/>
            </a:p>
          </p:txBody>
        </p:sp>
        <p:sp>
          <p:nvSpPr>
            <p:cNvPr id="1024" name="object 172"/>
            <p:cNvSpPr/>
            <p:nvPr/>
          </p:nvSpPr>
          <p:spPr>
            <a:xfrm>
              <a:off x="1440807" y="4652379"/>
              <a:ext cx="44572" cy="13400"/>
            </a:xfrm>
            <a:custGeom>
              <a:avLst/>
              <a:gdLst/>
              <a:ahLst/>
              <a:cxnLst/>
              <a:rect l="l" t="t" r="r" b="b"/>
              <a:pathLst>
                <a:path w="50165" h="15239">
                  <a:moveTo>
                    <a:pt x="0" y="7594"/>
                  </a:moveTo>
                  <a:lnTo>
                    <a:pt x="49979" y="7594"/>
                  </a:lnTo>
                </a:path>
              </a:pathLst>
            </a:custGeom>
            <a:ln w="16459">
              <a:solidFill>
                <a:srgbClr val="000000"/>
              </a:solidFill>
            </a:ln>
          </p:spPr>
          <p:txBody>
            <a:bodyPr wrap="square" lIns="0" tIns="0" rIns="0" bIns="0" rtlCol="0"/>
            <a:lstStyle/>
            <a:p>
              <a:endParaRPr/>
            </a:p>
          </p:txBody>
        </p:sp>
        <p:sp>
          <p:nvSpPr>
            <p:cNvPr id="1025" name="object 173"/>
            <p:cNvSpPr/>
            <p:nvPr/>
          </p:nvSpPr>
          <p:spPr>
            <a:xfrm>
              <a:off x="1505093" y="4575768"/>
              <a:ext cx="83502" cy="130648"/>
            </a:xfrm>
            <a:custGeom>
              <a:avLst/>
              <a:gdLst/>
              <a:ahLst/>
              <a:cxnLst/>
              <a:rect l="l" t="t" r="r" b="b"/>
              <a:pathLst>
                <a:path w="93980" h="148589">
                  <a:moveTo>
                    <a:pt x="74428" y="9592"/>
                  </a:moveTo>
                  <a:lnTo>
                    <a:pt x="33187" y="9592"/>
                  </a:lnTo>
                  <a:lnTo>
                    <a:pt x="43330" y="9599"/>
                  </a:lnTo>
                  <a:lnTo>
                    <a:pt x="55062" y="12237"/>
                  </a:lnTo>
                  <a:lnTo>
                    <a:pt x="66048" y="21119"/>
                  </a:lnTo>
                  <a:lnTo>
                    <a:pt x="69954" y="31283"/>
                  </a:lnTo>
                  <a:lnTo>
                    <a:pt x="70927" y="47599"/>
                  </a:lnTo>
                  <a:lnTo>
                    <a:pt x="67978" y="58821"/>
                  </a:lnTo>
                  <a:lnTo>
                    <a:pt x="61293" y="73064"/>
                  </a:lnTo>
                  <a:lnTo>
                    <a:pt x="53864" y="83012"/>
                  </a:lnTo>
                  <a:lnTo>
                    <a:pt x="44183" y="93530"/>
                  </a:lnTo>
                  <a:lnTo>
                    <a:pt x="0" y="137693"/>
                  </a:lnTo>
                  <a:lnTo>
                    <a:pt x="0" y="148287"/>
                  </a:lnTo>
                  <a:lnTo>
                    <a:pt x="93968" y="148287"/>
                  </a:lnTo>
                  <a:lnTo>
                    <a:pt x="93968" y="132299"/>
                  </a:lnTo>
                  <a:lnTo>
                    <a:pt x="21791" y="132299"/>
                  </a:lnTo>
                  <a:lnTo>
                    <a:pt x="60379" y="93728"/>
                  </a:lnTo>
                  <a:lnTo>
                    <a:pt x="87017" y="58928"/>
                  </a:lnTo>
                  <a:lnTo>
                    <a:pt x="91813" y="37119"/>
                  </a:lnTo>
                  <a:lnTo>
                    <a:pt x="89203" y="26638"/>
                  </a:lnTo>
                  <a:lnTo>
                    <a:pt x="82170" y="16270"/>
                  </a:lnTo>
                  <a:lnTo>
                    <a:pt x="74428" y="9592"/>
                  </a:lnTo>
                  <a:close/>
                </a:path>
                <a:path w="93980" h="148589">
                  <a:moveTo>
                    <a:pt x="93968" y="114312"/>
                  </a:moveTo>
                  <a:lnTo>
                    <a:pt x="82572" y="114312"/>
                  </a:lnTo>
                  <a:lnTo>
                    <a:pt x="82572" y="132299"/>
                  </a:lnTo>
                  <a:lnTo>
                    <a:pt x="93968" y="132299"/>
                  </a:lnTo>
                  <a:lnTo>
                    <a:pt x="93968" y="114312"/>
                  </a:lnTo>
                  <a:close/>
                </a:path>
                <a:path w="93980" h="148589">
                  <a:moveTo>
                    <a:pt x="42785" y="0"/>
                  </a:moveTo>
                  <a:lnTo>
                    <a:pt x="35987" y="0"/>
                  </a:lnTo>
                  <a:lnTo>
                    <a:pt x="28991" y="999"/>
                  </a:lnTo>
                  <a:lnTo>
                    <a:pt x="14795" y="4996"/>
                  </a:lnTo>
                  <a:lnTo>
                    <a:pt x="7799" y="7793"/>
                  </a:lnTo>
                  <a:lnTo>
                    <a:pt x="1000" y="11390"/>
                  </a:lnTo>
                  <a:lnTo>
                    <a:pt x="1000" y="37372"/>
                  </a:lnTo>
                  <a:lnTo>
                    <a:pt x="11996" y="37372"/>
                  </a:lnTo>
                  <a:lnTo>
                    <a:pt x="12793" y="28180"/>
                  </a:lnTo>
                  <a:lnTo>
                    <a:pt x="15796" y="21186"/>
                  </a:lnTo>
                  <a:lnTo>
                    <a:pt x="20994" y="16590"/>
                  </a:lnTo>
                  <a:lnTo>
                    <a:pt x="25989" y="11993"/>
                  </a:lnTo>
                  <a:lnTo>
                    <a:pt x="33187" y="9592"/>
                  </a:lnTo>
                  <a:lnTo>
                    <a:pt x="74428" y="9592"/>
                  </a:lnTo>
                  <a:lnTo>
                    <a:pt x="69183" y="5067"/>
                  </a:lnTo>
                  <a:lnTo>
                    <a:pt x="57077" y="1282"/>
                  </a:lnTo>
                  <a:lnTo>
                    <a:pt x="42785" y="0"/>
                  </a:lnTo>
                  <a:close/>
                </a:path>
              </a:pathLst>
            </a:custGeom>
            <a:solidFill>
              <a:srgbClr val="000000"/>
            </a:solidFill>
          </p:spPr>
          <p:txBody>
            <a:bodyPr wrap="square" lIns="0" tIns="0" rIns="0" bIns="0" rtlCol="0"/>
            <a:lstStyle/>
            <a:p>
              <a:endParaRPr/>
            </a:p>
          </p:txBody>
        </p:sp>
        <p:sp>
          <p:nvSpPr>
            <p:cNvPr id="1026" name="object 174"/>
            <p:cNvSpPr/>
            <p:nvPr/>
          </p:nvSpPr>
          <p:spPr>
            <a:xfrm>
              <a:off x="1619534" y="4575768"/>
              <a:ext cx="86323" cy="132881"/>
            </a:xfrm>
            <a:custGeom>
              <a:avLst/>
              <a:gdLst/>
              <a:ahLst/>
              <a:cxnLst/>
              <a:rect l="l" t="t" r="r" b="b"/>
              <a:pathLst>
                <a:path w="97155" h="151129">
                  <a:moveTo>
                    <a:pt x="10995" y="112914"/>
                  </a:moveTo>
                  <a:lnTo>
                    <a:pt x="0" y="112914"/>
                  </a:lnTo>
                  <a:lnTo>
                    <a:pt x="0" y="141293"/>
                  </a:lnTo>
                  <a:lnTo>
                    <a:pt x="48130" y="150810"/>
                  </a:lnTo>
                  <a:lnTo>
                    <a:pt x="62159" y="149232"/>
                  </a:lnTo>
                  <a:lnTo>
                    <a:pt x="74038" y="145535"/>
                  </a:lnTo>
                  <a:lnTo>
                    <a:pt x="80827" y="141491"/>
                  </a:lnTo>
                  <a:lnTo>
                    <a:pt x="33990" y="141491"/>
                  </a:lnTo>
                  <a:lnTo>
                    <a:pt x="25993" y="139094"/>
                  </a:lnTo>
                  <a:lnTo>
                    <a:pt x="14795" y="129501"/>
                  </a:lnTo>
                  <a:lnTo>
                    <a:pt x="11595" y="122508"/>
                  </a:lnTo>
                  <a:lnTo>
                    <a:pt x="10995" y="112914"/>
                  </a:lnTo>
                  <a:close/>
                </a:path>
                <a:path w="97155" h="151129">
                  <a:moveTo>
                    <a:pt x="77374" y="9592"/>
                  </a:moveTo>
                  <a:lnTo>
                    <a:pt x="52981" y="9592"/>
                  </a:lnTo>
                  <a:lnTo>
                    <a:pt x="59580" y="11993"/>
                  </a:lnTo>
                  <a:lnTo>
                    <a:pt x="64377" y="16388"/>
                  </a:lnTo>
                  <a:lnTo>
                    <a:pt x="68976" y="20984"/>
                  </a:lnTo>
                  <a:lnTo>
                    <a:pt x="71374" y="27580"/>
                  </a:lnTo>
                  <a:lnTo>
                    <a:pt x="71374" y="45563"/>
                  </a:lnTo>
                  <a:lnTo>
                    <a:pt x="68376" y="52561"/>
                  </a:lnTo>
                  <a:lnTo>
                    <a:pt x="62046" y="57954"/>
                  </a:lnTo>
                  <a:lnTo>
                    <a:pt x="51606" y="62795"/>
                  </a:lnTo>
                  <a:lnTo>
                    <a:pt x="37186" y="64349"/>
                  </a:lnTo>
                  <a:lnTo>
                    <a:pt x="32390" y="64349"/>
                  </a:lnTo>
                  <a:lnTo>
                    <a:pt x="32390" y="74343"/>
                  </a:lnTo>
                  <a:lnTo>
                    <a:pt x="74655" y="95103"/>
                  </a:lnTo>
                  <a:lnTo>
                    <a:pt x="76575" y="109117"/>
                  </a:lnTo>
                  <a:lnTo>
                    <a:pt x="76575" y="119110"/>
                  </a:lnTo>
                  <a:lnTo>
                    <a:pt x="73574" y="127104"/>
                  </a:lnTo>
                  <a:lnTo>
                    <a:pt x="67975" y="132899"/>
                  </a:lnTo>
                  <a:lnTo>
                    <a:pt x="62177" y="138694"/>
                  </a:lnTo>
                  <a:lnTo>
                    <a:pt x="54383" y="141491"/>
                  </a:lnTo>
                  <a:lnTo>
                    <a:pt x="80827" y="141491"/>
                  </a:lnTo>
                  <a:lnTo>
                    <a:pt x="83935" y="139640"/>
                  </a:lnTo>
                  <a:lnTo>
                    <a:pt x="91276" y="131231"/>
                  </a:lnTo>
                  <a:lnTo>
                    <a:pt x="95618" y="119645"/>
                  </a:lnTo>
                  <a:lnTo>
                    <a:pt x="96907" y="103816"/>
                  </a:lnTo>
                  <a:lnTo>
                    <a:pt x="93568" y="91602"/>
                  </a:lnTo>
                  <a:lnTo>
                    <a:pt x="86074" y="80821"/>
                  </a:lnTo>
                  <a:lnTo>
                    <a:pt x="75297" y="72853"/>
                  </a:lnTo>
                  <a:lnTo>
                    <a:pt x="64546" y="67463"/>
                  </a:lnTo>
                  <a:lnTo>
                    <a:pt x="75404" y="62331"/>
                  </a:lnTo>
                  <a:lnTo>
                    <a:pt x="85901" y="52840"/>
                  </a:lnTo>
                  <a:lnTo>
                    <a:pt x="89609" y="42623"/>
                  </a:lnTo>
                  <a:lnTo>
                    <a:pt x="90059" y="26092"/>
                  </a:lnTo>
                  <a:lnTo>
                    <a:pt x="84381" y="15685"/>
                  </a:lnTo>
                  <a:lnTo>
                    <a:pt x="77374" y="9592"/>
                  </a:lnTo>
                  <a:close/>
                </a:path>
                <a:path w="97155" h="151129">
                  <a:moveTo>
                    <a:pt x="45783" y="0"/>
                  </a:moveTo>
                  <a:lnTo>
                    <a:pt x="39588" y="0"/>
                  </a:lnTo>
                  <a:lnTo>
                    <a:pt x="32989" y="801"/>
                  </a:lnTo>
                  <a:lnTo>
                    <a:pt x="25993" y="2198"/>
                  </a:lnTo>
                  <a:lnTo>
                    <a:pt x="18992" y="3797"/>
                  </a:lnTo>
                  <a:lnTo>
                    <a:pt x="11797" y="5996"/>
                  </a:lnTo>
                  <a:lnTo>
                    <a:pt x="4197" y="8794"/>
                  </a:lnTo>
                  <a:lnTo>
                    <a:pt x="4197" y="34375"/>
                  </a:lnTo>
                  <a:lnTo>
                    <a:pt x="15196" y="34375"/>
                  </a:lnTo>
                  <a:lnTo>
                    <a:pt x="15994" y="26381"/>
                  </a:lnTo>
                  <a:lnTo>
                    <a:pt x="18793" y="20185"/>
                  </a:lnTo>
                  <a:lnTo>
                    <a:pt x="28390" y="11791"/>
                  </a:lnTo>
                  <a:lnTo>
                    <a:pt x="35387" y="9592"/>
                  </a:lnTo>
                  <a:lnTo>
                    <a:pt x="77374" y="9592"/>
                  </a:lnTo>
                  <a:lnTo>
                    <a:pt x="72098" y="5003"/>
                  </a:lnTo>
                  <a:lnTo>
                    <a:pt x="60180" y="1270"/>
                  </a:lnTo>
                  <a:lnTo>
                    <a:pt x="45783" y="0"/>
                  </a:lnTo>
                  <a:close/>
                </a:path>
              </a:pathLst>
            </a:custGeom>
            <a:solidFill>
              <a:srgbClr val="000000"/>
            </a:solidFill>
          </p:spPr>
          <p:txBody>
            <a:bodyPr wrap="square" lIns="0" tIns="0" rIns="0" bIns="0" rtlCol="0"/>
            <a:lstStyle/>
            <a:p>
              <a:endParaRPr/>
            </a:p>
          </p:txBody>
        </p:sp>
        <p:sp>
          <p:nvSpPr>
            <p:cNvPr id="1027" name="object 175"/>
            <p:cNvSpPr/>
            <p:nvPr/>
          </p:nvSpPr>
          <p:spPr>
            <a:xfrm>
              <a:off x="1829095" y="3373467"/>
              <a:ext cx="6492296" cy="0"/>
            </a:xfrm>
            <a:custGeom>
              <a:avLst/>
              <a:gdLst/>
              <a:ahLst/>
              <a:cxnLst/>
              <a:rect l="l" t="t" r="r" b="b"/>
              <a:pathLst>
                <a:path w="7306945">
                  <a:moveTo>
                    <a:pt x="0" y="0"/>
                  </a:moveTo>
                  <a:lnTo>
                    <a:pt x="7306328" y="0"/>
                  </a:lnTo>
                </a:path>
              </a:pathLst>
            </a:custGeom>
            <a:ln w="7930">
              <a:solidFill>
                <a:srgbClr val="000000"/>
              </a:solidFill>
              <a:prstDash val="dash"/>
            </a:ln>
          </p:spPr>
          <p:txBody>
            <a:bodyPr wrap="square" lIns="0" tIns="0" rIns="0" bIns="0" rtlCol="0"/>
            <a:lstStyle/>
            <a:p>
              <a:endParaRPr/>
            </a:p>
          </p:txBody>
        </p:sp>
        <p:sp>
          <p:nvSpPr>
            <p:cNvPr id="1028" name="object 176"/>
            <p:cNvSpPr/>
            <p:nvPr/>
          </p:nvSpPr>
          <p:spPr>
            <a:xfrm>
              <a:off x="1829095" y="3373467"/>
              <a:ext cx="56420" cy="0"/>
            </a:xfrm>
            <a:custGeom>
              <a:avLst/>
              <a:gdLst/>
              <a:ahLst/>
              <a:cxnLst/>
              <a:rect l="l" t="t" r="r" b="b"/>
              <a:pathLst>
                <a:path w="63500">
                  <a:moveTo>
                    <a:pt x="0" y="0"/>
                  </a:moveTo>
                  <a:lnTo>
                    <a:pt x="63470" y="0"/>
                  </a:lnTo>
                </a:path>
              </a:pathLst>
            </a:custGeom>
            <a:ln w="3175">
              <a:solidFill>
                <a:srgbClr val="000000"/>
              </a:solidFill>
            </a:ln>
          </p:spPr>
          <p:txBody>
            <a:bodyPr wrap="square" lIns="0" tIns="0" rIns="0" bIns="0" rtlCol="0"/>
            <a:lstStyle/>
            <a:p>
              <a:endParaRPr/>
            </a:p>
          </p:txBody>
        </p:sp>
        <p:sp>
          <p:nvSpPr>
            <p:cNvPr id="1029" name="object 177"/>
            <p:cNvSpPr/>
            <p:nvPr/>
          </p:nvSpPr>
          <p:spPr>
            <a:xfrm>
              <a:off x="8264449" y="3373467"/>
              <a:ext cx="56420" cy="0"/>
            </a:xfrm>
            <a:custGeom>
              <a:avLst/>
              <a:gdLst/>
              <a:ahLst/>
              <a:cxnLst/>
              <a:rect l="l" t="t" r="r" b="b"/>
              <a:pathLst>
                <a:path w="63500">
                  <a:moveTo>
                    <a:pt x="0" y="0"/>
                  </a:moveTo>
                  <a:lnTo>
                    <a:pt x="63470" y="0"/>
                  </a:lnTo>
                </a:path>
              </a:pathLst>
            </a:custGeom>
            <a:ln w="3175">
              <a:solidFill>
                <a:srgbClr val="000000"/>
              </a:solidFill>
            </a:ln>
          </p:spPr>
          <p:txBody>
            <a:bodyPr wrap="square" lIns="0" tIns="0" rIns="0" bIns="0" rtlCol="0"/>
            <a:lstStyle/>
            <a:p>
              <a:endParaRPr/>
            </a:p>
          </p:txBody>
        </p:sp>
        <p:sp>
          <p:nvSpPr>
            <p:cNvPr id="1030" name="object 178"/>
            <p:cNvSpPr/>
            <p:nvPr/>
          </p:nvSpPr>
          <p:spPr>
            <a:xfrm>
              <a:off x="1141034" y="3264895"/>
              <a:ext cx="94786" cy="186480"/>
            </a:xfrm>
            <a:custGeom>
              <a:avLst/>
              <a:gdLst/>
              <a:ahLst/>
              <a:cxnLst/>
              <a:rect l="l" t="t" r="r" b="b"/>
              <a:pathLst>
                <a:path w="106680" h="212089">
                  <a:moveTo>
                    <a:pt x="106248" y="196990"/>
                  </a:moveTo>
                  <a:lnTo>
                    <a:pt x="5711" y="196990"/>
                  </a:lnTo>
                  <a:lnTo>
                    <a:pt x="5711" y="211835"/>
                  </a:lnTo>
                  <a:lnTo>
                    <a:pt x="106248" y="211835"/>
                  </a:lnTo>
                  <a:lnTo>
                    <a:pt x="106248" y="196990"/>
                  </a:lnTo>
                  <a:close/>
                </a:path>
                <a:path w="106680" h="212089">
                  <a:moveTo>
                    <a:pt x="69976" y="23981"/>
                  </a:moveTo>
                  <a:lnTo>
                    <a:pt x="41986" y="23981"/>
                  </a:lnTo>
                  <a:lnTo>
                    <a:pt x="41986" y="196990"/>
                  </a:lnTo>
                  <a:lnTo>
                    <a:pt x="69976" y="196990"/>
                  </a:lnTo>
                  <a:lnTo>
                    <a:pt x="69976" y="23981"/>
                  </a:lnTo>
                  <a:close/>
                </a:path>
                <a:path w="106680" h="212089">
                  <a:moveTo>
                    <a:pt x="69976" y="0"/>
                  </a:moveTo>
                  <a:lnTo>
                    <a:pt x="50838" y="0"/>
                  </a:lnTo>
                  <a:lnTo>
                    <a:pt x="0" y="32832"/>
                  </a:lnTo>
                  <a:lnTo>
                    <a:pt x="0" y="51104"/>
                  </a:lnTo>
                  <a:lnTo>
                    <a:pt x="41986" y="23981"/>
                  </a:lnTo>
                  <a:lnTo>
                    <a:pt x="69976" y="23981"/>
                  </a:lnTo>
                  <a:lnTo>
                    <a:pt x="69976" y="0"/>
                  </a:lnTo>
                  <a:close/>
                </a:path>
              </a:pathLst>
            </a:custGeom>
            <a:solidFill>
              <a:srgbClr val="000000"/>
            </a:solidFill>
          </p:spPr>
          <p:txBody>
            <a:bodyPr wrap="square" lIns="0" tIns="0" rIns="0" bIns="0" rtlCol="0"/>
            <a:lstStyle/>
            <a:p>
              <a:endParaRPr/>
            </a:p>
          </p:txBody>
        </p:sp>
        <p:sp>
          <p:nvSpPr>
            <p:cNvPr id="1031" name="object 179"/>
            <p:cNvSpPr/>
            <p:nvPr/>
          </p:nvSpPr>
          <p:spPr>
            <a:xfrm>
              <a:off x="1288291" y="3264927"/>
              <a:ext cx="128074" cy="189830"/>
            </a:xfrm>
            <a:custGeom>
              <a:avLst/>
              <a:gdLst/>
              <a:ahLst/>
              <a:cxnLst/>
              <a:rect l="l" t="t" r="r" b="b"/>
              <a:pathLst>
                <a:path w="144144" h="215900">
                  <a:moveTo>
                    <a:pt x="69548" y="0"/>
                  </a:moveTo>
                  <a:lnTo>
                    <a:pt x="24951" y="21460"/>
                  </a:lnTo>
                  <a:lnTo>
                    <a:pt x="3878" y="66598"/>
                  </a:lnTo>
                  <a:lnTo>
                    <a:pt x="0" y="110257"/>
                  </a:lnTo>
                  <a:lnTo>
                    <a:pt x="516" y="124012"/>
                  </a:lnTo>
                  <a:lnTo>
                    <a:pt x="12126" y="172767"/>
                  </a:lnTo>
                  <a:lnTo>
                    <a:pt x="34744" y="204181"/>
                  </a:lnTo>
                  <a:lnTo>
                    <a:pt x="71963" y="215511"/>
                  </a:lnTo>
                  <a:lnTo>
                    <a:pt x="75088" y="215449"/>
                  </a:lnTo>
                  <a:lnTo>
                    <a:pt x="87255" y="213832"/>
                  </a:lnTo>
                  <a:lnTo>
                    <a:pt x="98552" y="209822"/>
                  </a:lnTo>
                  <a:lnTo>
                    <a:pt x="109133" y="203146"/>
                  </a:lnTo>
                  <a:lnTo>
                    <a:pt x="110230" y="202093"/>
                  </a:lnTo>
                  <a:lnTo>
                    <a:pt x="71963" y="202093"/>
                  </a:lnTo>
                  <a:lnTo>
                    <a:pt x="64760" y="201344"/>
                  </a:lnTo>
                  <a:lnTo>
                    <a:pt x="37185" y="171690"/>
                  </a:lnTo>
                  <a:lnTo>
                    <a:pt x="29716" y="122199"/>
                  </a:lnTo>
                  <a:lnTo>
                    <a:pt x="29499" y="110257"/>
                  </a:lnTo>
                  <a:lnTo>
                    <a:pt x="29511" y="101795"/>
                  </a:lnTo>
                  <a:lnTo>
                    <a:pt x="35154" y="53038"/>
                  </a:lnTo>
                  <a:lnTo>
                    <a:pt x="62552" y="15770"/>
                  </a:lnTo>
                  <a:lnTo>
                    <a:pt x="77430" y="14092"/>
                  </a:lnTo>
                  <a:lnTo>
                    <a:pt x="111604" y="14092"/>
                  </a:lnTo>
                  <a:lnTo>
                    <a:pt x="107749" y="10755"/>
                  </a:lnTo>
                  <a:lnTo>
                    <a:pt x="96652" y="4785"/>
                  </a:lnTo>
                  <a:lnTo>
                    <a:pt x="83954" y="1190"/>
                  </a:lnTo>
                  <a:lnTo>
                    <a:pt x="69548" y="0"/>
                  </a:lnTo>
                  <a:close/>
                </a:path>
                <a:path w="144144" h="215900">
                  <a:moveTo>
                    <a:pt x="111604" y="14092"/>
                  </a:moveTo>
                  <a:lnTo>
                    <a:pt x="77430" y="14092"/>
                  </a:lnTo>
                  <a:lnTo>
                    <a:pt x="88195" y="18223"/>
                  </a:lnTo>
                  <a:lnTo>
                    <a:pt x="97542" y="27217"/>
                  </a:lnTo>
                  <a:lnTo>
                    <a:pt x="112246" y="71959"/>
                  </a:lnTo>
                  <a:lnTo>
                    <a:pt x="114205" y="122199"/>
                  </a:lnTo>
                  <a:lnTo>
                    <a:pt x="113450" y="134990"/>
                  </a:lnTo>
                  <a:lnTo>
                    <a:pt x="103104" y="180476"/>
                  </a:lnTo>
                  <a:lnTo>
                    <a:pt x="71963" y="202093"/>
                  </a:lnTo>
                  <a:lnTo>
                    <a:pt x="110230" y="202093"/>
                  </a:lnTo>
                  <a:lnTo>
                    <a:pt x="133371" y="170964"/>
                  </a:lnTo>
                  <a:lnTo>
                    <a:pt x="143485" y="120025"/>
                  </a:lnTo>
                  <a:lnTo>
                    <a:pt x="143856" y="105566"/>
                  </a:lnTo>
                  <a:lnTo>
                    <a:pt x="143812" y="101795"/>
                  </a:lnTo>
                  <a:lnTo>
                    <a:pt x="135694" y="53701"/>
                  </a:lnTo>
                  <a:lnTo>
                    <a:pt x="117354" y="19069"/>
                  </a:lnTo>
                  <a:lnTo>
                    <a:pt x="111604" y="14092"/>
                  </a:lnTo>
                  <a:close/>
                </a:path>
              </a:pathLst>
            </a:custGeom>
            <a:solidFill>
              <a:srgbClr val="000000"/>
            </a:solidFill>
          </p:spPr>
          <p:txBody>
            <a:bodyPr wrap="square" lIns="0" tIns="0" rIns="0" bIns="0" rtlCol="0"/>
            <a:lstStyle/>
            <a:p>
              <a:endParaRPr/>
            </a:p>
          </p:txBody>
        </p:sp>
        <p:sp>
          <p:nvSpPr>
            <p:cNvPr id="1032" name="object 180"/>
            <p:cNvSpPr/>
            <p:nvPr/>
          </p:nvSpPr>
          <p:spPr>
            <a:xfrm>
              <a:off x="1440807" y="3272305"/>
              <a:ext cx="44572" cy="13400"/>
            </a:xfrm>
            <a:custGeom>
              <a:avLst/>
              <a:gdLst/>
              <a:ahLst/>
              <a:cxnLst/>
              <a:rect l="l" t="t" r="r" b="b"/>
              <a:pathLst>
                <a:path w="50165" h="15239">
                  <a:moveTo>
                    <a:pt x="0" y="7595"/>
                  </a:moveTo>
                  <a:lnTo>
                    <a:pt x="49979" y="7595"/>
                  </a:lnTo>
                </a:path>
              </a:pathLst>
            </a:custGeom>
            <a:ln w="16460">
              <a:solidFill>
                <a:srgbClr val="000000"/>
              </a:solidFill>
            </a:ln>
          </p:spPr>
          <p:txBody>
            <a:bodyPr wrap="square" lIns="0" tIns="0" rIns="0" bIns="0" rtlCol="0"/>
            <a:lstStyle/>
            <a:p>
              <a:endParaRPr/>
            </a:p>
          </p:txBody>
        </p:sp>
        <p:sp>
          <p:nvSpPr>
            <p:cNvPr id="1033" name="object 181"/>
            <p:cNvSpPr/>
            <p:nvPr/>
          </p:nvSpPr>
          <p:spPr>
            <a:xfrm>
              <a:off x="1505093" y="3195694"/>
              <a:ext cx="83502" cy="130648"/>
            </a:xfrm>
            <a:custGeom>
              <a:avLst/>
              <a:gdLst/>
              <a:ahLst/>
              <a:cxnLst/>
              <a:rect l="l" t="t" r="r" b="b"/>
              <a:pathLst>
                <a:path w="93980" h="148589">
                  <a:moveTo>
                    <a:pt x="74431" y="9593"/>
                  </a:moveTo>
                  <a:lnTo>
                    <a:pt x="33187" y="9593"/>
                  </a:lnTo>
                  <a:lnTo>
                    <a:pt x="43329" y="9600"/>
                  </a:lnTo>
                  <a:lnTo>
                    <a:pt x="55062" y="12237"/>
                  </a:lnTo>
                  <a:lnTo>
                    <a:pt x="66049" y="21117"/>
                  </a:lnTo>
                  <a:lnTo>
                    <a:pt x="69954" y="31282"/>
                  </a:lnTo>
                  <a:lnTo>
                    <a:pt x="70928" y="47598"/>
                  </a:lnTo>
                  <a:lnTo>
                    <a:pt x="67978" y="58821"/>
                  </a:lnTo>
                  <a:lnTo>
                    <a:pt x="61293" y="73062"/>
                  </a:lnTo>
                  <a:lnTo>
                    <a:pt x="53864" y="83010"/>
                  </a:lnTo>
                  <a:lnTo>
                    <a:pt x="44183" y="93526"/>
                  </a:lnTo>
                  <a:lnTo>
                    <a:pt x="0" y="137694"/>
                  </a:lnTo>
                  <a:lnTo>
                    <a:pt x="0" y="148283"/>
                  </a:lnTo>
                  <a:lnTo>
                    <a:pt x="93968" y="148283"/>
                  </a:lnTo>
                  <a:lnTo>
                    <a:pt x="93968" y="132297"/>
                  </a:lnTo>
                  <a:lnTo>
                    <a:pt x="21791" y="132297"/>
                  </a:lnTo>
                  <a:lnTo>
                    <a:pt x="60379" y="93725"/>
                  </a:lnTo>
                  <a:lnTo>
                    <a:pt x="87017" y="58928"/>
                  </a:lnTo>
                  <a:lnTo>
                    <a:pt x="91813" y="37119"/>
                  </a:lnTo>
                  <a:lnTo>
                    <a:pt x="89202" y="26637"/>
                  </a:lnTo>
                  <a:lnTo>
                    <a:pt x="82170" y="16268"/>
                  </a:lnTo>
                  <a:lnTo>
                    <a:pt x="74431" y="9593"/>
                  </a:lnTo>
                  <a:close/>
                </a:path>
                <a:path w="93980" h="148589">
                  <a:moveTo>
                    <a:pt x="93968" y="114312"/>
                  </a:moveTo>
                  <a:lnTo>
                    <a:pt x="82572" y="114312"/>
                  </a:lnTo>
                  <a:lnTo>
                    <a:pt x="82572" y="132297"/>
                  </a:lnTo>
                  <a:lnTo>
                    <a:pt x="93968" y="132297"/>
                  </a:lnTo>
                  <a:lnTo>
                    <a:pt x="93968" y="114312"/>
                  </a:lnTo>
                  <a:close/>
                </a:path>
                <a:path w="93980" h="148589">
                  <a:moveTo>
                    <a:pt x="42785" y="0"/>
                  </a:moveTo>
                  <a:lnTo>
                    <a:pt x="35987" y="0"/>
                  </a:lnTo>
                  <a:lnTo>
                    <a:pt x="28991" y="1000"/>
                  </a:lnTo>
                  <a:lnTo>
                    <a:pt x="14795" y="4997"/>
                  </a:lnTo>
                  <a:lnTo>
                    <a:pt x="7799" y="7795"/>
                  </a:lnTo>
                  <a:lnTo>
                    <a:pt x="1000" y="11390"/>
                  </a:lnTo>
                  <a:lnTo>
                    <a:pt x="1000" y="37372"/>
                  </a:lnTo>
                  <a:lnTo>
                    <a:pt x="11996" y="37372"/>
                  </a:lnTo>
                  <a:lnTo>
                    <a:pt x="12793" y="28176"/>
                  </a:lnTo>
                  <a:lnTo>
                    <a:pt x="15796" y="21182"/>
                  </a:lnTo>
                  <a:lnTo>
                    <a:pt x="20994" y="16586"/>
                  </a:lnTo>
                  <a:lnTo>
                    <a:pt x="25989" y="11990"/>
                  </a:lnTo>
                  <a:lnTo>
                    <a:pt x="33187" y="9593"/>
                  </a:lnTo>
                  <a:lnTo>
                    <a:pt x="74431" y="9593"/>
                  </a:lnTo>
                  <a:lnTo>
                    <a:pt x="69183" y="5067"/>
                  </a:lnTo>
                  <a:lnTo>
                    <a:pt x="57078" y="1282"/>
                  </a:lnTo>
                  <a:lnTo>
                    <a:pt x="42785" y="0"/>
                  </a:lnTo>
                  <a:close/>
                </a:path>
              </a:pathLst>
            </a:custGeom>
            <a:solidFill>
              <a:srgbClr val="000000"/>
            </a:solidFill>
          </p:spPr>
          <p:txBody>
            <a:bodyPr wrap="square" lIns="0" tIns="0" rIns="0" bIns="0" rtlCol="0"/>
            <a:lstStyle/>
            <a:p>
              <a:endParaRPr/>
            </a:p>
          </p:txBody>
        </p:sp>
        <p:sp>
          <p:nvSpPr>
            <p:cNvPr id="1034" name="object 182"/>
            <p:cNvSpPr/>
            <p:nvPr/>
          </p:nvSpPr>
          <p:spPr>
            <a:xfrm>
              <a:off x="1618112" y="3195694"/>
              <a:ext cx="83502" cy="130648"/>
            </a:xfrm>
            <a:custGeom>
              <a:avLst/>
              <a:gdLst/>
              <a:ahLst/>
              <a:cxnLst/>
              <a:rect l="l" t="t" r="r" b="b"/>
              <a:pathLst>
                <a:path w="93980" h="148589">
                  <a:moveTo>
                    <a:pt x="74431" y="9593"/>
                  </a:moveTo>
                  <a:lnTo>
                    <a:pt x="33191" y="9593"/>
                  </a:lnTo>
                  <a:lnTo>
                    <a:pt x="43330" y="9600"/>
                  </a:lnTo>
                  <a:lnTo>
                    <a:pt x="55064" y="12238"/>
                  </a:lnTo>
                  <a:lnTo>
                    <a:pt x="66051" y="21117"/>
                  </a:lnTo>
                  <a:lnTo>
                    <a:pt x="69956" y="31282"/>
                  </a:lnTo>
                  <a:lnTo>
                    <a:pt x="70930" y="47597"/>
                  </a:lnTo>
                  <a:lnTo>
                    <a:pt x="67980" y="58820"/>
                  </a:lnTo>
                  <a:lnTo>
                    <a:pt x="61295" y="73061"/>
                  </a:lnTo>
                  <a:lnTo>
                    <a:pt x="53867" y="83010"/>
                  </a:lnTo>
                  <a:lnTo>
                    <a:pt x="44187" y="93526"/>
                  </a:lnTo>
                  <a:lnTo>
                    <a:pt x="0" y="137694"/>
                  </a:lnTo>
                  <a:lnTo>
                    <a:pt x="0" y="148283"/>
                  </a:lnTo>
                  <a:lnTo>
                    <a:pt x="93968" y="148283"/>
                  </a:lnTo>
                  <a:lnTo>
                    <a:pt x="93968" y="132297"/>
                  </a:lnTo>
                  <a:lnTo>
                    <a:pt x="21795" y="132297"/>
                  </a:lnTo>
                  <a:lnTo>
                    <a:pt x="60379" y="93725"/>
                  </a:lnTo>
                  <a:lnTo>
                    <a:pt x="87020" y="58926"/>
                  </a:lnTo>
                  <a:lnTo>
                    <a:pt x="91817" y="37117"/>
                  </a:lnTo>
                  <a:lnTo>
                    <a:pt x="89204" y="26635"/>
                  </a:lnTo>
                  <a:lnTo>
                    <a:pt x="82170" y="16267"/>
                  </a:lnTo>
                  <a:lnTo>
                    <a:pt x="74431" y="9593"/>
                  </a:lnTo>
                  <a:close/>
                </a:path>
                <a:path w="93980" h="148589">
                  <a:moveTo>
                    <a:pt x="93968" y="114312"/>
                  </a:moveTo>
                  <a:lnTo>
                    <a:pt x="82571" y="114312"/>
                  </a:lnTo>
                  <a:lnTo>
                    <a:pt x="82571" y="132297"/>
                  </a:lnTo>
                  <a:lnTo>
                    <a:pt x="93968" y="132297"/>
                  </a:lnTo>
                  <a:lnTo>
                    <a:pt x="93968" y="114312"/>
                  </a:lnTo>
                  <a:close/>
                </a:path>
                <a:path w="93980" h="148589">
                  <a:moveTo>
                    <a:pt x="42785" y="0"/>
                  </a:moveTo>
                  <a:lnTo>
                    <a:pt x="35986" y="0"/>
                  </a:lnTo>
                  <a:lnTo>
                    <a:pt x="28990" y="1000"/>
                  </a:lnTo>
                  <a:lnTo>
                    <a:pt x="14795" y="4997"/>
                  </a:lnTo>
                  <a:lnTo>
                    <a:pt x="7799" y="7795"/>
                  </a:lnTo>
                  <a:lnTo>
                    <a:pt x="1000" y="11390"/>
                  </a:lnTo>
                  <a:lnTo>
                    <a:pt x="1000" y="37372"/>
                  </a:lnTo>
                  <a:lnTo>
                    <a:pt x="11996" y="37372"/>
                  </a:lnTo>
                  <a:lnTo>
                    <a:pt x="12797" y="28176"/>
                  </a:lnTo>
                  <a:lnTo>
                    <a:pt x="15796" y="21182"/>
                  </a:lnTo>
                  <a:lnTo>
                    <a:pt x="20993" y="16586"/>
                  </a:lnTo>
                  <a:lnTo>
                    <a:pt x="25993" y="11990"/>
                  </a:lnTo>
                  <a:lnTo>
                    <a:pt x="33191" y="9593"/>
                  </a:lnTo>
                  <a:lnTo>
                    <a:pt x="74431" y="9593"/>
                  </a:lnTo>
                  <a:lnTo>
                    <a:pt x="69182" y="5067"/>
                  </a:lnTo>
                  <a:lnTo>
                    <a:pt x="57076" y="1282"/>
                  </a:lnTo>
                  <a:lnTo>
                    <a:pt x="42785" y="0"/>
                  </a:lnTo>
                  <a:close/>
                </a:path>
              </a:pathLst>
            </a:custGeom>
            <a:solidFill>
              <a:srgbClr val="000000"/>
            </a:solidFill>
          </p:spPr>
          <p:txBody>
            <a:bodyPr wrap="square" lIns="0" tIns="0" rIns="0" bIns="0" rtlCol="0"/>
            <a:lstStyle/>
            <a:p>
              <a:endParaRPr/>
            </a:p>
          </p:txBody>
        </p:sp>
        <p:sp>
          <p:nvSpPr>
            <p:cNvPr id="1035" name="object 183"/>
            <p:cNvSpPr/>
            <p:nvPr/>
          </p:nvSpPr>
          <p:spPr>
            <a:xfrm>
              <a:off x="1829095" y="1993392"/>
              <a:ext cx="6492296" cy="0"/>
            </a:xfrm>
            <a:custGeom>
              <a:avLst/>
              <a:gdLst/>
              <a:ahLst/>
              <a:cxnLst/>
              <a:rect l="l" t="t" r="r" b="b"/>
              <a:pathLst>
                <a:path w="7306945">
                  <a:moveTo>
                    <a:pt x="0" y="0"/>
                  </a:moveTo>
                  <a:lnTo>
                    <a:pt x="7306328" y="0"/>
                  </a:lnTo>
                </a:path>
              </a:pathLst>
            </a:custGeom>
            <a:ln w="7930">
              <a:solidFill>
                <a:srgbClr val="000000"/>
              </a:solidFill>
              <a:prstDash val="dash"/>
            </a:ln>
          </p:spPr>
          <p:txBody>
            <a:bodyPr wrap="square" lIns="0" tIns="0" rIns="0" bIns="0" rtlCol="0"/>
            <a:lstStyle/>
            <a:p>
              <a:endParaRPr/>
            </a:p>
          </p:txBody>
        </p:sp>
        <p:sp>
          <p:nvSpPr>
            <p:cNvPr id="1036" name="object 184"/>
            <p:cNvSpPr/>
            <p:nvPr/>
          </p:nvSpPr>
          <p:spPr>
            <a:xfrm>
              <a:off x="1829095" y="1993391"/>
              <a:ext cx="56420" cy="0"/>
            </a:xfrm>
            <a:custGeom>
              <a:avLst/>
              <a:gdLst/>
              <a:ahLst/>
              <a:cxnLst/>
              <a:rect l="l" t="t" r="r" b="b"/>
              <a:pathLst>
                <a:path w="63500">
                  <a:moveTo>
                    <a:pt x="0" y="0"/>
                  </a:moveTo>
                  <a:lnTo>
                    <a:pt x="63470" y="0"/>
                  </a:lnTo>
                </a:path>
              </a:pathLst>
            </a:custGeom>
            <a:ln w="3175">
              <a:solidFill>
                <a:srgbClr val="000000"/>
              </a:solidFill>
            </a:ln>
          </p:spPr>
          <p:txBody>
            <a:bodyPr wrap="square" lIns="0" tIns="0" rIns="0" bIns="0" rtlCol="0"/>
            <a:lstStyle/>
            <a:p>
              <a:endParaRPr/>
            </a:p>
          </p:txBody>
        </p:sp>
        <p:sp>
          <p:nvSpPr>
            <p:cNvPr id="1037" name="object 185"/>
            <p:cNvSpPr/>
            <p:nvPr/>
          </p:nvSpPr>
          <p:spPr>
            <a:xfrm>
              <a:off x="8264449" y="1993391"/>
              <a:ext cx="56420" cy="0"/>
            </a:xfrm>
            <a:custGeom>
              <a:avLst/>
              <a:gdLst/>
              <a:ahLst/>
              <a:cxnLst/>
              <a:rect l="l" t="t" r="r" b="b"/>
              <a:pathLst>
                <a:path w="63500">
                  <a:moveTo>
                    <a:pt x="0" y="0"/>
                  </a:moveTo>
                  <a:lnTo>
                    <a:pt x="63470" y="0"/>
                  </a:lnTo>
                </a:path>
              </a:pathLst>
            </a:custGeom>
            <a:ln w="3175">
              <a:solidFill>
                <a:srgbClr val="000000"/>
              </a:solidFill>
            </a:ln>
          </p:spPr>
          <p:txBody>
            <a:bodyPr wrap="square" lIns="0" tIns="0" rIns="0" bIns="0" rtlCol="0"/>
            <a:lstStyle/>
            <a:p>
              <a:endParaRPr/>
            </a:p>
          </p:txBody>
        </p:sp>
        <p:sp>
          <p:nvSpPr>
            <p:cNvPr id="1038" name="object 186"/>
            <p:cNvSpPr/>
            <p:nvPr/>
          </p:nvSpPr>
          <p:spPr>
            <a:xfrm>
              <a:off x="1141034" y="1884821"/>
              <a:ext cx="94786" cy="186480"/>
            </a:xfrm>
            <a:custGeom>
              <a:avLst/>
              <a:gdLst/>
              <a:ahLst/>
              <a:cxnLst/>
              <a:rect l="l" t="t" r="r" b="b"/>
              <a:pathLst>
                <a:path w="106680" h="212089">
                  <a:moveTo>
                    <a:pt x="106248" y="196988"/>
                  </a:moveTo>
                  <a:lnTo>
                    <a:pt x="5711" y="196988"/>
                  </a:lnTo>
                  <a:lnTo>
                    <a:pt x="5711" y="211837"/>
                  </a:lnTo>
                  <a:lnTo>
                    <a:pt x="106248" y="211837"/>
                  </a:lnTo>
                  <a:lnTo>
                    <a:pt x="106248" y="196988"/>
                  </a:lnTo>
                  <a:close/>
                </a:path>
                <a:path w="106680" h="212089">
                  <a:moveTo>
                    <a:pt x="69976" y="23981"/>
                  </a:moveTo>
                  <a:lnTo>
                    <a:pt x="41986" y="23981"/>
                  </a:lnTo>
                  <a:lnTo>
                    <a:pt x="41986" y="196988"/>
                  </a:lnTo>
                  <a:lnTo>
                    <a:pt x="69976" y="196988"/>
                  </a:lnTo>
                  <a:lnTo>
                    <a:pt x="69976" y="23981"/>
                  </a:lnTo>
                  <a:close/>
                </a:path>
                <a:path w="106680" h="212089">
                  <a:moveTo>
                    <a:pt x="69976" y="0"/>
                  </a:moveTo>
                  <a:lnTo>
                    <a:pt x="50838" y="0"/>
                  </a:lnTo>
                  <a:lnTo>
                    <a:pt x="0" y="32829"/>
                  </a:lnTo>
                  <a:lnTo>
                    <a:pt x="0" y="51102"/>
                  </a:lnTo>
                  <a:lnTo>
                    <a:pt x="41986" y="23981"/>
                  </a:lnTo>
                  <a:lnTo>
                    <a:pt x="69976" y="23981"/>
                  </a:lnTo>
                  <a:lnTo>
                    <a:pt x="69976" y="0"/>
                  </a:lnTo>
                  <a:close/>
                </a:path>
              </a:pathLst>
            </a:custGeom>
            <a:solidFill>
              <a:srgbClr val="000000"/>
            </a:solidFill>
          </p:spPr>
          <p:txBody>
            <a:bodyPr wrap="square" lIns="0" tIns="0" rIns="0" bIns="0" rtlCol="0"/>
            <a:lstStyle/>
            <a:p>
              <a:endParaRPr/>
            </a:p>
          </p:txBody>
        </p:sp>
        <p:sp>
          <p:nvSpPr>
            <p:cNvPr id="1039" name="object 187"/>
            <p:cNvSpPr/>
            <p:nvPr/>
          </p:nvSpPr>
          <p:spPr>
            <a:xfrm>
              <a:off x="1288291" y="1884853"/>
              <a:ext cx="128074" cy="189830"/>
            </a:xfrm>
            <a:custGeom>
              <a:avLst/>
              <a:gdLst/>
              <a:ahLst/>
              <a:cxnLst/>
              <a:rect l="l" t="t" r="r" b="b"/>
              <a:pathLst>
                <a:path w="144144" h="215900">
                  <a:moveTo>
                    <a:pt x="69549" y="0"/>
                  </a:moveTo>
                  <a:lnTo>
                    <a:pt x="24951" y="21459"/>
                  </a:lnTo>
                  <a:lnTo>
                    <a:pt x="3878" y="66595"/>
                  </a:lnTo>
                  <a:lnTo>
                    <a:pt x="0" y="110255"/>
                  </a:lnTo>
                  <a:lnTo>
                    <a:pt x="516" y="124011"/>
                  </a:lnTo>
                  <a:lnTo>
                    <a:pt x="12126" y="172767"/>
                  </a:lnTo>
                  <a:lnTo>
                    <a:pt x="34744" y="204178"/>
                  </a:lnTo>
                  <a:lnTo>
                    <a:pt x="71963" y="215508"/>
                  </a:lnTo>
                  <a:lnTo>
                    <a:pt x="75086" y="215446"/>
                  </a:lnTo>
                  <a:lnTo>
                    <a:pt x="87253" y="213830"/>
                  </a:lnTo>
                  <a:lnTo>
                    <a:pt x="98551" y="209820"/>
                  </a:lnTo>
                  <a:lnTo>
                    <a:pt x="109132" y="203145"/>
                  </a:lnTo>
                  <a:lnTo>
                    <a:pt x="110230" y="202091"/>
                  </a:lnTo>
                  <a:lnTo>
                    <a:pt x="71963" y="202091"/>
                  </a:lnTo>
                  <a:lnTo>
                    <a:pt x="64762" y="201342"/>
                  </a:lnTo>
                  <a:lnTo>
                    <a:pt x="37186" y="171691"/>
                  </a:lnTo>
                  <a:lnTo>
                    <a:pt x="29716" y="122200"/>
                  </a:lnTo>
                  <a:lnTo>
                    <a:pt x="29499" y="110255"/>
                  </a:lnTo>
                  <a:lnTo>
                    <a:pt x="29511" y="101792"/>
                  </a:lnTo>
                  <a:lnTo>
                    <a:pt x="35154" y="53037"/>
                  </a:lnTo>
                  <a:lnTo>
                    <a:pt x="62551" y="15770"/>
                  </a:lnTo>
                  <a:lnTo>
                    <a:pt x="77429" y="14093"/>
                  </a:lnTo>
                  <a:lnTo>
                    <a:pt x="111605" y="14093"/>
                  </a:lnTo>
                  <a:lnTo>
                    <a:pt x="107750" y="10756"/>
                  </a:lnTo>
                  <a:lnTo>
                    <a:pt x="96653" y="4786"/>
                  </a:lnTo>
                  <a:lnTo>
                    <a:pt x="83955" y="1190"/>
                  </a:lnTo>
                  <a:lnTo>
                    <a:pt x="69549" y="0"/>
                  </a:lnTo>
                  <a:close/>
                </a:path>
                <a:path w="144144" h="215900">
                  <a:moveTo>
                    <a:pt x="111605" y="14093"/>
                  </a:moveTo>
                  <a:lnTo>
                    <a:pt x="77429" y="14093"/>
                  </a:lnTo>
                  <a:lnTo>
                    <a:pt x="88194" y="18222"/>
                  </a:lnTo>
                  <a:lnTo>
                    <a:pt x="97541" y="27215"/>
                  </a:lnTo>
                  <a:lnTo>
                    <a:pt x="112246" y="71956"/>
                  </a:lnTo>
                  <a:lnTo>
                    <a:pt x="114205" y="122200"/>
                  </a:lnTo>
                  <a:lnTo>
                    <a:pt x="113450" y="134988"/>
                  </a:lnTo>
                  <a:lnTo>
                    <a:pt x="103105" y="180475"/>
                  </a:lnTo>
                  <a:lnTo>
                    <a:pt x="71963" y="202091"/>
                  </a:lnTo>
                  <a:lnTo>
                    <a:pt x="110230" y="202091"/>
                  </a:lnTo>
                  <a:lnTo>
                    <a:pt x="133371" y="170963"/>
                  </a:lnTo>
                  <a:lnTo>
                    <a:pt x="143485" y="120027"/>
                  </a:lnTo>
                  <a:lnTo>
                    <a:pt x="143856" y="105568"/>
                  </a:lnTo>
                  <a:lnTo>
                    <a:pt x="143812" y="101792"/>
                  </a:lnTo>
                  <a:lnTo>
                    <a:pt x="135695" y="53700"/>
                  </a:lnTo>
                  <a:lnTo>
                    <a:pt x="117355" y="19069"/>
                  </a:lnTo>
                  <a:lnTo>
                    <a:pt x="111605" y="14093"/>
                  </a:lnTo>
                  <a:close/>
                </a:path>
              </a:pathLst>
            </a:custGeom>
            <a:solidFill>
              <a:srgbClr val="000000"/>
            </a:solidFill>
          </p:spPr>
          <p:txBody>
            <a:bodyPr wrap="square" lIns="0" tIns="0" rIns="0" bIns="0" rtlCol="0"/>
            <a:lstStyle/>
            <a:p>
              <a:endParaRPr/>
            </a:p>
          </p:txBody>
        </p:sp>
        <p:sp>
          <p:nvSpPr>
            <p:cNvPr id="1040" name="object 188"/>
            <p:cNvSpPr/>
            <p:nvPr/>
          </p:nvSpPr>
          <p:spPr>
            <a:xfrm>
              <a:off x="1440807" y="1892228"/>
              <a:ext cx="44572" cy="13400"/>
            </a:xfrm>
            <a:custGeom>
              <a:avLst/>
              <a:gdLst/>
              <a:ahLst/>
              <a:cxnLst/>
              <a:rect l="l" t="t" r="r" b="b"/>
              <a:pathLst>
                <a:path w="50165" h="15239">
                  <a:moveTo>
                    <a:pt x="0" y="7594"/>
                  </a:moveTo>
                  <a:lnTo>
                    <a:pt x="49979" y="7594"/>
                  </a:lnTo>
                </a:path>
              </a:pathLst>
            </a:custGeom>
            <a:ln w="16459">
              <a:solidFill>
                <a:srgbClr val="000000"/>
              </a:solidFill>
            </a:ln>
          </p:spPr>
          <p:txBody>
            <a:bodyPr wrap="square" lIns="0" tIns="0" rIns="0" bIns="0" rtlCol="0"/>
            <a:lstStyle/>
            <a:p>
              <a:endParaRPr/>
            </a:p>
          </p:txBody>
        </p:sp>
        <p:sp>
          <p:nvSpPr>
            <p:cNvPr id="1041" name="object 189"/>
            <p:cNvSpPr/>
            <p:nvPr/>
          </p:nvSpPr>
          <p:spPr>
            <a:xfrm>
              <a:off x="1505093" y="1815617"/>
              <a:ext cx="83502" cy="130648"/>
            </a:xfrm>
            <a:custGeom>
              <a:avLst/>
              <a:gdLst/>
              <a:ahLst/>
              <a:cxnLst/>
              <a:rect l="l" t="t" r="r" b="b"/>
              <a:pathLst>
                <a:path w="93980" h="148589">
                  <a:moveTo>
                    <a:pt x="74428" y="9592"/>
                  </a:moveTo>
                  <a:lnTo>
                    <a:pt x="33187" y="9592"/>
                  </a:lnTo>
                  <a:lnTo>
                    <a:pt x="43330" y="9599"/>
                  </a:lnTo>
                  <a:lnTo>
                    <a:pt x="55062" y="12237"/>
                  </a:lnTo>
                  <a:lnTo>
                    <a:pt x="66048" y="21119"/>
                  </a:lnTo>
                  <a:lnTo>
                    <a:pt x="69954" y="31283"/>
                  </a:lnTo>
                  <a:lnTo>
                    <a:pt x="70927" y="47599"/>
                  </a:lnTo>
                  <a:lnTo>
                    <a:pt x="67978" y="58821"/>
                  </a:lnTo>
                  <a:lnTo>
                    <a:pt x="61293" y="73064"/>
                  </a:lnTo>
                  <a:lnTo>
                    <a:pt x="53864" y="83012"/>
                  </a:lnTo>
                  <a:lnTo>
                    <a:pt x="44183" y="93530"/>
                  </a:lnTo>
                  <a:lnTo>
                    <a:pt x="0" y="137693"/>
                  </a:lnTo>
                  <a:lnTo>
                    <a:pt x="0" y="148286"/>
                  </a:lnTo>
                  <a:lnTo>
                    <a:pt x="93968" y="148286"/>
                  </a:lnTo>
                  <a:lnTo>
                    <a:pt x="93968" y="132299"/>
                  </a:lnTo>
                  <a:lnTo>
                    <a:pt x="21791" y="132299"/>
                  </a:lnTo>
                  <a:lnTo>
                    <a:pt x="60379" y="93728"/>
                  </a:lnTo>
                  <a:lnTo>
                    <a:pt x="87017" y="58928"/>
                  </a:lnTo>
                  <a:lnTo>
                    <a:pt x="91813" y="37119"/>
                  </a:lnTo>
                  <a:lnTo>
                    <a:pt x="89203" y="26638"/>
                  </a:lnTo>
                  <a:lnTo>
                    <a:pt x="82170" y="16270"/>
                  </a:lnTo>
                  <a:lnTo>
                    <a:pt x="74428" y="9592"/>
                  </a:lnTo>
                  <a:close/>
                </a:path>
                <a:path w="93980" h="148589">
                  <a:moveTo>
                    <a:pt x="93968" y="114312"/>
                  </a:moveTo>
                  <a:lnTo>
                    <a:pt x="82572" y="114312"/>
                  </a:lnTo>
                  <a:lnTo>
                    <a:pt x="82572" y="132299"/>
                  </a:lnTo>
                  <a:lnTo>
                    <a:pt x="93968" y="132299"/>
                  </a:lnTo>
                  <a:lnTo>
                    <a:pt x="93968" y="114312"/>
                  </a:lnTo>
                  <a:close/>
                </a:path>
                <a:path w="93980" h="148589">
                  <a:moveTo>
                    <a:pt x="42785" y="0"/>
                  </a:moveTo>
                  <a:lnTo>
                    <a:pt x="35987" y="0"/>
                  </a:lnTo>
                  <a:lnTo>
                    <a:pt x="28991" y="999"/>
                  </a:lnTo>
                  <a:lnTo>
                    <a:pt x="14795" y="4996"/>
                  </a:lnTo>
                  <a:lnTo>
                    <a:pt x="7799" y="7793"/>
                  </a:lnTo>
                  <a:lnTo>
                    <a:pt x="1000" y="11390"/>
                  </a:lnTo>
                  <a:lnTo>
                    <a:pt x="1000" y="37372"/>
                  </a:lnTo>
                  <a:lnTo>
                    <a:pt x="11996" y="37372"/>
                  </a:lnTo>
                  <a:lnTo>
                    <a:pt x="12793" y="28180"/>
                  </a:lnTo>
                  <a:lnTo>
                    <a:pt x="15796" y="21186"/>
                  </a:lnTo>
                  <a:lnTo>
                    <a:pt x="20994" y="16586"/>
                  </a:lnTo>
                  <a:lnTo>
                    <a:pt x="25989" y="11990"/>
                  </a:lnTo>
                  <a:lnTo>
                    <a:pt x="33187" y="9592"/>
                  </a:lnTo>
                  <a:lnTo>
                    <a:pt x="74428" y="9592"/>
                  </a:lnTo>
                  <a:lnTo>
                    <a:pt x="69183" y="5067"/>
                  </a:lnTo>
                  <a:lnTo>
                    <a:pt x="57077" y="1282"/>
                  </a:lnTo>
                  <a:lnTo>
                    <a:pt x="42785" y="0"/>
                  </a:lnTo>
                  <a:close/>
                </a:path>
              </a:pathLst>
            </a:custGeom>
            <a:solidFill>
              <a:srgbClr val="000000"/>
            </a:solidFill>
          </p:spPr>
          <p:txBody>
            <a:bodyPr wrap="square" lIns="0" tIns="0" rIns="0" bIns="0" rtlCol="0"/>
            <a:lstStyle/>
            <a:p>
              <a:endParaRPr/>
            </a:p>
          </p:txBody>
        </p:sp>
        <p:sp>
          <p:nvSpPr>
            <p:cNvPr id="1042" name="object 190"/>
            <p:cNvSpPr/>
            <p:nvPr/>
          </p:nvSpPr>
          <p:spPr>
            <a:xfrm>
              <a:off x="1627705" y="1815617"/>
              <a:ext cx="66576" cy="130648"/>
            </a:xfrm>
            <a:custGeom>
              <a:avLst/>
              <a:gdLst/>
              <a:ahLst/>
              <a:cxnLst/>
              <a:rect l="l" t="t" r="r" b="b"/>
              <a:pathLst>
                <a:path w="74930" h="148589">
                  <a:moveTo>
                    <a:pt x="74376" y="137892"/>
                  </a:moveTo>
                  <a:lnTo>
                    <a:pt x="3999" y="137892"/>
                  </a:lnTo>
                  <a:lnTo>
                    <a:pt x="3999" y="148286"/>
                  </a:lnTo>
                  <a:lnTo>
                    <a:pt x="74376" y="148286"/>
                  </a:lnTo>
                  <a:lnTo>
                    <a:pt x="74376" y="137892"/>
                  </a:lnTo>
                  <a:close/>
                </a:path>
                <a:path w="74930" h="148589">
                  <a:moveTo>
                    <a:pt x="48983" y="16788"/>
                  </a:moveTo>
                  <a:lnTo>
                    <a:pt x="29391" y="16788"/>
                  </a:lnTo>
                  <a:lnTo>
                    <a:pt x="29391" y="137892"/>
                  </a:lnTo>
                  <a:lnTo>
                    <a:pt x="48983" y="137892"/>
                  </a:lnTo>
                  <a:lnTo>
                    <a:pt x="48983" y="16788"/>
                  </a:lnTo>
                  <a:close/>
                </a:path>
                <a:path w="74930" h="148589">
                  <a:moveTo>
                    <a:pt x="48983" y="0"/>
                  </a:moveTo>
                  <a:lnTo>
                    <a:pt x="35590" y="0"/>
                  </a:lnTo>
                  <a:lnTo>
                    <a:pt x="0" y="22984"/>
                  </a:lnTo>
                  <a:lnTo>
                    <a:pt x="0" y="35772"/>
                  </a:lnTo>
                  <a:lnTo>
                    <a:pt x="29391" y="16788"/>
                  </a:lnTo>
                  <a:lnTo>
                    <a:pt x="48983" y="16788"/>
                  </a:lnTo>
                  <a:lnTo>
                    <a:pt x="48983" y="0"/>
                  </a:lnTo>
                  <a:close/>
                </a:path>
              </a:pathLst>
            </a:custGeom>
            <a:solidFill>
              <a:srgbClr val="000000"/>
            </a:solidFill>
          </p:spPr>
          <p:txBody>
            <a:bodyPr wrap="square" lIns="0" tIns="0" rIns="0" bIns="0" rtlCol="0"/>
            <a:lstStyle/>
            <a:p>
              <a:endParaRPr/>
            </a:p>
          </p:txBody>
        </p:sp>
        <p:sp>
          <p:nvSpPr>
            <p:cNvPr id="1043" name="object 191"/>
            <p:cNvSpPr/>
            <p:nvPr/>
          </p:nvSpPr>
          <p:spPr>
            <a:xfrm>
              <a:off x="1829095" y="5718172"/>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44" name="object 192"/>
            <p:cNvSpPr/>
            <p:nvPr/>
          </p:nvSpPr>
          <p:spPr>
            <a:xfrm>
              <a:off x="1829095" y="5718172"/>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45" name="object 193"/>
            <p:cNvSpPr/>
            <p:nvPr/>
          </p:nvSpPr>
          <p:spPr>
            <a:xfrm>
              <a:off x="8292647" y="5718172"/>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46" name="object 194"/>
            <p:cNvSpPr/>
            <p:nvPr/>
          </p:nvSpPr>
          <p:spPr>
            <a:xfrm>
              <a:off x="8292647" y="5718172"/>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47" name="object 195"/>
            <p:cNvSpPr/>
            <p:nvPr/>
          </p:nvSpPr>
          <p:spPr>
            <a:xfrm>
              <a:off x="1829095" y="5475153"/>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48" name="object 196"/>
            <p:cNvSpPr/>
            <p:nvPr/>
          </p:nvSpPr>
          <p:spPr>
            <a:xfrm>
              <a:off x="1829095" y="5475153"/>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49" name="object 197"/>
            <p:cNvSpPr/>
            <p:nvPr/>
          </p:nvSpPr>
          <p:spPr>
            <a:xfrm>
              <a:off x="8292647" y="5475153"/>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50" name="object 198"/>
            <p:cNvSpPr/>
            <p:nvPr/>
          </p:nvSpPr>
          <p:spPr>
            <a:xfrm>
              <a:off x="8292647" y="5475153"/>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51" name="object 199"/>
            <p:cNvSpPr/>
            <p:nvPr/>
          </p:nvSpPr>
          <p:spPr>
            <a:xfrm>
              <a:off x="1829095" y="5302729"/>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52" name="object 200"/>
            <p:cNvSpPr/>
            <p:nvPr/>
          </p:nvSpPr>
          <p:spPr>
            <a:xfrm>
              <a:off x="1829095" y="5302729"/>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53" name="object 201"/>
            <p:cNvSpPr/>
            <p:nvPr/>
          </p:nvSpPr>
          <p:spPr>
            <a:xfrm>
              <a:off x="8292647" y="5302729"/>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54" name="object 202"/>
            <p:cNvSpPr/>
            <p:nvPr/>
          </p:nvSpPr>
          <p:spPr>
            <a:xfrm>
              <a:off x="8292647" y="5302729"/>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55" name="object 203"/>
            <p:cNvSpPr/>
            <p:nvPr/>
          </p:nvSpPr>
          <p:spPr>
            <a:xfrm>
              <a:off x="1829095" y="5168986"/>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56" name="object 204"/>
            <p:cNvSpPr/>
            <p:nvPr/>
          </p:nvSpPr>
          <p:spPr>
            <a:xfrm>
              <a:off x="1829095" y="5168986"/>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57" name="object 205"/>
            <p:cNvSpPr/>
            <p:nvPr/>
          </p:nvSpPr>
          <p:spPr>
            <a:xfrm>
              <a:off x="8292647" y="5168986"/>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58" name="object 206"/>
            <p:cNvSpPr/>
            <p:nvPr/>
          </p:nvSpPr>
          <p:spPr>
            <a:xfrm>
              <a:off x="8292647" y="5168986"/>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59" name="object 207"/>
            <p:cNvSpPr/>
            <p:nvPr/>
          </p:nvSpPr>
          <p:spPr>
            <a:xfrm>
              <a:off x="1829095" y="5059710"/>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60" name="object 208"/>
            <p:cNvSpPr/>
            <p:nvPr/>
          </p:nvSpPr>
          <p:spPr>
            <a:xfrm>
              <a:off x="1829095" y="5059710"/>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61" name="object 209"/>
            <p:cNvSpPr/>
            <p:nvPr/>
          </p:nvSpPr>
          <p:spPr>
            <a:xfrm>
              <a:off x="8292647" y="5059710"/>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62" name="object 210"/>
            <p:cNvSpPr/>
            <p:nvPr/>
          </p:nvSpPr>
          <p:spPr>
            <a:xfrm>
              <a:off x="8292647" y="5059710"/>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63" name="object 211"/>
            <p:cNvSpPr/>
            <p:nvPr/>
          </p:nvSpPr>
          <p:spPr>
            <a:xfrm>
              <a:off x="1829095" y="4967317"/>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64" name="object 212"/>
            <p:cNvSpPr/>
            <p:nvPr/>
          </p:nvSpPr>
          <p:spPr>
            <a:xfrm>
              <a:off x="1829095" y="4967317"/>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65" name="object 213"/>
            <p:cNvSpPr/>
            <p:nvPr/>
          </p:nvSpPr>
          <p:spPr>
            <a:xfrm>
              <a:off x="8292647" y="4967317"/>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66" name="object 214"/>
            <p:cNvSpPr/>
            <p:nvPr/>
          </p:nvSpPr>
          <p:spPr>
            <a:xfrm>
              <a:off x="8292647" y="4967317"/>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67" name="object 215"/>
            <p:cNvSpPr/>
            <p:nvPr/>
          </p:nvSpPr>
          <p:spPr>
            <a:xfrm>
              <a:off x="1829095" y="4887284"/>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68" name="object 216"/>
            <p:cNvSpPr/>
            <p:nvPr/>
          </p:nvSpPr>
          <p:spPr>
            <a:xfrm>
              <a:off x="1829095" y="4887284"/>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69" name="object 217"/>
            <p:cNvSpPr/>
            <p:nvPr/>
          </p:nvSpPr>
          <p:spPr>
            <a:xfrm>
              <a:off x="8292647" y="4887284"/>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70" name="object 218"/>
            <p:cNvSpPr/>
            <p:nvPr/>
          </p:nvSpPr>
          <p:spPr>
            <a:xfrm>
              <a:off x="8292647" y="4887284"/>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71" name="object 219"/>
            <p:cNvSpPr/>
            <p:nvPr/>
          </p:nvSpPr>
          <p:spPr>
            <a:xfrm>
              <a:off x="1829095" y="4816690"/>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72" name="object 220"/>
            <p:cNvSpPr/>
            <p:nvPr/>
          </p:nvSpPr>
          <p:spPr>
            <a:xfrm>
              <a:off x="1829095" y="4816690"/>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73" name="object 221"/>
            <p:cNvSpPr/>
            <p:nvPr/>
          </p:nvSpPr>
          <p:spPr>
            <a:xfrm>
              <a:off x="8292647" y="4816690"/>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74" name="object 222"/>
            <p:cNvSpPr/>
            <p:nvPr/>
          </p:nvSpPr>
          <p:spPr>
            <a:xfrm>
              <a:off x="8292647" y="4816690"/>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75" name="object 223"/>
            <p:cNvSpPr/>
            <p:nvPr/>
          </p:nvSpPr>
          <p:spPr>
            <a:xfrm>
              <a:off x="1829095" y="4338097"/>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76" name="object 224"/>
            <p:cNvSpPr/>
            <p:nvPr/>
          </p:nvSpPr>
          <p:spPr>
            <a:xfrm>
              <a:off x="1829095" y="4338097"/>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77" name="object 225"/>
            <p:cNvSpPr/>
            <p:nvPr/>
          </p:nvSpPr>
          <p:spPr>
            <a:xfrm>
              <a:off x="8292647" y="4338097"/>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78" name="object 226"/>
            <p:cNvSpPr/>
            <p:nvPr/>
          </p:nvSpPr>
          <p:spPr>
            <a:xfrm>
              <a:off x="8292647" y="4338097"/>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79" name="object 227"/>
            <p:cNvSpPr/>
            <p:nvPr/>
          </p:nvSpPr>
          <p:spPr>
            <a:xfrm>
              <a:off x="1829095" y="4095078"/>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80" name="object 228"/>
            <p:cNvSpPr/>
            <p:nvPr/>
          </p:nvSpPr>
          <p:spPr>
            <a:xfrm>
              <a:off x="1829095" y="4095078"/>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81" name="object 229"/>
            <p:cNvSpPr/>
            <p:nvPr/>
          </p:nvSpPr>
          <p:spPr>
            <a:xfrm>
              <a:off x="8292647" y="4095078"/>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82" name="object 230"/>
            <p:cNvSpPr/>
            <p:nvPr/>
          </p:nvSpPr>
          <p:spPr>
            <a:xfrm>
              <a:off x="8292647" y="4095078"/>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83" name="object 231"/>
            <p:cNvSpPr/>
            <p:nvPr/>
          </p:nvSpPr>
          <p:spPr>
            <a:xfrm>
              <a:off x="1829095" y="3922655"/>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84" name="object 232"/>
            <p:cNvSpPr/>
            <p:nvPr/>
          </p:nvSpPr>
          <p:spPr>
            <a:xfrm>
              <a:off x="1829095" y="3922655"/>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85" name="object 233"/>
            <p:cNvSpPr/>
            <p:nvPr/>
          </p:nvSpPr>
          <p:spPr>
            <a:xfrm>
              <a:off x="8292647" y="3922655"/>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86" name="object 234"/>
            <p:cNvSpPr/>
            <p:nvPr/>
          </p:nvSpPr>
          <p:spPr>
            <a:xfrm>
              <a:off x="8292647" y="3922655"/>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87" name="object 235"/>
            <p:cNvSpPr/>
            <p:nvPr/>
          </p:nvSpPr>
          <p:spPr>
            <a:xfrm>
              <a:off x="1829095" y="3788911"/>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88" name="object 236"/>
            <p:cNvSpPr/>
            <p:nvPr/>
          </p:nvSpPr>
          <p:spPr>
            <a:xfrm>
              <a:off x="1829095" y="3788911"/>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89" name="object 237"/>
            <p:cNvSpPr/>
            <p:nvPr/>
          </p:nvSpPr>
          <p:spPr>
            <a:xfrm>
              <a:off x="8292647" y="3788911"/>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90" name="object 238"/>
            <p:cNvSpPr/>
            <p:nvPr/>
          </p:nvSpPr>
          <p:spPr>
            <a:xfrm>
              <a:off x="8292647" y="3788911"/>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91" name="object 239"/>
            <p:cNvSpPr/>
            <p:nvPr/>
          </p:nvSpPr>
          <p:spPr>
            <a:xfrm>
              <a:off x="1829095" y="3679634"/>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92" name="object 240"/>
            <p:cNvSpPr/>
            <p:nvPr/>
          </p:nvSpPr>
          <p:spPr>
            <a:xfrm>
              <a:off x="1829095" y="3679634"/>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93" name="object 241"/>
            <p:cNvSpPr/>
            <p:nvPr/>
          </p:nvSpPr>
          <p:spPr>
            <a:xfrm>
              <a:off x="8292647" y="3679634"/>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94" name="object 242"/>
            <p:cNvSpPr/>
            <p:nvPr/>
          </p:nvSpPr>
          <p:spPr>
            <a:xfrm>
              <a:off x="8292647" y="3679634"/>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95" name="object 243"/>
            <p:cNvSpPr/>
            <p:nvPr/>
          </p:nvSpPr>
          <p:spPr>
            <a:xfrm>
              <a:off x="1829095" y="3587243"/>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96" name="object 244"/>
            <p:cNvSpPr/>
            <p:nvPr/>
          </p:nvSpPr>
          <p:spPr>
            <a:xfrm>
              <a:off x="1829095" y="3587243"/>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097" name="object 245"/>
            <p:cNvSpPr/>
            <p:nvPr/>
          </p:nvSpPr>
          <p:spPr>
            <a:xfrm>
              <a:off x="8292647" y="3587243"/>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098" name="object 246"/>
            <p:cNvSpPr/>
            <p:nvPr/>
          </p:nvSpPr>
          <p:spPr>
            <a:xfrm>
              <a:off x="8292647" y="3587243"/>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099" name="object 247"/>
            <p:cNvSpPr/>
            <p:nvPr/>
          </p:nvSpPr>
          <p:spPr>
            <a:xfrm>
              <a:off x="1829095" y="3507210"/>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00" name="object 248"/>
            <p:cNvSpPr/>
            <p:nvPr/>
          </p:nvSpPr>
          <p:spPr>
            <a:xfrm>
              <a:off x="1829095" y="3507210"/>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101" name="object 249"/>
            <p:cNvSpPr/>
            <p:nvPr/>
          </p:nvSpPr>
          <p:spPr>
            <a:xfrm>
              <a:off x="8292647" y="3507210"/>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02" name="object 250"/>
            <p:cNvSpPr/>
            <p:nvPr/>
          </p:nvSpPr>
          <p:spPr>
            <a:xfrm>
              <a:off x="8292647" y="3507210"/>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103" name="object 251"/>
            <p:cNvSpPr/>
            <p:nvPr/>
          </p:nvSpPr>
          <p:spPr>
            <a:xfrm>
              <a:off x="1829095" y="3436616"/>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04" name="object 252"/>
            <p:cNvSpPr/>
            <p:nvPr/>
          </p:nvSpPr>
          <p:spPr>
            <a:xfrm>
              <a:off x="1829095" y="3436616"/>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105" name="object 253"/>
            <p:cNvSpPr/>
            <p:nvPr/>
          </p:nvSpPr>
          <p:spPr>
            <a:xfrm>
              <a:off x="8292647" y="3436616"/>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06" name="object 254"/>
            <p:cNvSpPr/>
            <p:nvPr/>
          </p:nvSpPr>
          <p:spPr>
            <a:xfrm>
              <a:off x="8292647" y="3436616"/>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107" name="object 255"/>
            <p:cNvSpPr/>
            <p:nvPr/>
          </p:nvSpPr>
          <p:spPr>
            <a:xfrm>
              <a:off x="1829095" y="2958023"/>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08" name="object 256"/>
            <p:cNvSpPr/>
            <p:nvPr/>
          </p:nvSpPr>
          <p:spPr>
            <a:xfrm>
              <a:off x="1829095" y="2958023"/>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109" name="object 257"/>
            <p:cNvSpPr/>
            <p:nvPr/>
          </p:nvSpPr>
          <p:spPr>
            <a:xfrm>
              <a:off x="8292647" y="2958023"/>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10" name="object 258"/>
            <p:cNvSpPr/>
            <p:nvPr/>
          </p:nvSpPr>
          <p:spPr>
            <a:xfrm>
              <a:off x="8292647" y="2958023"/>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111" name="object 259"/>
            <p:cNvSpPr/>
            <p:nvPr/>
          </p:nvSpPr>
          <p:spPr>
            <a:xfrm>
              <a:off x="1829095" y="2715003"/>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12" name="object 260"/>
            <p:cNvSpPr/>
            <p:nvPr/>
          </p:nvSpPr>
          <p:spPr>
            <a:xfrm>
              <a:off x="1829095" y="2715003"/>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113" name="object 261"/>
            <p:cNvSpPr/>
            <p:nvPr/>
          </p:nvSpPr>
          <p:spPr>
            <a:xfrm>
              <a:off x="8292647" y="2715003"/>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14" name="object 262"/>
            <p:cNvSpPr/>
            <p:nvPr/>
          </p:nvSpPr>
          <p:spPr>
            <a:xfrm>
              <a:off x="8292647" y="2715003"/>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115" name="object 263"/>
            <p:cNvSpPr/>
            <p:nvPr/>
          </p:nvSpPr>
          <p:spPr>
            <a:xfrm>
              <a:off x="1829095" y="2542579"/>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16" name="object 264"/>
            <p:cNvSpPr/>
            <p:nvPr/>
          </p:nvSpPr>
          <p:spPr>
            <a:xfrm>
              <a:off x="1829095" y="2542579"/>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117" name="object 265"/>
            <p:cNvSpPr/>
            <p:nvPr/>
          </p:nvSpPr>
          <p:spPr>
            <a:xfrm>
              <a:off x="8292647" y="2542579"/>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18" name="object 266"/>
            <p:cNvSpPr/>
            <p:nvPr/>
          </p:nvSpPr>
          <p:spPr>
            <a:xfrm>
              <a:off x="8292647" y="2542579"/>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119" name="object 267"/>
            <p:cNvSpPr/>
            <p:nvPr/>
          </p:nvSpPr>
          <p:spPr>
            <a:xfrm>
              <a:off x="1829095" y="2408837"/>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20" name="object 268"/>
            <p:cNvSpPr/>
            <p:nvPr/>
          </p:nvSpPr>
          <p:spPr>
            <a:xfrm>
              <a:off x="1829095" y="2408837"/>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121" name="object 269"/>
            <p:cNvSpPr/>
            <p:nvPr/>
          </p:nvSpPr>
          <p:spPr>
            <a:xfrm>
              <a:off x="8292647" y="2408837"/>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22" name="object 270"/>
            <p:cNvSpPr/>
            <p:nvPr/>
          </p:nvSpPr>
          <p:spPr>
            <a:xfrm>
              <a:off x="8292647" y="2408837"/>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123" name="object 271"/>
            <p:cNvSpPr/>
            <p:nvPr/>
          </p:nvSpPr>
          <p:spPr>
            <a:xfrm>
              <a:off x="1829095" y="2299560"/>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24" name="object 272"/>
            <p:cNvSpPr/>
            <p:nvPr/>
          </p:nvSpPr>
          <p:spPr>
            <a:xfrm>
              <a:off x="1829095" y="2299560"/>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125" name="object 273"/>
            <p:cNvSpPr/>
            <p:nvPr/>
          </p:nvSpPr>
          <p:spPr>
            <a:xfrm>
              <a:off x="8292647" y="2299560"/>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26" name="object 274"/>
            <p:cNvSpPr/>
            <p:nvPr/>
          </p:nvSpPr>
          <p:spPr>
            <a:xfrm>
              <a:off x="8292647" y="2299560"/>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127" name="object 275"/>
            <p:cNvSpPr/>
            <p:nvPr/>
          </p:nvSpPr>
          <p:spPr>
            <a:xfrm>
              <a:off x="1829095" y="2207168"/>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28" name="object 276"/>
            <p:cNvSpPr/>
            <p:nvPr/>
          </p:nvSpPr>
          <p:spPr>
            <a:xfrm>
              <a:off x="1829095" y="2207168"/>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129" name="object 277"/>
            <p:cNvSpPr/>
            <p:nvPr/>
          </p:nvSpPr>
          <p:spPr>
            <a:xfrm>
              <a:off x="8292647" y="2207168"/>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30" name="object 278"/>
            <p:cNvSpPr/>
            <p:nvPr/>
          </p:nvSpPr>
          <p:spPr>
            <a:xfrm>
              <a:off x="8292647" y="2207168"/>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131" name="object 279"/>
            <p:cNvSpPr/>
            <p:nvPr/>
          </p:nvSpPr>
          <p:spPr>
            <a:xfrm>
              <a:off x="1829095" y="2127135"/>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32" name="object 280"/>
            <p:cNvSpPr/>
            <p:nvPr/>
          </p:nvSpPr>
          <p:spPr>
            <a:xfrm>
              <a:off x="1829095" y="2127135"/>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133" name="object 281"/>
            <p:cNvSpPr/>
            <p:nvPr/>
          </p:nvSpPr>
          <p:spPr>
            <a:xfrm>
              <a:off x="8292647" y="2127135"/>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34" name="object 282"/>
            <p:cNvSpPr/>
            <p:nvPr/>
          </p:nvSpPr>
          <p:spPr>
            <a:xfrm>
              <a:off x="8292647" y="2127135"/>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135" name="object 283"/>
            <p:cNvSpPr/>
            <p:nvPr/>
          </p:nvSpPr>
          <p:spPr>
            <a:xfrm>
              <a:off x="1829095" y="2056540"/>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36" name="object 284"/>
            <p:cNvSpPr/>
            <p:nvPr/>
          </p:nvSpPr>
          <p:spPr>
            <a:xfrm>
              <a:off x="1829095" y="2056540"/>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137" name="object 285"/>
            <p:cNvSpPr/>
            <p:nvPr/>
          </p:nvSpPr>
          <p:spPr>
            <a:xfrm>
              <a:off x="8292647" y="2056540"/>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38" name="object 286"/>
            <p:cNvSpPr/>
            <p:nvPr/>
          </p:nvSpPr>
          <p:spPr>
            <a:xfrm>
              <a:off x="8292647" y="2056540"/>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139" name="object 287"/>
            <p:cNvSpPr/>
            <p:nvPr/>
          </p:nvSpPr>
          <p:spPr>
            <a:xfrm>
              <a:off x="1829095" y="1577947"/>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40" name="object 288"/>
            <p:cNvSpPr/>
            <p:nvPr/>
          </p:nvSpPr>
          <p:spPr>
            <a:xfrm>
              <a:off x="1829095" y="1577947"/>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141" name="object 289"/>
            <p:cNvSpPr/>
            <p:nvPr/>
          </p:nvSpPr>
          <p:spPr>
            <a:xfrm>
              <a:off x="8292647" y="1577947"/>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42" name="object 290"/>
            <p:cNvSpPr/>
            <p:nvPr/>
          </p:nvSpPr>
          <p:spPr>
            <a:xfrm>
              <a:off x="8292647" y="1577947"/>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143" name="object 291"/>
            <p:cNvSpPr/>
            <p:nvPr/>
          </p:nvSpPr>
          <p:spPr>
            <a:xfrm>
              <a:off x="1829095" y="1334929"/>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44" name="object 292"/>
            <p:cNvSpPr/>
            <p:nvPr/>
          </p:nvSpPr>
          <p:spPr>
            <a:xfrm>
              <a:off x="1829095" y="1334929"/>
              <a:ext cx="28210" cy="0"/>
            </a:xfrm>
            <a:custGeom>
              <a:avLst/>
              <a:gdLst/>
              <a:ahLst/>
              <a:cxnLst/>
              <a:rect l="l" t="t" r="r" b="b"/>
              <a:pathLst>
                <a:path w="31750">
                  <a:moveTo>
                    <a:pt x="0" y="0"/>
                  </a:moveTo>
                  <a:lnTo>
                    <a:pt x="31735" y="0"/>
                  </a:lnTo>
                </a:path>
              </a:pathLst>
            </a:custGeom>
            <a:ln w="7930">
              <a:solidFill>
                <a:srgbClr val="000000"/>
              </a:solidFill>
            </a:ln>
          </p:spPr>
          <p:txBody>
            <a:bodyPr wrap="square" lIns="0" tIns="0" rIns="0" bIns="0" rtlCol="0"/>
            <a:lstStyle/>
            <a:p>
              <a:endParaRPr/>
            </a:p>
          </p:txBody>
        </p:sp>
        <p:sp>
          <p:nvSpPr>
            <p:cNvPr id="1145" name="object 293"/>
            <p:cNvSpPr/>
            <p:nvPr/>
          </p:nvSpPr>
          <p:spPr>
            <a:xfrm>
              <a:off x="8292647" y="1334929"/>
              <a:ext cx="28210" cy="0"/>
            </a:xfrm>
            <a:custGeom>
              <a:avLst/>
              <a:gdLst/>
              <a:ahLst/>
              <a:cxnLst/>
              <a:rect l="l" t="t" r="r" b="b"/>
              <a:pathLst>
                <a:path w="31750">
                  <a:moveTo>
                    <a:pt x="0" y="0"/>
                  </a:moveTo>
                  <a:lnTo>
                    <a:pt x="31735" y="0"/>
                  </a:lnTo>
                </a:path>
              </a:pathLst>
            </a:custGeom>
            <a:ln w="3175">
              <a:solidFill>
                <a:srgbClr val="000000"/>
              </a:solidFill>
            </a:ln>
          </p:spPr>
          <p:txBody>
            <a:bodyPr wrap="square" lIns="0" tIns="0" rIns="0" bIns="0" rtlCol="0"/>
            <a:lstStyle/>
            <a:p>
              <a:endParaRPr/>
            </a:p>
          </p:txBody>
        </p:sp>
        <p:sp>
          <p:nvSpPr>
            <p:cNvPr id="1146" name="object 294"/>
            <p:cNvSpPr/>
            <p:nvPr/>
          </p:nvSpPr>
          <p:spPr>
            <a:xfrm>
              <a:off x="8292647" y="1334929"/>
              <a:ext cx="28210" cy="0"/>
            </a:xfrm>
            <a:custGeom>
              <a:avLst/>
              <a:gdLst/>
              <a:ahLst/>
              <a:cxnLst/>
              <a:rect l="l" t="t" r="r" b="b"/>
              <a:pathLst>
                <a:path w="31750">
                  <a:moveTo>
                    <a:pt x="31735" y="0"/>
                  </a:moveTo>
                  <a:lnTo>
                    <a:pt x="0" y="0"/>
                  </a:lnTo>
                </a:path>
              </a:pathLst>
            </a:custGeom>
            <a:ln w="7930">
              <a:solidFill>
                <a:srgbClr val="000000"/>
              </a:solidFill>
            </a:ln>
          </p:spPr>
          <p:txBody>
            <a:bodyPr wrap="square" lIns="0" tIns="0" rIns="0" bIns="0" rtlCol="0"/>
            <a:lstStyle/>
            <a:p>
              <a:endParaRPr/>
            </a:p>
          </p:txBody>
        </p:sp>
        <p:sp>
          <p:nvSpPr>
            <p:cNvPr id="1147" name="object 295"/>
            <p:cNvSpPr/>
            <p:nvPr/>
          </p:nvSpPr>
          <p:spPr>
            <a:xfrm>
              <a:off x="785917" y="4884713"/>
              <a:ext cx="191265" cy="132323"/>
            </a:xfrm>
            <a:custGeom>
              <a:avLst/>
              <a:gdLst/>
              <a:ahLst/>
              <a:cxnLst/>
              <a:rect l="l" t="t" r="r" b="b"/>
              <a:pathLst>
                <a:path w="215265" h="150495">
                  <a:moveTo>
                    <a:pt x="56378" y="10391"/>
                  </a:moveTo>
                  <a:lnTo>
                    <a:pt x="12053" y="10576"/>
                  </a:lnTo>
                  <a:lnTo>
                    <a:pt x="1246" y="58823"/>
                  </a:lnTo>
                  <a:lnTo>
                    <a:pt x="0" y="85806"/>
                  </a:lnTo>
                  <a:lnTo>
                    <a:pt x="1399" y="99492"/>
                  </a:lnTo>
                  <a:lnTo>
                    <a:pt x="23579" y="140727"/>
                  </a:lnTo>
                  <a:lnTo>
                    <a:pt x="63509" y="150181"/>
                  </a:lnTo>
                  <a:lnTo>
                    <a:pt x="75316" y="147643"/>
                  </a:lnTo>
                  <a:lnTo>
                    <a:pt x="86591" y="142117"/>
                  </a:lnTo>
                  <a:lnTo>
                    <a:pt x="98050" y="132886"/>
                  </a:lnTo>
                  <a:lnTo>
                    <a:pt x="104427" y="123213"/>
                  </a:lnTo>
                  <a:lnTo>
                    <a:pt x="104524" y="123006"/>
                  </a:lnTo>
                  <a:lnTo>
                    <a:pt x="43491" y="123006"/>
                  </a:lnTo>
                  <a:lnTo>
                    <a:pt x="31920" y="118798"/>
                  </a:lnTo>
                  <a:lnTo>
                    <a:pt x="21788" y="109092"/>
                  </a:lnTo>
                  <a:lnTo>
                    <a:pt x="17893" y="100093"/>
                  </a:lnTo>
                  <a:lnTo>
                    <a:pt x="15612" y="87439"/>
                  </a:lnTo>
                  <a:lnTo>
                    <a:pt x="15044" y="69795"/>
                  </a:lnTo>
                  <a:lnTo>
                    <a:pt x="17346" y="57772"/>
                  </a:lnTo>
                  <a:lnTo>
                    <a:pt x="22414" y="46373"/>
                  </a:lnTo>
                  <a:lnTo>
                    <a:pt x="30986" y="34889"/>
                  </a:lnTo>
                  <a:lnTo>
                    <a:pt x="42104" y="29210"/>
                  </a:lnTo>
                  <a:lnTo>
                    <a:pt x="56378" y="26093"/>
                  </a:lnTo>
                  <a:lnTo>
                    <a:pt x="56378" y="10391"/>
                  </a:lnTo>
                  <a:close/>
                </a:path>
                <a:path w="215265" h="150495">
                  <a:moveTo>
                    <a:pt x="205706" y="28461"/>
                  </a:moveTo>
                  <a:lnTo>
                    <a:pt x="170175" y="28461"/>
                  </a:lnTo>
                  <a:lnTo>
                    <a:pt x="182192" y="32928"/>
                  </a:lnTo>
                  <a:lnTo>
                    <a:pt x="191738" y="41673"/>
                  </a:lnTo>
                  <a:lnTo>
                    <a:pt x="196868" y="51486"/>
                  </a:lnTo>
                  <a:lnTo>
                    <a:pt x="199904" y="63883"/>
                  </a:lnTo>
                  <a:lnTo>
                    <a:pt x="200903" y="78923"/>
                  </a:lnTo>
                  <a:lnTo>
                    <a:pt x="200036" y="91404"/>
                  </a:lnTo>
                  <a:lnTo>
                    <a:pt x="180833" y="125605"/>
                  </a:lnTo>
                  <a:lnTo>
                    <a:pt x="154345" y="132011"/>
                  </a:lnTo>
                  <a:lnTo>
                    <a:pt x="154345" y="147999"/>
                  </a:lnTo>
                  <a:lnTo>
                    <a:pt x="201757" y="147999"/>
                  </a:lnTo>
                  <a:lnTo>
                    <a:pt x="204016" y="142117"/>
                  </a:lnTo>
                  <a:lnTo>
                    <a:pt x="213366" y="104096"/>
                  </a:lnTo>
                  <a:lnTo>
                    <a:pt x="215030" y="80479"/>
                  </a:lnTo>
                  <a:lnTo>
                    <a:pt x="214959" y="63483"/>
                  </a:lnTo>
                  <a:lnTo>
                    <a:pt x="213131" y="50006"/>
                  </a:lnTo>
                  <a:lnTo>
                    <a:pt x="209857" y="37852"/>
                  </a:lnTo>
                  <a:lnTo>
                    <a:pt x="205706" y="28461"/>
                  </a:lnTo>
                  <a:close/>
                </a:path>
                <a:path w="215265" h="150495">
                  <a:moveTo>
                    <a:pt x="149959" y="0"/>
                  </a:moveTo>
                  <a:lnTo>
                    <a:pt x="115310" y="16558"/>
                  </a:lnTo>
                  <a:lnTo>
                    <a:pt x="97795" y="52356"/>
                  </a:lnTo>
                  <a:lnTo>
                    <a:pt x="87707" y="85806"/>
                  </a:lnTo>
                  <a:lnTo>
                    <a:pt x="82687" y="98922"/>
                  </a:lnTo>
                  <a:lnTo>
                    <a:pt x="76882" y="109428"/>
                  </a:lnTo>
                  <a:lnTo>
                    <a:pt x="69862" y="117720"/>
                  </a:lnTo>
                  <a:lnTo>
                    <a:pt x="59636" y="121924"/>
                  </a:lnTo>
                  <a:lnTo>
                    <a:pt x="43491" y="123006"/>
                  </a:lnTo>
                  <a:lnTo>
                    <a:pt x="104524" y="123006"/>
                  </a:lnTo>
                  <a:lnTo>
                    <a:pt x="110139" y="111005"/>
                  </a:lnTo>
                  <a:lnTo>
                    <a:pt x="115217" y="96324"/>
                  </a:lnTo>
                  <a:lnTo>
                    <a:pt x="124589" y="65448"/>
                  </a:lnTo>
                  <a:lnTo>
                    <a:pt x="129664" y="52035"/>
                  </a:lnTo>
                  <a:lnTo>
                    <a:pt x="135610" y="41334"/>
                  </a:lnTo>
                  <a:lnTo>
                    <a:pt x="143002" y="32874"/>
                  </a:lnTo>
                  <a:lnTo>
                    <a:pt x="153301" y="29251"/>
                  </a:lnTo>
                  <a:lnTo>
                    <a:pt x="170175" y="28461"/>
                  </a:lnTo>
                  <a:lnTo>
                    <a:pt x="205706" y="28461"/>
                  </a:lnTo>
                  <a:lnTo>
                    <a:pt x="205012" y="26890"/>
                  </a:lnTo>
                  <a:lnTo>
                    <a:pt x="198474" y="16993"/>
                  </a:lnTo>
                  <a:lnTo>
                    <a:pt x="190014" y="9522"/>
                  </a:lnTo>
                  <a:lnTo>
                    <a:pt x="179365" y="4175"/>
                  </a:lnTo>
                  <a:lnTo>
                    <a:pt x="166142" y="989"/>
                  </a:lnTo>
                  <a:lnTo>
                    <a:pt x="149959" y="0"/>
                  </a:lnTo>
                  <a:close/>
                </a:path>
              </a:pathLst>
            </a:custGeom>
            <a:solidFill>
              <a:srgbClr val="000000"/>
            </a:solidFill>
          </p:spPr>
          <p:txBody>
            <a:bodyPr wrap="square" lIns="0" tIns="0" rIns="0" bIns="0" rtlCol="0"/>
            <a:lstStyle/>
            <a:p>
              <a:endParaRPr/>
            </a:p>
          </p:txBody>
        </p:sp>
        <p:sp>
          <p:nvSpPr>
            <p:cNvPr id="1148" name="object 296"/>
            <p:cNvSpPr/>
            <p:nvPr/>
          </p:nvSpPr>
          <p:spPr>
            <a:xfrm>
              <a:off x="801498" y="4767321"/>
              <a:ext cx="175467" cy="92124"/>
            </a:xfrm>
            <a:custGeom>
              <a:avLst/>
              <a:gdLst/>
              <a:ahLst/>
              <a:cxnLst/>
              <a:rect l="l" t="t" r="r" b="b"/>
              <a:pathLst>
                <a:path w="197484" h="104775">
                  <a:moveTo>
                    <a:pt x="159372" y="0"/>
                  </a:moveTo>
                  <a:lnTo>
                    <a:pt x="159372" y="19410"/>
                  </a:lnTo>
                  <a:lnTo>
                    <a:pt x="168227" y="19695"/>
                  </a:lnTo>
                  <a:lnTo>
                    <a:pt x="174512" y="21410"/>
                  </a:lnTo>
                  <a:lnTo>
                    <a:pt x="178510" y="24265"/>
                  </a:lnTo>
                  <a:lnTo>
                    <a:pt x="182509" y="27404"/>
                  </a:lnTo>
                  <a:lnTo>
                    <a:pt x="184506" y="32259"/>
                  </a:lnTo>
                  <a:lnTo>
                    <a:pt x="184506" y="45392"/>
                  </a:lnTo>
                  <a:lnTo>
                    <a:pt x="182794" y="49957"/>
                  </a:lnTo>
                  <a:lnTo>
                    <a:pt x="179365" y="52242"/>
                  </a:lnTo>
                  <a:lnTo>
                    <a:pt x="175940" y="54813"/>
                  </a:lnTo>
                  <a:lnTo>
                    <a:pt x="167658" y="55954"/>
                  </a:lnTo>
                  <a:lnTo>
                    <a:pt x="0" y="55954"/>
                  </a:lnTo>
                  <a:lnTo>
                    <a:pt x="0" y="81648"/>
                  </a:lnTo>
                  <a:lnTo>
                    <a:pt x="45985" y="81648"/>
                  </a:lnTo>
                  <a:lnTo>
                    <a:pt x="45985" y="104202"/>
                  </a:lnTo>
                  <a:lnTo>
                    <a:pt x="60836" y="104202"/>
                  </a:lnTo>
                  <a:lnTo>
                    <a:pt x="60836" y="81648"/>
                  </a:lnTo>
                  <a:lnTo>
                    <a:pt x="168778" y="80677"/>
                  </a:lnTo>
                  <a:lnTo>
                    <a:pt x="180769" y="77031"/>
                  </a:lnTo>
                  <a:lnTo>
                    <a:pt x="190489" y="69964"/>
                  </a:lnTo>
                  <a:lnTo>
                    <a:pt x="194504" y="61797"/>
                  </a:lnTo>
                  <a:lnTo>
                    <a:pt x="196758" y="49043"/>
                  </a:lnTo>
                  <a:lnTo>
                    <a:pt x="197037" y="30128"/>
                  </a:lnTo>
                  <a:lnTo>
                    <a:pt x="193026" y="18449"/>
                  </a:lnTo>
                  <a:lnTo>
                    <a:pt x="184913" y="7656"/>
                  </a:lnTo>
                  <a:lnTo>
                    <a:pt x="174042" y="2431"/>
                  </a:lnTo>
                  <a:lnTo>
                    <a:pt x="159372" y="0"/>
                  </a:lnTo>
                  <a:close/>
                </a:path>
                <a:path w="197484" h="104775">
                  <a:moveTo>
                    <a:pt x="60836" y="7705"/>
                  </a:moveTo>
                  <a:lnTo>
                    <a:pt x="45985" y="7705"/>
                  </a:lnTo>
                  <a:lnTo>
                    <a:pt x="45985" y="55954"/>
                  </a:lnTo>
                  <a:lnTo>
                    <a:pt x="60836" y="55954"/>
                  </a:lnTo>
                  <a:lnTo>
                    <a:pt x="60836" y="7705"/>
                  </a:lnTo>
                  <a:close/>
                </a:path>
              </a:pathLst>
            </a:custGeom>
            <a:solidFill>
              <a:srgbClr val="000000"/>
            </a:solidFill>
          </p:spPr>
          <p:txBody>
            <a:bodyPr wrap="square" lIns="0" tIns="0" rIns="0" bIns="0" rtlCol="0"/>
            <a:lstStyle/>
            <a:p>
              <a:endParaRPr/>
            </a:p>
          </p:txBody>
        </p:sp>
        <p:sp>
          <p:nvSpPr>
            <p:cNvPr id="1149" name="object 297"/>
            <p:cNvSpPr/>
            <p:nvPr/>
          </p:nvSpPr>
          <p:spPr>
            <a:xfrm>
              <a:off x="838803" y="4645361"/>
              <a:ext cx="135409" cy="111106"/>
            </a:xfrm>
            <a:custGeom>
              <a:avLst/>
              <a:gdLst/>
              <a:ahLst/>
              <a:cxnLst/>
              <a:rect l="l" t="t" r="r" b="b"/>
              <a:pathLst>
                <a:path w="152400" h="126364">
                  <a:moveTo>
                    <a:pt x="152233" y="46249"/>
                  </a:moveTo>
                  <a:lnTo>
                    <a:pt x="137378" y="46249"/>
                  </a:lnTo>
                  <a:lnTo>
                    <a:pt x="137378" y="75939"/>
                  </a:lnTo>
                  <a:lnTo>
                    <a:pt x="3998" y="75939"/>
                  </a:lnTo>
                  <a:lnTo>
                    <a:pt x="3998" y="126185"/>
                  </a:lnTo>
                  <a:lnTo>
                    <a:pt x="18564" y="126185"/>
                  </a:lnTo>
                  <a:lnTo>
                    <a:pt x="18564" y="101635"/>
                  </a:lnTo>
                  <a:lnTo>
                    <a:pt x="152233" y="101635"/>
                  </a:lnTo>
                  <a:lnTo>
                    <a:pt x="152233" y="46249"/>
                  </a:lnTo>
                  <a:close/>
                </a:path>
                <a:path w="152400" h="126364">
                  <a:moveTo>
                    <a:pt x="152233" y="101635"/>
                  </a:moveTo>
                  <a:lnTo>
                    <a:pt x="137378" y="101635"/>
                  </a:lnTo>
                  <a:lnTo>
                    <a:pt x="137378" y="124759"/>
                  </a:lnTo>
                  <a:lnTo>
                    <a:pt x="152233" y="124759"/>
                  </a:lnTo>
                  <a:lnTo>
                    <a:pt x="152233" y="101635"/>
                  </a:lnTo>
                  <a:close/>
                </a:path>
                <a:path w="152400" h="126364">
                  <a:moveTo>
                    <a:pt x="40843" y="0"/>
                  </a:moveTo>
                  <a:lnTo>
                    <a:pt x="3713" y="0"/>
                  </a:lnTo>
                  <a:lnTo>
                    <a:pt x="2570" y="5138"/>
                  </a:lnTo>
                  <a:lnTo>
                    <a:pt x="1712" y="9989"/>
                  </a:lnTo>
                  <a:lnTo>
                    <a:pt x="0" y="23695"/>
                  </a:lnTo>
                  <a:lnTo>
                    <a:pt x="528" y="36089"/>
                  </a:lnTo>
                  <a:lnTo>
                    <a:pt x="3554" y="47983"/>
                  </a:lnTo>
                  <a:lnTo>
                    <a:pt x="9852" y="60242"/>
                  </a:lnTo>
                  <a:lnTo>
                    <a:pt x="18640" y="68934"/>
                  </a:lnTo>
                  <a:lnTo>
                    <a:pt x="30275" y="75939"/>
                  </a:lnTo>
                  <a:lnTo>
                    <a:pt x="137378" y="75939"/>
                  </a:lnTo>
                  <a:lnTo>
                    <a:pt x="62540" y="75706"/>
                  </a:lnTo>
                  <a:lnTo>
                    <a:pt x="50195" y="73743"/>
                  </a:lnTo>
                  <a:lnTo>
                    <a:pt x="38640" y="69199"/>
                  </a:lnTo>
                  <a:lnTo>
                    <a:pt x="27227" y="61375"/>
                  </a:lnTo>
                  <a:lnTo>
                    <a:pt x="20979" y="50454"/>
                  </a:lnTo>
                  <a:lnTo>
                    <a:pt x="18849" y="36828"/>
                  </a:lnTo>
                  <a:lnTo>
                    <a:pt x="18849" y="29973"/>
                  </a:lnTo>
                  <a:lnTo>
                    <a:pt x="40843" y="14843"/>
                  </a:lnTo>
                  <a:lnTo>
                    <a:pt x="40843" y="0"/>
                  </a:lnTo>
                  <a:close/>
                </a:path>
              </a:pathLst>
            </a:custGeom>
            <a:solidFill>
              <a:srgbClr val="000000"/>
            </a:solidFill>
          </p:spPr>
          <p:txBody>
            <a:bodyPr wrap="square" lIns="0" tIns="0" rIns="0" bIns="0" rtlCol="0"/>
            <a:lstStyle/>
            <a:p>
              <a:endParaRPr/>
            </a:p>
          </p:txBody>
        </p:sp>
        <p:sp>
          <p:nvSpPr>
            <p:cNvPr id="1150" name="object 298"/>
            <p:cNvSpPr/>
            <p:nvPr/>
          </p:nvSpPr>
          <p:spPr>
            <a:xfrm>
              <a:off x="838810" y="4502773"/>
              <a:ext cx="138794" cy="130090"/>
            </a:xfrm>
            <a:custGeom>
              <a:avLst/>
              <a:gdLst/>
              <a:ahLst/>
              <a:cxnLst/>
              <a:rect l="l" t="t" r="r" b="b"/>
              <a:pathLst>
                <a:path w="156209" h="147954">
                  <a:moveTo>
                    <a:pt x="74252" y="48534"/>
                  </a:moveTo>
                  <a:lnTo>
                    <a:pt x="59401" y="48534"/>
                  </a:lnTo>
                  <a:lnTo>
                    <a:pt x="59452" y="87012"/>
                  </a:lnTo>
                  <a:lnTo>
                    <a:pt x="75084" y="134671"/>
                  </a:lnTo>
                  <a:lnTo>
                    <a:pt x="111469" y="147780"/>
                  </a:lnTo>
                  <a:lnTo>
                    <a:pt x="123901" y="145569"/>
                  </a:lnTo>
                  <a:lnTo>
                    <a:pt x="135167" y="140018"/>
                  </a:lnTo>
                  <a:lnTo>
                    <a:pt x="145594" y="130506"/>
                  </a:lnTo>
                  <a:lnTo>
                    <a:pt x="151340" y="120177"/>
                  </a:lnTo>
                  <a:lnTo>
                    <a:pt x="151631" y="119130"/>
                  </a:lnTo>
                  <a:lnTo>
                    <a:pt x="102837" y="119130"/>
                  </a:lnTo>
                  <a:lnTo>
                    <a:pt x="90812" y="115835"/>
                  </a:lnTo>
                  <a:lnTo>
                    <a:pt x="80330" y="107259"/>
                  </a:lnTo>
                  <a:lnTo>
                    <a:pt x="75794" y="96266"/>
                  </a:lnTo>
                  <a:lnTo>
                    <a:pt x="74252" y="81652"/>
                  </a:lnTo>
                  <a:lnTo>
                    <a:pt x="74252" y="48534"/>
                  </a:lnTo>
                  <a:close/>
                </a:path>
                <a:path w="156209" h="147954">
                  <a:moveTo>
                    <a:pt x="152226" y="0"/>
                  </a:moveTo>
                  <a:lnTo>
                    <a:pt x="137371" y="0"/>
                  </a:lnTo>
                  <a:lnTo>
                    <a:pt x="137371" y="22838"/>
                  </a:lnTo>
                  <a:lnTo>
                    <a:pt x="59686" y="22838"/>
                  </a:lnTo>
                  <a:lnTo>
                    <a:pt x="19905" y="36718"/>
                  </a:lnTo>
                  <a:lnTo>
                    <a:pt x="978" y="71794"/>
                  </a:lnTo>
                  <a:lnTo>
                    <a:pt x="0" y="87012"/>
                  </a:lnTo>
                  <a:lnTo>
                    <a:pt x="910" y="98917"/>
                  </a:lnTo>
                  <a:lnTo>
                    <a:pt x="3289" y="112322"/>
                  </a:lnTo>
                  <a:lnTo>
                    <a:pt x="6799" y="124295"/>
                  </a:lnTo>
                  <a:lnTo>
                    <a:pt x="11415" y="136465"/>
                  </a:lnTo>
                  <a:lnTo>
                    <a:pt x="41406" y="136465"/>
                  </a:lnTo>
                  <a:lnTo>
                    <a:pt x="38667" y="122816"/>
                  </a:lnTo>
                  <a:lnTo>
                    <a:pt x="27904" y="118083"/>
                  </a:lnTo>
                  <a:lnTo>
                    <a:pt x="18030" y="107384"/>
                  </a:lnTo>
                  <a:lnTo>
                    <a:pt x="14926" y="96726"/>
                  </a:lnTo>
                  <a:lnTo>
                    <a:pt x="14181" y="79865"/>
                  </a:lnTo>
                  <a:lnTo>
                    <a:pt x="17620" y="67693"/>
                  </a:lnTo>
                  <a:lnTo>
                    <a:pt x="24904" y="57022"/>
                  </a:lnTo>
                  <a:lnTo>
                    <a:pt x="35499" y="50655"/>
                  </a:lnTo>
                  <a:lnTo>
                    <a:pt x="49118" y="48534"/>
                  </a:lnTo>
                  <a:lnTo>
                    <a:pt x="152226" y="48534"/>
                  </a:lnTo>
                  <a:lnTo>
                    <a:pt x="152226" y="0"/>
                  </a:lnTo>
                  <a:close/>
                </a:path>
                <a:path w="156209" h="147954">
                  <a:moveTo>
                    <a:pt x="136232" y="48534"/>
                  </a:moveTo>
                  <a:lnTo>
                    <a:pt x="105671" y="48534"/>
                  </a:lnTo>
                  <a:lnTo>
                    <a:pt x="113288" y="49218"/>
                  </a:lnTo>
                  <a:lnTo>
                    <a:pt x="124328" y="53663"/>
                  </a:lnTo>
                  <a:lnTo>
                    <a:pt x="135737" y="63586"/>
                  </a:lnTo>
                  <a:lnTo>
                    <a:pt x="139901" y="74403"/>
                  </a:lnTo>
                  <a:lnTo>
                    <a:pt x="141032" y="90212"/>
                  </a:lnTo>
                  <a:lnTo>
                    <a:pt x="137480" y="101821"/>
                  </a:lnTo>
                  <a:lnTo>
                    <a:pt x="128769" y="112982"/>
                  </a:lnTo>
                  <a:lnTo>
                    <a:pt x="118314" y="117705"/>
                  </a:lnTo>
                  <a:lnTo>
                    <a:pt x="102837" y="119130"/>
                  </a:lnTo>
                  <a:lnTo>
                    <a:pt x="151631" y="119130"/>
                  </a:lnTo>
                  <a:lnTo>
                    <a:pt x="154787" y="107779"/>
                  </a:lnTo>
                  <a:lnTo>
                    <a:pt x="155933" y="93137"/>
                  </a:lnTo>
                  <a:lnTo>
                    <a:pt x="154631" y="79865"/>
                  </a:lnTo>
                  <a:lnTo>
                    <a:pt x="151368" y="68234"/>
                  </a:lnTo>
                  <a:lnTo>
                    <a:pt x="148228" y="60810"/>
                  </a:lnTo>
                  <a:lnTo>
                    <a:pt x="143086" y="54242"/>
                  </a:lnTo>
                  <a:lnTo>
                    <a:pt x="136232" y="48534"/>
                  </a:lnTo>
                  <a:close/>
                </a:path>
              </a:pathLst>
            </a:custGeom>
            <a:solidFill>
              <a:srgbClr val="000000"/>
            </a:solidFill>
          </p:spPr>
          <p:txBody>
            <a:bodyPr wrap="square" lIns="0" tIns="0" rIns="0" bIns="0" rtlCol="0"/>
            <a:lstStyle/>
            <a:p>
              <a:endParaRPr/>
            </a:p>
          </p:txBody>
        </p:sp>
        <p:sp>
          <p:nvSpPr>
            <p:cNvPr id="1151" name="object 299"/>
            <p:cNvSpPr/>
            <p:nvPr/>
          </p:nvSpPr>
          <p:spPr>
            <a:xfrm>
              <a:off x="787287" y="4421144"/>
              <a:ext cx="187316" cy="65882"/>
            </a:xfrm>
            <a:custGeom>
              <a:avLst/>
              <a:gdLst/>
              <a:ahLst/>
              <a:cxnLst/>
              <a:rect l="l" t="t" r="r" b="b"/>
              <a:pathLst>
                <a:path w="210819" h="74929">
                  <a:moveTo>
                    <a:pt x="20566" y="25408"/>
                  </a:moveTo>
                  <a:lnTo>
                    <a:pt x="11710" y="25408"/>
                  </a:lnTo>
                  <a:lnTo>
                    <a:pt x="7997" y="27120"/>
                  </a:lnTo>
                  <a:lnTo>
                    <a:pt x="1712" y="33402"/>
                  </a:lnTo>
                  <a:lnTo>
                    <a:pt x="0" y="37114"/>
                  </a:lnTo>
                  <a:lnTo>
                    <a:pt x="0" y="45678"/>
                  </a:lnTo>
                  <a:lnTo>
                    <a:pt x="1712" y="49389"/>
                  </a:lnTo>
                  <a:lnTo>
                    <a:pt x="7997" y="55671"/>
                  </a:lnTo>
                  <a:lnTo>
                    <a:pt x="11710" y="57099"/>
                  </a:lnTo>
                  <a:lnTo>
                    <a:pt x="20566" y="57099"/>
                  </a:lnTo>
                  <a:lnTo>
                    <a:pt x="24276" y="55671"/>
                  </a:lnTo>
                  <a:lnTo>
                    <a:pt x="27131" y="52528"/>
                  </a:lnTo>
                  <a:lnTo>
                    <a:pt x="30275" y="49389"/>
                  </a:lnTo>
                  <a:lnTo>
                    <a:pt x="31703" y="45678"/>
                  </a:lnTo>
                  <a:lnTo>
                    <a:pt x="31703" y="36826"/>
                  </a:lnTo>
                  <a:lnTo>
                    <a:pt x="30275" y="33117"/>
                  </a:lnTo>
                  <a:lnTo>
                    <a:pt x="24276" y="27120"/>
                  </a:lnTo>
                  <a:lnTo>
                    <a:pt x="20566" y="25408"/>
                  </a:lnTo>
                  <a:close/>
                </a:path>
                <a:path w="210819" h="74929">
                  <a:moveTo>
                    <a:pt x="210214" y="0"/>
                  </a:moveTo>
                  <a:lnTo>
                    <a:pt x="195359" y="0"/>
                  </a:lnTo>
                  <a:lnTo>
                    <a:pt x="195359" y="24265"/>
                  </a:lnTo>
                  <a:lnTo>
                    <a:pt x="61979" y="24265"/>
                  </a:lnTo>
                  <a:lnTo>
                    <a:pt x="61979" y="74513"/>
                  </a:lnTo>
                  <a:lnTo>
                    <a:pt x="76830" y="74513"/>
                  </a:lnTo>
                  <a:lnTo>
                    <a:pt x="76830" y="49959"/>
                  </a:lnTo>
                  <a:lnTo>
                    <a:pt x="210214" y="49959"/>
                  </a:lnTo>
                  <a:lnTo>
                    <a:pt x="210214" y="0"/>
                  </a:lnTo>
                  <a:close/>
                </a:path>
                <a:path w="210819" h="74929">
                  <a:moveTo>
                    <a:pt x="210214" y="49959"/>
                  </a:moveTo>
                  <a:lnTo>
                    <a:pt x="195359" y="49959"/>
                  </a:lnTo>
                  <a:lnTo>
                    <a:pt x="195359" y="74513"/>
                  </a:lnTo>
                  <a:lnTo>
                    <a:pt x="210214" y="74513"/>
                  </a:lnTo>
                  <a:lnTo>
                    <a:pt x="210214" y="49959"/>
                  </a:lnTo>
                  <a:close/>
                </a:path>
              </a:pathLst>
            </a:custGeom>
            <a:solidFill>
              <a:srgbClr val="000000"/>
            </a:solidFill>
          </p:spPr>
          <p:txBody>
            <a:bodyPr wrap="square" lIns="0" tIns="0" rIns="0" bIns="0" rtlCol="0"/>
            <a:lstStyle/>
            <a:p>
              <a:endParaRPr/>
            </a:p>
          </p:txBody>
        </p:sp>
        <p:sp>
          <p:nvSpPr>
            <p:cNvPr id="1152" name="object 300"/>
            <p:cNvSpPr/>
            <p:nvPr/>
          </p:nvSpPr>
          <p:spPr>
            <a:xfrm>
              <a:off x="839029" y="4260785"/>
              <a:ext cx="135409" cy="145723"/>
            </a:xfrm>
            <a:custGeom>
              <a:avLst/>
              <a:gdLst/>
              <a:ahLst/>
              <a:cxnLst/>
              <a:rect l="l" t="t" r="r" b="b"/>
              <a:pathLst>
                <a:path w="152400" h="165735">
                  <a:moveTo>
                    <a:pt x="151980" y="93069"/>
                  </a:moveTo>
                  <a:lnTo>
                    <a:pt x="137125" y="93069"/>
                  </a:lnTo>
                  <a:lnTo>
                    <a:pt x="137125" y="115338"/>
                  </a:lnTo>
                  <a:lnTo>
                    <a:pt x="3745" y="115338"/>
                  </a:lnTo>
                  <a:lnTo>
                    <a:pt x="3745" y="165586"/>
                  </a:lnTo>
                  <a:lnTo>
                    <a:pt x="18596" y="165586"/>
                  </a:lnTo>
                  <a:lnTo>
                    <a:pt x="18596" y="141036"/>
                  </a:lnTo>
                  <a:lnTo>
                    <a:pt x="151980" y="141036"/>
                  </a:lnTo>
                  <a:lnTo>
                    <a:pt x="151980" y="93069"/>
                  </a:lnTo>
                  <a:close/>
                </a:path>
                <a:path w="152400" h="165735">
                  <a:moveTo>
                    <a:pt x="151980" y="141036"/>
                  </a:moveTo>
                  <a:lnTo>
                    <a:pt x="137125" y="141036"/>
                  </a:lnTo>
                  <a:lnTo>
                    <a:pt x="137125" y="164158"/>
                  </a:lnTo>
                  <a:lnTo>
                    <a:pt x="151980" y="164158"/>
                  </a:lnTo>
                  <a:lnTo>
                    <a:pt x="151980" y="141036"/>
                  </a:lnTo>
                  <a:close/>
                </a:path>
                <a:path w="152400" h="165735">
                  <a:moveTo>
                    <a:pt x="151980" y="0"/>
                  </a:moveTo>
                  <a:lnTo>
                    <a:pt x="137125" y="0"/>
                  </a:lnTo>
                  <a:lnTo>
                    <a:pt x="137125" y="22838"/>
                  </a:lnTo>
                  <a:lnTo>
                    <a:pt x="44666" y="23517"/>
                  </a:lnTo>
                  <a:lnTo>
                    <a:pt x="4571" y="46875"/>
                  </a:lnTo>
                  <a:lnTo>
                    <a:pt x="0" y="75859"/>
                  </a:lnTo>
                  <a:lnTo>
                    <a:pt x="2835" y="87738"/>
                  </a:lnTo>
                  <a:lnTo>
                    <a:pt x="9506" y="99800"/>
                  </a:lnTo>
                  <a:lnTo>
                    <a:pt x="18471" y="108409"/>
                  </a:lnTo>
                  <a:lnTo>
                    <a:pt x="30022" y="115338"/>
                  </a:lnTo>
                  <a:lnTo>
                    <a:pt x="137125" y="115338"/>
                  </a:lnTo>
                  <a:lnTo>
                    <a:pt x="59818" y="114925"/>
                  </a:lnTo>
                  <a:lnTo>
                    <a:pt x="48060" y="112676"/>
                  </a:lnTo>
                  <a:lnTo>
                    <a:pt x="36565" y="107691"/>
                  </a:lnTo>
                  <a:lnTo>
                    <a:pt x="24522" y="99107"/>
                  </a:lnTo>
                  <a:lnTo>
                    <a:pt x="20067" y="88000"/>
                  </a:lnTo>
                  <a:lnTo>
                    <a:pt x="18962" y="71590"/>
                  </a:lnTo>
                  <a:lnTo>
                    <a:pt x="24180" y="61194"/>
                  </a:lnTo>
                  <a:lnTo>
                    <a:pt x="37077" y="51636"/>
                  </a:lnTo>
                  <a:lnTo>
                    <a:pt x="49494" y="49310"/>
                  </a:lnTo>
                  <a:lnTo>
                    <a:pt x="65724" y="48535"/>
                  </a:lnTo>
                  <a:lnTo>
                    <a:pt x="151980" y="48535"/>
                  </a:lnTo>
                  <a:lnTo>
                    <a:pt x="151980" y="0"/>
                  </a:lnTo>
                  <a:close/>
                </a:path>
                <a:path w="152400" h="165735">
                  <a:moveTo>
                    <a:pt x="151980" y="48535"/>
                  </a:moveTo>
                  <a:lnTo>
                    <a:pt x="137125" y="48535"/>
                  </a:lnTo>
                  <a:lnTo>
                    <a:pt x="137125" y="70803"/>
                  </a:lnTo>
                  <a:lnTo>
                    <a:pt x="151980" y="70803"/>
                  </a:lnTo>
                  <a:lnTo>
                    <a:pt x="151980" y="48535"/>
                  </a:lnTo>
                  <a:close/>
                </a:path>
              </a:pathLst>
            </a:custGeom>
            <a:solidFill>
              <a:srgbClr val="000000"/>
            </a:solidFill>
          </p:spPr>
          <p:txBody>
            <a:bodyPr wrap="square" lIns="0" tIns="0" rIns="0" bIns="0" rtlCol="0"/>
            <a:lstStyle/>
            <a:p>
              <a:endParaRPr/>
            </a:p>
          </p:txBody>
        </p:sp>
        <p:sp>
          <p:nvSpPr>
            <p:cNvPr id="1153" name="object 301"/>
            <p:cNvSpPr/>
            <p:nvPr/>
          </p:nvSpPr>
          <p:spPr>
            <a:xfrm>
              <a:off x="839028" y="4019324"/>
              <a:ext cx="135409" cy="145723"/>
            </a:xfrm>
            <a:custGeom>
              <a:avLst/>
              <a:gdLst/>
              <a:ahLst/>
              <a:cxnLst/>
              <a:rect l="l" t="t" r="r" b="b"/>
              <a:pathLst>
                <a:path w="152400" h="165735">
                  <a:moveTo>
                    <a:pt x="151980" y="93073"/>
                  </a:moveTo>
                  <a:lnTo>
                    <a:pt x="137125" y="93073"/>
                  </a:lnTo>
                  <a:lnTo>
                    <a:pt x="137125" y="115338"/>
                  </a:lnTo>
                  <a:lnTo>
                    <a:pt x="3745" y="115338"/>
                  </a:lnTo>
                  <a:lnTo>
                    <a:pt x="3745" y="165586"/>
                  </a:lnTo>
                  <a:lnTo>
                    <a:pt x="18596" y="165586"/>
                  </a:lnTo>
                  <a:lnTo>
                    <a:pt x="18596" y="141036"/>
                  </a:lnTo>
                  <a:lnTo>
                    <a:pt x="151980" y="141036"/>
                  </a:lnTo>
                  <a:lnTo>
                    <a:pt x="151980" y="93073"/>
                  </a:lnTo>
                  <a:close/>
                </a:path>
                <a:path w="152400" h="165735">
                  <a:moveTo>
                    <a:pt x="151980" y="141036"/>
                  </a:moveTo>
                  <a:lnTo>
                    <a:pt x="137125" y="141036"/>
                  </a:lnTo>
                  <a:lnTo>
                    <a:pt x="137125" y="164158"/>
                  </a:lnTo>
                  <a:lnTo>
                    <a:pt x="151980" y="164158"/>
                  </a:lnTo>
                  <a:lnTo>
                    <a:pt x="151980" y="141036"/>
                  </a:lnTo>
                  <a:close/>
                </a:path>
                <a:path w="152400" h="165735">
                  <a:moveTo>
                    <a:pt x="151980" y="0"/>
                  </a:moveTo>
                  <a:lnTo>
                    <a:pt x="137125" y="0"/>
                  </a:lnTo>
                  <a:lnTo>
                    <a:pt x="137125" y="22842"/>
                  </a:lnTo>
                  <a:lnTo>
                    <a:pt x="44667" y="23520"/>
                  </a:lnTo>
                  <a:lnTo>
                    <a:pt x="4572" y="46874"/>
                  </a:lnTo>
                  <a:lnTo>
                    <a:pt x="0" y="75858"/>
                  </a:lnTo>
                  <a:lnTo>
                    <a:pt x="2835" y="87738"/>
                  </a:lnTo>
                  <a:lnTo>
                    <a:pt x="9507" y="99800"/>
                  </a:lnTo>
                  <a:lnTo>
                    <a:pt x="18472" y="108409"/>
                  </a:lnTo>
                  <a:lnTo>
                    <a:pt x="30022" y="115338"/>
                  </a:lnTo>
                  <a:lnTo>
                    <a:pt x="137125" y="115338"/>
                  </a:lnTo>
                  <a:lnTo>
                    <a:pt x="59817" y="114925"/>
                  </a:lnTo>
                  <a:lnTo>
                    <a:pt x="48059" y="112675"/>
                  </a:lnTo>
                  <a:lnTo>
                    <a:pt x="36565" y="107691"/>
                  </a:lnTo>
                  <a:lnTo>
                    <a:pt x="24521" y="99107"/>
                  </a:lnTo>
                  <a:lnTo>
                    <a:pt x="20067" y="87999"/>
                  </a:lnTo>
                  <a:lnTo>
                    <a:pt x="18962" y="71590"/>
                  </a:lnTo>
                  <a:lnTo>
                    <a:pt x="24180" y="61195"/>
                  </a:lnTo>
                  <a:lnTo>
                    <a:pt x="37077" y="51636"/>
                  </a:lnTo>
                  <a:lnTo>
                    <a:pt x="49494" y="49310"/>
                  </a:lnTo>
                  <a:lnTo>
                    <a:pt x="65724" y="48535"/>
                  </a:lnTo>
                  <a:lnTo>
                    <a:pt x="151980" y="48535"/>
                  </a:lnTo>
                  <a:lnTo>
                    <a:pt x="151980" y="0"/>
                  </a:lnTo>
                  <a:close/>
                </a:path>
                <a:path w="152400" h="165735">
                  <a:moveTo>
                    <a:pt x="151980" y="48535"/>
                  </a:moveTo>
                  <a:lnTo>
                    <a:pt x="137125" y="48535"/>
                  </a:lnTo>
                  <a:lnTo>
                    <a:pt x="137125" y="70805"/>
                  </a:lnTo>
                  <a:lnTo>
                    <a:pt x="151980" y="70805"/>
                  </a:lnTo>
                  <a:lnTo>
                    <a:pt x="151980" y="48535"/>
                  </a:lnTo>
                  <a:close/>
                </a:path>
              </a:pathLst>
            </a:custGeom>
            <a:solidFill>
              <a:srgbClr val="000000"/>
            </a:solidFill>
          </p:spPr>
          <p:txBody>
            <a:bodyPr wrap="square" lIns="0" tIns="0" rIns="0" bIns="0" rtlCol="0"/>
            <a:lstStyle/>
            <a:p>
              <a:endParaRPr/>
            </a:p>
          </p:txBody>
        </p:sp>
        <p:sp>
          <p:nvSpPr>
            <p:cNvPr id="1154" name="object 302"/>
            <p:cNvSpPr/>
            <p:nvPr/>
          </p:nvSpPr>
          <p:spPr>
            <a:xfrm>
              <a:off x="838819" y="3873752"/>
              <a:ext cx="138794" cy="126181"/>
            </a:xfrm>
            <a:custGeom>
              <a:avLst/>
              <a:gdLst/>
              <a:ahLst/>
              <a:cxnLst/>
              <a:rect l="l" t="t" r="r" b="b"/>
              <a:pathLst>
                <a:path w="156209" h="143510">
                  <a:moveTo>
                    <a:pt x="75033" y="0"/>
                  </a:moveTo>
                  <a:lnTo>
                    <a:pt x="27505" y="15494"/>
                  </a:lnTo>
                  <a:lnTo>
                    <a:pt x="4103" y="45996"/>
                  </a:lnTo>
                  <a:lnTo>
                    <a:pt x="0" y="73467"/>
                  </a:lnTo>
                  <a:lnTo>
                    <a:pt x="1052" y="84705"/>
                  </a:lnTo>
                  <a:lnTo>
                    <a:pt x="17982" y="118975"/>
                  </a:lnTo>
                  <a:lnTo>
                    <a:pt x="51593" y="140018"/>
                  </a:lnTo>
                  <a:lnTo>
                    <a:pt x="79677" y="143270"/>
                  </a:lnTo>
                  <a:lnTo>
                    <a:pt x="92905" y="142292"/>
                  </a:lnTo>
                  <a:lnTo>
                    <a:pt x="138638" y="119757"/>
                  </a:lnTo>
                  <a:lnTo>
                    <a:pt x="143682" y="113098"/>
                  </a:lnTo>
                  <a:lnTo>
                    <a:pt x="69583" y="113098"/>
                  </a:lnTo>
                  <a:lnTo>
                    <a:pt x="57182" y="111714"/>
                  </a:lnTo>
                  <a:lnTo>
                    <a:pt x="21825" y="95752"/>
                  </a:lnTo>
                  <a:lnTo>
                    <a:pt x="13698" y="70715"/>
                  </a:lnTo>
                  <a:lnTo>
                    <a:pt x="15828" y="58452"/>
                  </a:lnTo>
                  <a:lnTo>
                    <a:pt x="54314" y="32116"/>
                  </a:lnTo>
                  <a:lnTo>
                    <a:pt x="86253" y="30155"/>
                  </a:lnTo>
                  <a:lnTo>
                    <a:pt x="142231" y="30155"/>
                  </a:lnTo>
                  <a:lnTo>
                    <a:pt x="137584" y="24079"/>
                  </a:lnTo>
                  <a:lnTo>
                    <a:pt x="126000" y="12801"/>
                  </a:lnTo>
                  <a:lnTo>
                    <a:pt x="115555" y="7187"/>
                  </a:lnTo>
                  <a:lnTo>
                    <a:pt x="103685" y="3181"/>
                  </a:lnTo>
                  <a:lnTo>
                    <a:pt x="90230" y="785"/>
                  </a:lnTo>
                  <a:lnTo>
                    <a:pt x="75033" y="0"/>
                  </a:lnTo>
                  <a:close/>
                </a:path>
                <a:path w="156209" h="143510">
                  <a:moveTo>
                    <a:pt x="142231" y="30155"/>
                  </a:moveTo>
                  <a:lnTo>
                    <a:pt x="86253" y="30155"/>
                  </a:lnTo>
                  <a:lnTo>
                    <a:pt x="98798" y="31567"/>
                  </a:lnTo>
                  <a:lnTo>
                    <a:pt x="110657" y="34645"/>
                  </a:lnTo>
                  <a:lnTo>
                    <a:pt x="122173" y="39697"/>
                  </a:lnTo>
                  <a:lnTo>
                    <a:pt x="133986" y="47158"/>
                  </a:lnTo>
                  <a:lnTo>
                    <a:pt x="140373" y="58087"/>
                  </a:lnTo>
                  <a:lnTo>
                    <a:pt x="142502" y="71623"/>
                  </a:lnTo>
                  <a:lnTo>
                    <a:pt x="142489" y="72791"/>
                  </a:lnTo>
                  <a:lnTo>
                    <a:pt x="122119" y="105133"/>
                  </a:lnTo>
                  <a:lnTo>
                    <a:pt x="69583" y="113098"/>
                  </a:lnTo>
                  <a:lnTo>
                    <a:pt x="143682" y="113098"/>
                  </a:lnTo>
                  <a:lnTo>
                    <a:pt x="155841" y="72791"/>
                  </a:lnTo>
                  <a:lnTo>
                    <a:pt x="155899" y="69178"/>
                  </a:lnTo>
                  <a:lnTo>
                    <a:pt x="154724" y="57270"/>
                  </a:lnTo>
                  <a:lnTo>
                    <a:pt x="151544" y="45991"/>
                  </a:lnTo>
                  <a:lnTo>
                    <a:pt x="145966" y="35038"/>
                  </a:lnTo>
                  <a:lnTo>
                    <a:pt x="142231" y="30155"/>
                  </a:lnTo>
                  <a:close/>
                </a:path>
              </a:pathLst>
            </a:custGeom>
            <a:solidFill>
              <a:srgbClr val="000000"/>
            </a:solidFill>
          </p:spPr>
          <p:txBody>
            <a:bodyPr wrap="square" lIns="0" tIns="0" rIns="0" bIns="0" rtlCol="0"/>
            <a:lstStyle/>
            <a:p>
              <a:endParaRPr/>
            </a:p>
          </p:txBody>
        </p:sp>
        <p:sp>
          <p:nvSpPr>
            <p:cNvPr id="1155" name="object 303"/>
            <p:cNvSpPr/>
            <p:nvPr/>
          </p:nvSpPr>
          <p:spPr>
            <a:xfrm>
              <a:off x="787287" y="3786605"/>
              <a:ext cx="187316" cy="65882"/>
            </a:xfrm>
            <a:custGeom>
              <a:avLst/>
              <a:gdLst/>
              <a:ahLst/>
              <a:cxnLst/>
              <a:rect l="l" t="t" r="r" b="b"/>
              <a:pathLst>
                <a:path w="210819" h="74929">
                  <a:moveTo>
                    <a:pt x="20566" y="25412"/>
                  </a:moveTo>
                  <a:lnTo>
                    <a:pt x="11710" y="25412"/>
                  </a:lnTo>
                  <a:lnTo>
                    <a:pt x="7997" y="27123"/>
                  </a:lnTo>
                  <a:lnTo>
                    <a:pt x="1712" y="33406"/>
                  </a:lnTo>
                  <a:lnTo>
                    <a:pt x="0" y="37114"/>
                  </a:lnTo>
                  <a:lnTo>
                    <a:pt x="0" y="45680"/>
                  </a:lnTo>
                  <a:lnTo>
                    <a:pt x="1712" y="49392"/>
                  </a:lnTo>
                  <a:lnTo>
                    <a:pt x="7997" y="55671"/>
                  </a:lnTo>
                  <a:lnTo>
                    <a:pt x="11710" y="57097"/>
                  </a:lnTo>
                  <a:lnTo>
                    <a:pt x="20566" y="57097"/>
                  </a:lnTo>
                  <a:lnTo>
                    <a:pt x="24276" y="55671"/>
                  </a:lnTo>
                  <a:lnTo>
                    <a:pt x="27131" y="52532"/>
                  </a:lnTo>
                  <a:lnTo>
                    <a:pt x="30275" y="49392"/>
                  </a:lnTo>
                  <a:lnTo>
                    <a:pt x="31703" y="45680"/>
                  </a:lnTo>
                  <a:lnTo>
                    <a:pt x="31703" y="36830"/>
                  </a:lnTo>
                  <a:lnTo>
                    <a:pt x="30275" y="33117"/>
                  </a:lnTo>
                  <a:lnTo>
                    <a:pt x="24276" y="27123"/>
                  </a:lnTo>
                  <a:lnTo>
                    <a:pt x="20566" y="25412"/>
                  </a:lnTo>
                  <a:close/>
                </a:path>
                <a:path w="210819" h="74929">
                  <a:moveTo>
                    <a:pt x="210214" y="0"/>
                  </a:moveTo>
                  <a:lnTo>
                    <a:pt x="195359" y="0"/>
                  </a:lnTo>
                  <a:lnTo>
                    <a:pt x="195359" y="24269"/>
                  </a:lnTo>
                  <a:lnTo>
                    <a:pt x="61979" y="24269"/>
                  </a:lnTo>
                  <a:lnTo>
                    <a:pt x="61979" y="74517"/>
                  </a:lnTo>
                  <a:lnTo>
                    <a:pt x="76830" y="74517"/>
                  </a:lnTo>
                  <a:lnTo>
                    <a:pt x="76830" y="49963"/>
                  </a:lnTo>
                  <a:lnTo>
                    <a:pt x="210214" y="49963"/>
                  </a:lnTo>
                  <a:lnTo>
                    <a:pt x="210214" y="0"/>
                  </a:lnTo>
                  <a:close/>
                </a:path>
                <a:path w="210819" h="74929">
                  <a:moveTo>
                    <a:pt x="210214" y="49963"/>
                  </a:moveTo>
                  <a:lnTo>
                    <a:pt x="195359" y="49963"/>
                  </a:lnTo>
                  <a:lnTo>
                    <a:pt x="195359" y="74517"/>
                  </a:lnTo>
                  <a:lnTo>
                    <a:pt x="210214" y="74517"/>
                  </a:lnTo>
                  <a:lnTo>
                    <a:pt x="210214" y="49963"/>
                  </a:lnTo>
                  <a:close/>
                </a:path>
              </a:pathLst>
            </a:custGeom>
            <a:solidFill>
              <a:srgbClr val="000000"/>
            </a:solidFill>
          </p:spPr>
          <p:txBody>
            <a:bodyPr wrap="square" lIns="0" tIns="0" rIns="0" bIns="0" rtlCol="0"/>
            <a:lstStyle/>
            <a:p>
              <a:endParaRPr/>
            </a:p>
          </p:txBody>
        </p:sp>
        <p:sp>
          <p:nvSpPr>
            <p:cNvPr id="1156" name="object 304"/>
            <p:cNvSpPr/>
            <p:nvPr/>
          </p:nvSpPr>
          <p:spPr>
            <a:xfrm>
              <a:off x="838979" y="3665483"/>
              <a:ext cx="138230" cy="101615"/>
            </a:xfrm>
            <a:custGeom>
              <a:avLst/>
              <a:gdLst/>
              <a:ahLst/>
              <a:cxnLst/>
              <a:rect l="l" t="t" r="r" b="b"/>
              <a:pathLst>
                <a:path w="155575" h="115570">
                  <a:moveTo>
                    <a:pt x="148992" y="25607"/>
                  </a:moveTo>
                  <a:lnTo>
                    <a:pt x="110619" y="25607"/>
                  </a:lnTo>
                  <a:lnTo>
                    <a:pt x="117640" y="25615"/>
                  </a:lnTo>
                  <a:lnTo>
                    <a:pt x="128519" y="28786"/>
                  </a:lnTo>
                  <a:lnTo>
                    <a:pt x="138761" y="40020"/>
                  </a:lnTo>
                  <a:lnTo>
                    <a:pt x="141388" y="51118"/>
                  </a:lnTo>
                  <a:lnTo>
                    <a:pt x="142018" y="68177"/>
                  </a:lnTo>
                  <a:lnTo>
                    <a:pt x="139249" y="80902"/>
                  </a:lnTo>
                  <a:lnTo>
                    <a:pt x="133112" y="91192"/>
                  </a:lnTo>
                  <a:lnTo>
                    <a:pt x="123064" y="97900"/>
                  </a:lnTo>
                  <a:lnTo>
                    <a:pt x="109191" y="100405"/>
                  </a:lnTo>
                  <a:lnTo>
                    <a:pt x="109191" y="115252"/>
                  </a:lnTo>
                  <a:lnTo>
                    <a:pt x="143750" y="115252"/>
                  </a:lnTo>
                  <a:lnTo>
                    <a:pt x="145978" y="110251"/>
                  </a:lnTo>
                  <a:lnTo>
                    <a:pt x="150172" y="98612"/>
                  </a:lnTo>
                  <a:lnTo>
                    <a:pt x="153281" y="85699"/>
                  </a:lnTo>
                  <a:lnTo>
                    <a:pt x="154544" y="76495"/>
                  </a:lnTo>
                  <a:lnTo>
                    <a:pt x="155143" y="65333"/>
                  </a:lnTo>
                  <a:lnTo>
                    <a:pt x="155018" y="46676"/>
                  </a:lnTo>
                  <a:lnTo>
                    <a:pt x="152517" y="34374"/>
                  </a:lnTo>
                  <a:lnTo>
                    <a:pt x="148992" y="25607"/>
                  </a:lnTo>
                  <a:close/>
                </a:path>
                <a:path w="155575" h="115570">
                  <a:moveTo>
                    <a:pt x="44071" y="7334"/>
                  </a:moveTo>
                  <a:lnTo>
                    <a:pt x="5414" y="25188"/>
                  </a:lnTo>
                  <a:lnTo>
                    <a:pt x="0" y="65333"/>
                  </a:lnTo>
                  <a:lnTo>
                    <a:pt x="1918" y="78921"/>
                  </a:lnTo>
                  <a:lnTo>
                    <a:pt x="32225" y="113341"/>
                  </a:lnTo>
                  <a:lnTo>
                    <a:pt x="47342" y="114771"/>
                  </a:lnTo>
                  <a:lnTo>
                    <a:pt x="58667" y="111439"/>
                  </a:lnTo>
                  <a:lnTo>
                    <a:pt x="70246" y="102590"/>
                  </a:lnTo>
                  <a:lnTo>
                    <a:pt x="76703" y="92382"/>
                  </a:lnTo>
                  <a:lnTo>
                    <a:pt x="77362" y="90698"/>
                  </a:lnTo>
                  <a:lnTo>
                    <a:pt x="28935" y="90698"/>
                  </a:lnTo>
                  <a:lnTo>
                    <a:pt x="23220" y="88129"/>
                  </a:lnTo>
                  <a:lnTo>
                    <a:pt x="18555" y="81384"/>
                  </a:lnTo>
                  <a:lnTo>
                    <a:pt x="14806" y="71128"/>
                  </a:lnTo>
                  <a:lnTo>
                    <a:pt x="13540" y="55967"/>
                  </a:lnTo>
                  <a:lnTo>
                    <a:pt x="15870" y="42554"/>
                  </a:lnTo>
                  <a:lnTo>
                    <a:pt x="21792" y="32173"/>
                  </a:lnTo>
                  <a:lnTo>
                    <a:pt x="27219" y="25891"/>
                  </a:lnTo>
                  <a:lnTo>
                    <a:pt x="34646" y="22752"/>
                  </a:lnTo>
                  <a:lnTo>
                    <a:pt x="44071" y="22179"/>
                  </a:lnTo>
                  <a:lnTo>
                    <a:pt x="44071" y="7334"/>
                  </a:lnTo>
                  <a:close/>
                </a:path>
                <a:path w="155575" h="115570">
                  <a:moveTo>
                    <a:pt x="103590" y="0"/>
                  </a:moveTo>
                  <a:lnTo>
                    <a:pt x="74616" y="25188"/>
                  </a:lnTo>
                  <a:lnTo>
                    <a:pt x="61971" y="62219"/>
                  </a:lnTo>
                  <a:lnTo>
                    <a:pt x="56652" y="76053"/>
                  </a:lnTo>
                  <a:lnTo>
                    <a:pt x="51499" y="84417"/>
                  </a:lnTo>
                  <a:lnTo>
                    <a:pt x="47785" y="88702"/>
                  </a:lnTo>
                  <a:lnTo>
                    <a:pt x="42643" y="90698"/>
                  </a:lnTo>
                  <a:lnTo>
                    <a:pt x="77362" y="90698"/>
                  </a:lnTo>
                  <a:lnTo>
                    <a:pt x="82059" y="78708"/>
                  </a:lnTo>
                  <a:lnTo>
                    <a:pt x="90716" y="53126"/>
                  </a:lnTo>
                  <a:lnTo>
                    <a:pt x="96100" y="40197"/>
                  </a:lnTo>
                  <a:lnTo>
                    <a:pt x="101194" y="32173"/>
                  </a:lnTo>
                  <a:lnTo>
                    <a:pt x="105192" y="27892"/>
                  </a:lnTo>
                  <a:lnTo>
                    <a:pt x="110619" y="25607"/>
                  </a:lnTo>
                  <a:lnTo>
                    <a:pt x="148992" y="25607"/>
                  </a:lnTo>
                  <a:lnTo>
                    <a:pt x="147877" y="22836"/>
                  </a:lnTo>
                  <a:lnTo>
                    <a:pt x="140728" y="11627"/>
                  </a:lnTo>
                  <a:lnTo>
                    <a:pt x="131839" y="4850"/>
                  </a:lnTo>
                  <a:lnTo>
                    <a:pt x="119843" y="942"/>
                  </a:lnTo>
                  <a:lnTo>
                    <a:pt x="103590" y="0"/>
                  </a:lnTo>
                  <a:close/>
                </a:path>
              </a:pathLst>
            </a:custGeom>
            <a:solidFill>
              <a:srgbClr val="000000"/>
            </a:solidFill>
          </p:spPr>
          <p:txBody>
            <a:bodyPr wrap="square" lIns="0" tIns="0" rIns="0" bIns="0" rtlCol="0"/>
            <a:lstStyle/>
            <a:p>
              <a:endParaRPr/>
            </a:p>
          </p:txBody>
        </p:sp>
        <p:sp>
          <p:nvSpPr>
            <p:cNvPr id="1157" name="object 305"/>
            <p:cNvSpPr/>
            <p:nvPr/>
          </p:nvSpPr>
          <p:spPr>
            <a:xfrm>
              <a:off x="839438" y="3516003"/>
              <a:ext cx="137666" cy="122831"/>
            </a:xfrm>
            <a:custGeom>
              <a:avLst/>
              <a:gdLst/>
              <a:ahLst/>
              <a:cxnLst/>
              <a:rect l="l" t="t" r="r" b="b"/>
              <a:pathLst>
                <a:path w="154940" h="139700">
                  <a:moveTo>
                    <a:pt x="80115" y="0"/>
                  </a:moveTo>
                  <a:lnTo>
                    <a:pt x="38779" y="7524"/>
                  </a:lnTo>
                  <a:lnTo>
                    <a:pt x="6325" y="37554"/>
                  </a:lnTo>
                  <a:lnTo>
                    <a:pt x="0" y="81154"/>
                  </a:lnTo>
                  <a:lnTo>
                    <a:pt x="2765" y="92945"/>
                  </a:lnTo>
                  <a:lnTo>
                    <a:pt x="26457" y="125767"/>
                  </a:lnTo>
                  <a:lnTo>
                    <a:pt x="72991" y="139447"/>
                  </a:lnTo>
                  <a:lnTo>
                    <a:pt x="90699" y="139682"/>
                  </a:lnTo>
                  <a:lnTo>
                    <a:pt x="103395" y="137203"/>
                  </a:lnTo>
                  <a:lnTo>
                    <a:pt x="115176" y="132908"/>
                  </a:lnTo>
                  <a:lnTo>
                    <a:pt x="126175" y="126684"/>
                  </a:lnTo>
                  <a:lnTo>
                    <a:pt x="136524" y="118418"/>
                  </a:lnTo>
                  <a:lnTo>
                    <a:pt x="142984" y="110488"/>
                  </a:lnTo>
                  <a:lnTo>
                    <a:pt x="80115" y="110488"/>
                  </a:lnTo>
                  <a:lnTo>
                    <a:pt x="80115" y="110061"/>
                  </a:lnTo>
                  <a:lnTo>
                    <a:pt x="60927" y="110061"/>
                  </a:lnTo>
                  <a:lnTo>
                    <a:pt x="47070" y="107583"/>
                  </a:lnTo>
                  <a:lnTo>
                    <a:pt x="14674" y="78301"/>
                  </a:lnTo>
                  <a:lnTo>
                    <a:pt x="13824" y="61587"/>
                  </a:lnTo>
                  <a:lnTo>
                    <a:pt x="18576" y="50002"/>
                  </a:lnTo>
                  <a:lnTo>
                    <a:pt x="27872" y="40130"/>
                  </a:lnTo>
                  <a:lnTo>
                    <a:pt x="37912" y="35004"/>
                  </a:lnTo>
                  <a:lnTo>
                    <a:pt x="50393" y="31716"/>
                  </a:lnTo>
                  <a:lnTo>
                    <a:pt x="65263" y="30262"/>
                  </a:lnTo>
                  <a:lnTo>
                    <a:pt x="80115" y="30262"/>
                  </a:lnTo>
                  <a:lnTo>
                    <a:pt x="80115" y="0"/>
                  </a:lnTo>
                  <a:close/>
                </a:path>
                <a:path w="154940" h="139700">
                  <a:moveTo>
                    <a:pt x="106677" y="2569"/>
                  </a:moveTo>
                  <a:lnTo>
                    <a:pt x="116814" y="26589"/>
                  </a:lnTo>
                  <a:lnTo>
                    <a:pt x="127001" y="33235"/>
                  </a:lnTo>
                  <a:lnTo>
                    <a:pt x="136822" y="44144"/>
                  </a:lnTo>
                  <a:lnTo>
                    <a:pt x="140530" y="55369"/>
                  </a:lnTo>
                  <a:lnTo>
                    <a:pt x="141618" y="70747"/>
                  </a:lnTo>
                  <a:lnTo>
                    <a:pt x="138934" y="82489"/>
                  </a:lnTo>
                  <a:lnTo>
                    <a:pt x="109541" y="107202"/>
                  </a:lnTo>
                  <a:lnTo>
                    <a:pt x="81258" y="110488"/>
                  </a:lnTo>
                  <a:lnTo>
                    <a:pt x="142984" y="110488"/>
                  </a:lnTo>
                  <a:lnTo>
                    <a:pt x="154584" y="56941"/>
                  </a:lnTo>
                  <a:lnTo>
                    <a:pt x="152091" y="44641"/>
                  </a:lnTo>
                  <a:lnTo>
                    <a:pt x="147448" y="32962"/>
                  </a:lnTo>
                  <a:lnTo>
                    <a:pt x="140358" y="21566"/>
                  </a:lnTo>
                  <a:lnTo>
                    <a:pt x="131302" y="13435"/>
                  </a:lnTo>
                  <a:lnTo>
                    <a:pt x="120060" y="7073"/>
                  </a:lnTo>
                  <a:lnTo>
                    <a:pt x="106677" y="2569"/>
                  </a:lnTo>
                  <a:close/>
                </a:path>
                <a:path w="154940" h="139700">
                  <a:moveTo>
                    <a:pt x="80115" y="30262"/>
                  </a:moveTo>
                  <a:lnTo>
                    <a:pt x="65263" y="30262"/>
                  </a:lnTo>
                  <a:lnTo>
                    <a:pt x="60927" y="110061"/>
                  </a:lnTo>
                  <a:lnTo>
                    <a:pt x="80115" y="110061"/>
                  </a:lnTo>
                  <a:lnTo>
                    <a:pt x="80115" y="30262"/>
                  </a:lnTo>
                  <a:close/>
                </a:path>
              </a:pathLst>
            </a:custGeom>
            <a:solidFill>
              <a:srgbClr val="000000"/>
            </a:solidFill>
          </p:spPr>
          <p:txBody>
            <a:bodyPr wrap="square" lIns="0" tIns="0" rIns="0" bIns="0" rtlCol="0"/>
            <a:lstStyle/>
            <a:p>
              <a:endParaRPr/>
            </a:p>
          </p:txBody>
        </p:sp>
        <p:sp>
          <p:nvSpPr>
            <p:cNvPr id="1158" name="object 306"/>
            <p:cNvSpPr/>
            <p:nvPr/>
          </p:nvSpPr>
          <p:spPr>
            <a:xfrm>
              <a:off x="945895" y="3448026"/>
              <a:ext cx="58677" cy="46899"/>
            </a:xfrm>
            <a:custGeom>
              <a:avLst/>
              <a:gdLst/>
              <a:ahLst/>
              <a:cxnLst/>
              <a:rect l="l" t="t" r="r" b="b"/>
              <a:pathLst>
                <a:path w="66040" h="53339">
                  <a:moveTo>
                    <a:pt x="0" y="0"/>
                  </a:moveTo>
                  <a:lnTo>
                    <a:pt x="0" y="27409"/>
                  </a:lnTo>
                  <a:lnTo>
                    <a:pt x="15692" y="28028"/>
                  </a:lnTo>
                  <a:lnTo>
                    <a:pt x="27761" y="30616"/>
                  </a:lnTo>
                  <a:lnTo>
                    <a:pt x="40121" y="35536"/>
                  </a:lnTo>
                  <a:lnTo>
                    <a:pt x="50162" y="42936"/>
                  </a:lnTo>
                  <a:lnTo>
                    <a:pt x="59120" y="52816"/>
                  </a:lnTo>
                  <a:lnTo>
                    <a:pt x="65691" y="35016"/>
                  </a:lnTo>
                  <a:lnTo>
                    <a:pt x="37367" y="9429"/>
                  </a:lnTo>
                  <a:lnTo>
                    <a:pt x="13746" y="1546"/>
                  </a:lnTo>
                  <a:lnTo>
                    <a:pt x="0" y="0"/>
                  </a:lnTo>
                  <a:close/>
                </a:path>
              </a:pathLst>
            </a:custGeom>
            <a:solidFill>
              <a:srgbClr val="000000"/>
            </a:solidFill>
          </p:spPr>
          <p:txBody>
            <a:bodyPr wrap="square" lIns="0" tIns="0" rIns="0" bIns="0" rtlCol="0"/>
            <a:lstStyle/>
            <a:p>
              <a:endParaRPr/>
            </a:p>
          </p:txBody>
        </p:sp>
        <p:sp>
          <p:nvSpPr>
            <p:cNvPr id="1159" name="object 307"/>
            <p:cNvSpPr/>
            <p:nvPr/>
          </p:nvSpPr>
          <p:spPr>
            <a:xfrm>
              <a:off x="785765" y="3219915"/>
              <a:ext cx="188444" cy="93799"/>
            </a:xfrm>
            <a:custGeom>
              <a:avLst/>
              <a:gdLst/>
              <a:ahLst/>
              <a:cxnLst/>
              <a:rect l="l" t="t" r="r" b="b"/>
              <a:pathLst>
                <a:path w="212090" h="106679">
                  <a:moveTo>
                    <a:pt x="211927" y="0"/>
                  </a:moveTo>
                  <a:lnTo>
                    <a:pt x="197072" y="0"/>
                  </a:lnTo>
                  <a:lnTo>
                    <a:pt x="197072" y="36255"/>
                  </a:lnTo>
                  <a:lnTo>
                    <a:pt x="0" y="36255"/>
                  </a:lnTo>
                  <a:lnTo>
                    <a:pt x="0" y="55385"/>
                  </a:lnTo>
                  <a:lnTo>
                    <a:pt x="32846" y="106202"/>
                  </a:lnTo>
                  <a:lnTo>
                    <a:pt x="51123" y="106202"/>
                  </a:lnTo>
                  <a:lnTo>
                    <a:pt x="23991" y="64237"/>
                  </a:lnTo>
                  <a:lnTo>
                    <a:pt x="211927" y="64237"/>
                  </a:lnTo>
                  <a:lnTo>
                    <a:pt x="211927" y="0"/>
                  </a:lnTo>
                  <a:close/>
                </a:path>
                <a:path w="212090" h="106679">
                  <a:moveTo>
                    <a:pt x="211927" y="64237"/>
                  </a:moveTo>
                  <a:lnTo>
                    <a:pt x="197072" y="64237"/>
                  </a:lnTo>
                  <a:lnTo>
                    <a:pt x="197072" y="100493"/>
                  </a:lnTo>
                  <a:lnTo>
                    <a:pt x="211927" y="100493"/>
                  </a:lnTo>
                  <a:lnTo>
                    <a:pt x="211927" y="64237"/>
                  </a:lnTo>
                  <a:close/>
                </a:path>
              </a:pathLst>
            </a:custGeom>
            <a:solidFill>
              <a:srgbClr val="000000"/>
            </a:solidFill>
          </p:spPr>
          <p:txBody>
            <a:bodyPr wrap="square" lIns="0" tIns="0" rIns="0" bIns="0" rtlCol="0"/>
            <a:lstStyle/>
            <a:p>
              <a:endParaRPr/>
            </a:p>
          </p:txBody>
        </p:sp>
        <p:sp>
          <p:nvSpPr>
            <p:cNvPr id="1160" name="object 308"/>
            <p:cNvSpPr/>
            <p:nvPr/>
          </p:nvSpPr>
          <p:spPr>
            <a:xfrm>
              <a:off x="789065" y="3099618"/>
              <a:ext cx="208755" cy="84865"/>
            </a:xfrm>
            <a:custGeom>
              <a:avLst/>
              <a:gdLst/>
              <a:ahLst/>
              <a:cxnLst/>
              <a:rect l="l" t="t" r="r" b="b"/>
              <a:pathLst>
                <a:path w="234950" h="96520">
                  <a:moveTo>
                    <a:pt x="0" y="0"/>
                  </a:moveTo>
                  <a:lnTo>
                    <a:pt x="0" y="22269"/>
                  </a:lnTo>
                  <a:lnTo>
                    <a:pt x="234490" y="96212"/>
                  </a:lnTo>
                  <a:lnTo>
                    <a:pt x="234490" y="73943"/>
                  </a:lnTo>
                  <a:lnTo>
                    <a:pt x="0" y="0"/>
                  </a:lnTo>
                  <a:close/>
                </a:path>
              </a:pathLst>
            </a:custGeom>
            <a:solidFill>
              <a:srgbClr val="000000"/>
            </a:solidFill>
          </p:spPr>
          <p:txBody>
            <a:bodyPr wrap="square" lIns="0" tIns="0" rIns="0" bIns="0" rtlCol="0"/>
            <a:lstStyle/>
            <a:p>
              <a:endParaRPr/>
            </a:p>
          </p:txBody>
        </p:sp>
        <p:sp>
          <p:nvSpPr>
            <p:cNvPr id="1161" name="object 309"/>
            <p:cNvSpPr/>
            <p:nvPr/>
          </p:nvSpPr>
          <p:spPr>
            <a:xfrm>
              <a:off x="789065" y="3061345"/>
              <a:ext cx="185058" cy="0"/>
            </a:xfrm>
            <a:custGeom>
              <a:avLst/>
              <a:gdLst/>
              <a:ahLst/>
              <a:cxnLst/>
              <a:rect l="l" t="t" r="r" b="b"/>
              <a:pathLst>
                <a:path w="208280">
                  <a:moveTo>
                    <a:pt x="0" y="0"/>
                  </a:moveTo>
                  <a:lnTo>
                    <a:pt x="208213" y="0"/>
                  </a:lnTo>
                </a:path>
              </a:pathLst>
            </a:custGeom>
            <a:ln w="55879">
              <a:solidFill>
                <a:srgbClr val="000000"/>
              </a:solidFill>
            </a:ln>
          </p:spPr>
          <p:txBody>
            <a:bodyPr wrap="square" lIns="0" tIns="0" rIns="0" bIns="0" rtlCol="0"/>
            <a:lstStyle/>
            <a:p>
              <a:endParaRPr/>
            </a:p>
          </p:txBody>
        </p:sp>
        <p:sp>
          <p:nvSpPr>
            <p:cNvPr id="1162" name="object 310"/>
            <p:cNvSpPr/>
            <p:nvPr/>
          </p:nvSpPr>
          <p:spPr>
            <a:xfrm>
              <a:off x="789065" y="3013887"/>
              <a:ext cx="13541" cy="23450"/>
            </a:xfrm>
            <a:custGeom>
              <a:avLst/>
              <a:gdLst/>
              <a:ahLst/>
              <a:cxnLst/>
              <a:rect l="l" t="t" r="r" b="b"/>
              <a:pathLst>
                <a:path w="15240" h="26669">
                  <a:moveTo>
                    <a:pt x="0" y="13335"/>
                  </a:moveTo>
                  <a:lnTo>
                    <a:pt x="14851" y="13335"/>
                  </a:lnTo>
                </a:path>
              </a:pathLst>
            </a:custGeom>
            <a:ln w="27940">
              <a:solidFill>
                <a:srgbClr val="000000"/>
              </a:solidFill>
            </a:ln>
          </p:spPr>
          <p:txBody>
            <a:bodyPr wrap="square" lIns="0" tIns="0" rIns="0" bIns="0" rtlCol="0"/>
            <a:lstStyle/>
            <a:p>
              <a:endParaRPr/>
            </a:p>
          </p:txBody>
        </p:sp>
        <p:sp>
          <p:nvSpPr>
            <p:cNvPr id="1163" name="object 311"/>
            <p:cNvSpPr/>
            <p:nvPr/>
          </p:nvSpPr>
          <p:spPr>
            <a:xfrm>
              <a:off x="960866" y="3062489"/>
              <a:ext cx="13541" cy="23450"/>
            </a:xfrm>
            <a:custGeom>
              <a:avLst/>
              <a:gdLst/>
              <a:ahLst/>
              <a:cxnLst/>
              <a:rect l="l" t="t" r="r" b="b"/>
              <a:pathLst>
                <a:path w="15240" h="26669">
                  <a:moveTo>
                    <a:pt x="0" y="13275"/>
                  </a:moveTo>
                  <a:lnTo>
                    <a:pt x="14854" y="13275"/>
                  </a:lnTo>
                </a:path>
              </a:pathLst>
            </a:custGeom>
            <a:ln w="27820">
              <a:solidFill>
                <a:srgbClr val="000000"/>
              </a:solidFill>
            </a:ln>
          </p:spPr>
          <p:txBody>
            <a:bodyPr wrap="square" lIns="0" tIns="0" rIns="0" bIns="0" rtlCol="0"/>
            <a:lstStyle/>
            <a:p>
              <a:endParaRPr/>
            </a:p>
          </p:txBody>
        </p:sp>
        <p:sp>
          <p:nvSpPr>
            <p:cNvPr id="1164" name="object 312"/>
            <p:cNvSpPr/>
            <p:nvPr/>
          </p:nvSpPr>
          <p:spPr>
            <a:xfrm>
              <a:off x="873823" y="2942751"/>
              <a:ext cx="0" cy="94915"/>
            </a:xfrm>
            <a:custGeom>
              <a:avLst/>
              <a:gdLst/>
              <a:ahLst/>
              <a:cxnLst/>
              <a:rect l="l" t="t" r="r" b="b"/>
              <a:pathLst>
                <a:path h="107950">
                  <a:moveTo>
                    <a:pt x="0" y="0"/>
                  </a:moveTo>
                  <a:lnTo>
                    <a:pt x="0" y="107918"/>
                  </a:lnTo>
                </a:path>
              </a:pathLst>
            </a:custGeom>
            <a:ln w="18407">
              <a:solidFill>
                <a:srgbClr val="000000"/>
              </a:solidFill>
            </a:ln>
          </p:spPr>
          <p:txBody>
            <a:bodyPr wrap="square" lIns="0" tIns="0" rIns="0" bIns="0" rtlCol="0"/>
            <a:lstStyle/>
            <a:p>
              <a:endParaRPr/>
            </a:p>
          </p:txBody>
        </p:sp>
        <p:sp>
          <p:nvSpPr>
            <p:cNvPr id="1165" name="object 313"/>
            <p:cNvSpPr/>
            <p:nvPr/>
          </p:nvSpPr>
          <p:spPr>
            <a:xfrm>
              <a:off x="960866" y="3014291"/>
              <a:ext cx="13541" cy="23450"/>
            </a:xfrm>
            <a:custGeom>
              <a:avLst/>
              <a:gdLst/>
              <a:ahLst/>
              <a:cxnLst/>
              <a:rect l="l" t="t" r="r" b="b"/>
              <a:pathLst>
                <a:path w="15240" h="26669">
                  <a:moveTo>
                    <a:pt x="0" y="13277"/>
                  </a:moveTo>
                  <a:lnTo>
                    <a:pt x="14854" y="13277"/>
                  </a:lnTo>
                </a:path>
              </a:pathLst>
            </a:custGeom>
            <a:ln w="27824">
              <a:solidFill>
                <a:srgbClr val="000000"/>
              </a:solidFill>
            </a:ln>
          </p:spPr>
          <p:txBody>
            <a:bodyPr wrap="square" lIns="0" tIns="0" rIns="0" bIns="0" rtlCol="0"/>
            <a:lstStyle/>
            <a:p>
              <a:endParaRPr/>
            </a:p>
          </p:txBody>
        </p:sp>
        <p:sp>
          <p:nvSpPr>
            <p:cNvPr id="1166" name="object 314"/>
            <p:cNvSpPr/>
            <p:nvPr/>
          </p:nvSpPr>
          <p:spPr>
            <a:xfrm>
              <a:off x="789065" y="2941862"/>
              <a:ext cx="185058" cy="0"/>
            </a:xfrm>
            <a:custGeom>
              <a:avLst/>
              <a:gdLst/>
              <a:ahLst/>
              <a:cxnLst/>
              <a:rect l="l" t="t" r="r" b="b"/>
              <a:pathLst>
                <a:path w="208280">
                  <a:moveTo>
                    <a:pt x="0" y="0"/>
                  </a:moveTo>
                  <a:lnTo>
                    <a:pt x="208213" y="0"/>
                  </a:lnTo>
                </a:path>
              </a:pathLst>
            </a:custGeom>
            <a:ln w="55879">
              <a:solidFill>
                <a:srgbClr val="000000"/>
              </a:solidFill>
            </a:ln>
          </p:spPr>
          <p:txBody>
            <a:bodyPr wrap="square" lIns="0" tIns="0" rIns="0" bIns="0" rtlCol="0"/>
            <a:lstStyle/>
            <a:p>
              <a:endParaRPr/>
            </a:p>
          </p:txBody>
        </p:sp>
        <p:sp>
          <p:nvSpPr>
            <p:cNvPr id="1167" name="object 315"/>
            <p:cNvSpPr/>
            <p:nvPr/>
          </p:nvSpPr>
          <p:spPr>
            <a:xfrm>
              <a:off x="789065" y="2894405"/>
              <a:ext cx="13541" cy="23450"/>
            </a:xfrm>
            <a:custGeom>
              <a:avLst/>
              <a:gdLst/>
              <a:ahLst/>
              <a:cxnLst/>
              <a:rect l="l" t="t" r="r" b="b"/>
              <a:pathLst>
                <a:path w="15240" h="26669">
                  <a:moveTo>
                    <a:pt x="0" y="13335"/>
                  </a:moveTo>
                  <a:lnTo>
                    <a:pt x="14851" y="13335"/>
                  </a:lnTo>
                </a:path>
              </a:pathLst>
            </a:custGeom>
            <a:ln w="27940">
              <a:solidFill>
                <a:srgbClr val="000000"/>
              </a:solidFill>
            </a:ln>
          </p:spPr>
          <p:txBody>
            <a:bodyPr wrap="square" lIns="0" tIns="0" rIns="0" bIns="0" rtlCol="0"/>
            <a:lstStyle/>
            <a:p>
              <a:endParaRPr/>
            </a:p>
          </p:txBody>
        </p:sp>
        <p:sp>
          <p:nvSpPr>
            <p:cNvPr id="1168" name="object 316"/>
            <p:cNvSpPr/>
            <p:nvPr/>
          </p:nvSpPr>
          <p:spPr>
            <a:xfrm>
              <a:off x="960866" y="2942751"/>
              <a:ext cx="13541" cy="23450"/>
            </a:xfrm>
            <a:custGeom>
              <a:avLst/>
              <a:gdLst/>
              <a:ahLst/>
              <a:cxnLst/>
              <a:rect l="l" t="t" r="r" b="b"/>
              <a:pathLst>
                <a:path w="15240" h="26669">
                  <a:moveTo>
                    <a:pt x="0" y="13275"/>
                  </a:moveTo>
                  <a:lnTo>
                    <a:pt x="14854" y="13275"/>
                  </a:lnTo>
                </a:path>
              </a:pathLst>
            </a:custGeom>
            <a:ln w="27820">
              <a:solidFill>
                <a:srgbClr val="000000"/>
              </a:solidFill>
            </a:ln>
          </p:spPr>
          <p:txBody>
            <a:bodyPr wrap="square" lIns="0" tIns="0" rIns="0" bIns="0" rtlCol="0"/>
            <a:lstStyle/>
            <a:p>
              <a:endParaRPr/>
            </a:p>
          </p:txBody>
        </p:sp>
        <p:sp>
          <p:nvSpPr>
            <p:cNvPr id="1169" name="object 317"/>
            <p:cNvSpPr/>
            <p:nvPr/>
          </p:nvSpPr>
          <p:spPr>
            <a:xfrm>
              <a:off x="960866" y="2894557"/>
              <a:ext cx="13541" cy="23450"/>
            </a:xfrm>
            <a:custGeom>
              <a:avLst/>
              <a:gdLst/>
              <a:ahLst/>
              <a:cxnLst/>
              <a:rect l="l" t="t" r="r" b="b"/>
              <a:pathLst>
                <a:path w="15240" h="26669">
                  <a:moveTo>
                    <a:pt x="0" y="13275"/>
                  </a:moveTo>
                  <a:lnTo>
                    <a:pt x="14854" y="13275"/>
                  </a:lnTo>
                </a:path>
              </a:pathLst>
            </a:custGeom>
            <a:ln w="27820">
              <a:solidFill>
                <a:srgbClr val="000000"/>
              </a:solidFill>
            </a:ln>
          </p:spPr>
          <p:txBody>
            <a:bodyPr wrap="square" lIns="0" tIns="0" rIns="0" bIns="0" rtlCol="0"/>
            <a:lstStyle/>
            <a:p>
              <a:endParaRPr/>
            </a:p>
          </p:txBody>
        </p:sp>
        <p:sp>
          <p:nvSpPr>
            <p:cNvPr id="1170" name="object 318"/>
            <p:cNvSpPr/>
            <p:nvPr/>
          </p:nvSpPr>
          <p:spPr>
            <a:xfrm>
              <a:off x="842356" y="2757733"/>
              <a:ext cx="132024" cy="113340"/>
            </a:xfrm>
            <a:custGeom>
              <a:avLst/>
              <a:gdLst/>
              <a:ahLst/>
              <a:cxnLst/>
              <a:rect l="l" t="t" r="r" b="b"/>
              <a:pathLst>
                <a:path w="148590" h="128905">
                  <a:moveTo>
                    <a:pt x="55321" y="35687"/>
                  </a:moveTo>
                  <a:lnTo>
                    <a:pt x="14851" y="35687"/>
                  </a:lnTo>
                  <a:lnTo>
                    <a:pt x="136239" y="128471"/>
                  </a:lnTo>
                  <a:lnTo>
                    <a:pt x="148235" y="128471"/>
                  </a:lnTo>
                  <a:lnTo>
                    <a:pt x="148235" y="95354"/>
                  </a:lnTo>
                  <a:lnTo>
                    <a:pt x="133380" y="95354"/>
                  </a:lnTo>
                  <a:lnTo>
                    <a:pt x="55321" y="35687"/>
                  </a:lnTo>
                  <a:close/>
                </a:path>
                <a:path w="148590" h="128905">
                  <a:moveTo>
                    <a:pt x="11995" y="2569"/>
                  </a:moveTo>
                  <a:lnTo>
                    <a:pt x="0" y="2569"/>
                  </a:lnTo>
                  <a:lnTo>
                    <a:pt x="0" y="123902"/>
                  </a:lnTo>
                  <a:lnTo>
                    <a:pt x="40555" y="123902"/>
                  </a:lnTo>
                  <a:lnTo>
                    <a:pt x="40555" y="109057"/>
                  </a:lnTo>
                  <a:lnTo>
                    <a:pt x="14851" y="109057"/>
                  </a:lnTo>
                  <a:lnTo>
                    <a:pt x="14851" y="35687"/>
                  </a:lnTo>
                  <a:lnTo>
                    <a:pt x="55321" y="35687"/>
                  </a:lnTo>
                  <a:lnTo>
                    <a:pt x="11995" y="2569"/>
                  </a:lnTo>
                  <a:close/>
                </a:path>
                <a:path w="148590" h="128905">
                  <a:moveTo>
                    <a:pt x="148235" y="0"/>
                  </a:moveTo>
                  <a:lnTo>
                    <a:pt x="106533" y="0"/>
                  </a:lnTo>
                  <a:lnTo>
                    <a:pt x="106533" y="14845"/>
                  </a:lnTo>
                  <a:lnTo>
                    <a:pt x="133380" y="14845"/>
                  </a:lnTo>
                  <a:lnTo>
                    <a:pt x="133380" y="95354"/>
                  </a:lnTo>
                  <a:lnTo>
                    <a:pt x="148235" y="95354"/>
                  </a:lnTo>
                  <a:lnTo>
                    <a:pt x="148235" y="0"/>
                  </a:lnTo>
                  <a:close/>
                </a:path>
              </a:pathLst>
            </a:custGeom>
            <a:solidFill>
              <a:srgbClr val="000000"/>
            </a:solidFill>
          </p:spPr>
          <p:txBody>
            <a:bodyPr wrap="square" lIns="0" tIns="0" rIns="0" bIns="0" rtlCol="0"/>
            <a:lstStyle/>
            <a:p>
              <a:endParaRPr/>
            </a:p>
          </p:txBody>
        </p:sp>
        <p:sp>
          <p:nvSpPr>
            <p:cNvPr id="1171" name="object 319"/>
            <p:cNvSpPr/>
            <p:nvPr/>
          </p:nvSpPr>
          <p:spPr>
            <a:xfrm>
              <a:off x="747860" y="2674505"/>
              <a:ext cx="118483" cy="59182"/>
            </a:xfrm>
            <a:custGeom>
              <a:avLst/>
              <a:gdLst/>
              <a:ahLst/>
              <a:cxnLst/>
              <a:rect l="l" t="t" r="r" b="b"/>
              <a:pathLst>
                <a:path w="133350" h="67310">
                  <a:moveTo>
                    <a:pt x="133155" y="0"/>
                  </a:moveTo>
                  <a:lnTo>
                    <a:pt x="126157" y="749"/>
                  </a:lnTo>
                  <a:lnTo>
                    <a:pt x="124560" y="18971"/>
                  </a:lnTo>
                  <a:lnTo>
                    <a:pt x="119761" y="24980"/>
                  </a:lnTo>
                  <a:lnTo>
                    <a:pt x="1401" y="24980"/>
                  </a:lnTo>
                  <a:lnTo>
                    <a:pt x="1000" y="25180"/>
                  </a:lnTo>
                  <a:lnTo>
                    <a:pt x="202" y="25981"/>
                  </a:lnTo>
                  <a:lnTo>
                    <a:pt x="0" y="26581"/>
                  </a:lnTo>
                  <a:lnTo>
                    <a:pt x="0" y="26977"/>
                  </a:lnTo>
                  <a:lnTo>
                    <a:pt x="665" y="30443"/>
                  </a:lnTo>
                  <a:lnTo>
                    <a:pt x="7433" y="40075"/>
                  </a:lnTo>
                  <a:lnTo>
                    <a:pt x="11463" y="52191"/>
                  </a:lnTo>
                  <a:lnTo>
                    <a:pt x="12797" y="66747"/>
                  </a:lnTo>
                  <a:lnTo>
                    <a:pt x="19783" y="65292"/>
                  </a:lnTo>
                  <a:lnTo>
                    <a:pt x="18450" y="51771"/>
                  </a:lnTo>
                  <a:lnTo>
                    <a:pt x="14795" y="40567"/>
                  </a:lnTo>
                  <a:lnTo>
                    <a:pt x="133155" y="40567"/>
                  </a:lnTo>
                  <a:lnTo>
                    <a:pt x="133155" y="0"/>
                  </a:lnTo>
                  <a:close/>
                </a:path>
                <a:path w="133350" h="67310">
                  <a:moveTo>
                    <a:pt x="133155" y="40567"/>
                  </a:moveTo>
                  <a:lnTo>
                    <a:pt x="14795" y="40567"/>
                  </a:lnTo>
                  <a:lnTo>
                    <a:pt x="119958" y="40573"/>
                  </a:lnTo>
                  <a:lnTo>
                    <a:pt x="124655" y="47027"/>
                  </a:lnTo>
                  <a:lnTo>
                    <a:pt x="126158" y="65548"/>
                  </a:lnTo>
                  <a:lnTo>
                    <a:pt x="133155" y="65548"/>
                  </a:lnTo>
                  <a:lnTo>
                    <a:pt x="133155" y="40567"/>
                  </a:lnTo>
                  <a:close/>
                </a:path>
              </a:pathLst>
            </a:custGeom>
            <a:solidFill>
              <a:srgbClr val="000000"/>
            </a:solidFill>
          </p:spPr>
          <p:txBody>
            <a:bodyPr wrap="square" lIns="0" tIns="0" rIns="0" bIns="0" rtlCol="0"/>
            <a:lstStyle/>
            <a:p>
              <a:endParaRPr/>
            </a:p>
          </p:txBody>
        </p:sp>
        <p:sp>
          <p:nvSpPr>
            <p:cNvPr id="1172" name="object 320"/>
            <p:cNvSpPr/>
            <p:nvPr/>
          </p:nvSpPr>
          <p:spPr>
            <a:xfrm>
              <a:off x="732940" y="2582782"/>
              <a:ext cx="177724" cy="68116"/>
            </a:xfrm>
            <a:custGeom>
              <a:avLst/>
              <a:gdLst/>
              <a:ahLst/>
              <a:cxnLst/>
              <a:rect l="l" t="t" r="r" b="b"/>
              <a:pathLst>
                <a:path w="200025" h="77469">
                  <a:moveTo>
                    <a:pt x="4796" y="0"/>
                  </a:moveTo>
                  <a:lnTo>
                    <a:pt x="2799" y="0"/>
                  </a:lnTo>
                  <a:lnTo>
                    <a:pt x="1997" y="401"/>
                  </a:lnTo>
                  <a:lnTo>
                    <a:pt x="400" y="1996"/>
                  </a:lnTo>
                  <a:lnTo>
                    <a:pt x="0" y="2799"/>
                  </a:lnTo>
                  <a:lnTo>
                    <a:pt x="0" y="4795"/>
                  </a:lnTo>
                  <a:lnTo>
                    <a:pt x="198" y="5596"/>
                  </a:lnTo>
                  <a:lnTo>
                    <a:pt x="599" y="6196"/>
                  </a:lnTo>
                  <a:lnTo>
                    <a:pt x="1000" y="6993"/>
                  </a:lnTo>
                  <a:lnTo>
                    <a:pt x="1600" y="7395"/>
                  </a:lnTo>
                  <a:lnTo>
                    <a:pt x="2398" y="7593"/>
                  </a:lnTo>
                  <a:lnTo>
                    <a:pt x="194932" y="77138"/>
                  </a:lnTo>
                  <a:lnTo>
                    <a:pt x="194932" y="77341"/>
                  </a:lnTo>
                  <a:lnTo>
                    <a:pt x="196730" y="77341"/>
                  </a:lnTo>
                  <a:lnTo>
                    <a:pt x="197731" y="76940"/>
                  </a:lnTo>
                  <a:lnTo>
                    <a:pt x="199331" y="75341"/>
                  </a:lnTo>
                  <a:lnTo>
                    <a:pt x="199732" y="74542"/>
                  </a:lnTo>
                  <a:lnTo>
                    <a:pt x="199732" y="71744"/>
                  </a:lnTo>
                  <a:lnTo>
                    <a:pt x="198930" y="70344"/>
                  </a:lnTo>
                  <a:lnTo>
                    <a:pt x="197330" y="69546"/>
                  </a:lnTo>
                  <a:lnTo>
                    <a:pt x="4796" y="0"/>
                  </a:lnTo>
                  <a:close/>
                </a:path>
              </a:pathLst>
            </a:custGeom>
            <a:solidFill>
              <a:srgbClr val="000000"/>
            </a:solidFill>
          </p:spPr>
          <p:txBody>
            <a:bodyPr wrap="square" lIns="0" tIns="0" rIns="0" bIns="0" rtlCol="0"/>
            <a:lstStyle/>
            <a:p>
              <a:endParaRPr/>
            </a:p>
          </p:txBody>
        </p:sp>
        <p:sp>
          <p:nvSpPr>
            <p:cNvPr id="1173" name="object 321"/>
            <p:cNvSpPr/>
            <p:nvPr/>
          </p:nvSpPr>
          <p:spPr>
            <a:xfrm>
              <a:off x="747971" y="2493869"/>
              <a:ext cx="118483" cy="70349"/>
            </a:xfrm>
            <a:custGeom>
              <a:avLst/>
              <a:gdLst/>
              <a:ahLst/>
              <a:cxnLst/>
              <a:rect l="l" t="t" r="r" b="b"/>
              <a:pathLst>
                <a:path w="133350" h="80010">
                  <a:moveTo>
                    <a:pt x="44859" y="0"/>
                  </a:moveTo>
                  <a:lnTo>
                    <a:pt x="31267" y="0"/>
                  </a:lnTo>
                  <a:lnTo>
                    <a:pt x="24469" y="2001"/>
                  </a:lnTo>
                  <a:lnTo>
                    <a:pt x="58" y="34174"/>
                  </a:lnTo>
                  <a:lnTo>
                    <a:pt x="0" y="48364"/>
                  </a:lnTo>
                  <a:lnTo>
                    <a:pt x="875" y="52562"/>
                  </a:lnTo>
                  <a:lnTo>
                    <a:pt x="22269" y="76940"/>
                  </a:lnTo>
                  <a:lnTo>
                    <a:pt x="26665" y="78940"/>
                  </a:lnTo>
                  <a:lnTo>
                    <a:pt x="31466" y="79739"/>
                  </a:lnTo>
                  <a:lnTo>
                    <a:pt x="39264" y="79739"/>
                  </a:lnTo>
                  <a:lnTo>
                    <a:pt x="41861" y="78742"/>
                  </a:lnTo>
                  <a:lnTo>
                    <a:pt x="44061" y="76544"/>
                  </a:lnTo>
                  <a:lnTo>
                    <a:pt x="46261" y="74543"/>
                  </a:lnTo>
                  <a:lnTo>
                    <a:pt x="47261" y="71948"/>
                  </a:lnTo>
                  <a:lnTo>
                    <a:pt x="47261" y="70947"/>
                  </a:lnTo>
                  <a:lnTo>
                    <a:pt x="25668" y="70947"/>
                  </a:lnTo>
                  <a:lnTo>
                    <a:pt x="20070" y="69148"/>
                  </a:lnTo>
                  <a:lnTo>
                    <a:pt x="15670" y="65949"/>
                  </a:lnTo>
                  <a:lnTo>
                    <a:pt x="12073" y="61155"/>
                  </a:lnTo>
                  <a:lnTo>
                    <a:pt x="8674" y="56559"/>
                  </a:lnTo>
                  <a:lnTo>
                    <a:pt x="6875" y="51360"/>
                  </a:lnTo>
                  <a:lnTo>
                    <a:pt x="6875" y="39969"/>
                  </a:lnTo>
                  <a:lnTo>
                    <a:pt x="33666" y="18989"/>
                  </a:lnTo>
                  <a:lnTo>
                    <a:pt x="75398" y="18989"/>
                  </a:lnTo>
                  <a:lnTo>
                    <a:pt x="74052" y="17586"/>
                  </a:lnTo>
                  <a:lnTo>
                    <a:pt x="69652" y="13590"/>
                  </a:lnTo>
                  <a:lnTo>
                    <a:pt x="65455" y="9593"/>
                  </a:lnTo>
                  <a:lnTo>
                    <a:pt x="60655" y="6398"/>
                  </a:lnTo>
                  <a:lnTo>
                    <a:pt x="55457" y="3798"/>
                  </a:lnTo>
                  <a:lnTo>
                    <a:pt x="50259" y="1402"/>
                  </a:lnTo>
                  <a:lnTo>
                    <a:pt x="44859" y="0"/>
                  </a:lnTo>
                  <a:close/>
                </a:path>
                <a:path w="133350" h="80010">
                  <a:moveTo>
                    <a:pt x="75398" y="18989"/>
                  </a:moveTo>
                  <a:lnTo>
                    <a:pt x="44260" y="18989"/>
                  </a:lnTo>
                  <a:lnTo>
                    <a:pt x="49259" y="19984"/>
                  </a:lnTo>
                  <a:lnTo>
                    <a:pt x="53857" y="21584"/>
                  </a:lnTo>
                  <a:lnTo>
                    <a:pt x="87247" y="43766"/>
                  </a:lnTo>
                  <a:lnTo>
                    <a:pt x="92246" y="48364"/>
                  </a:lnTo>
                  <a:lnTo>
                    <a:pt x="126633" y="79341"/>
                  </a:lnTo>
                  <a:lnTo>
                    <a:pt x="127034" y="79739"/>
                  </a:lnTo>
                  <a:lnTo>
                    <a:pt x="133030" y="79739"/>
                  </a:lnTo>
                  <a:lnTo>
                    <a:pt x="133030" y="63553"/>
                  </a:lnTo>
                  <a:lnTo>
                    <a:pt x="116837" y="63553"/>
                  </a:lnTo>
                  <a:lnTo>
                    <a:pt x="95042" y="40968"/>
                  </a:lnTo>
                  <a:lnTo>
                    <a:pt x="89645" y="34975"/>
                  </a:lnTo>
                  <a:lnTo>
                    <a:pt x="78849" y="22584"/>
                  </a:lnTo>
                  <a:lnTo>
                    <a:pt x="75398" y="18989"/>
                  </a:lnTo>
                  <a:close/>
                </a:path>
                <a:path w="133350" h="80010">
                  <a:moveTo>
                    <a:pt x="39463" y="57956"/>
                  </a:moveTo>
                  <a:lnTo>
                    <a:pt x="33066" y="57956"/>
                  </a:lnTo>
                  <a:lnTo>
                    <a:pt x="30465" y="59155"/>
                  </a:lnTo>
                  <a:lnTo>
                    <a:pt x="28468" y="61155"/>
                  </a:lnTo>
                  <a:lnTo>
                    <a:pt x="26467" y="63353"/>
                  </a:lnTo>
                  <a:lnTo>
                    <a:pt x="25466" y="65949"/>
                  </a:lnTo>
                  <a:lnTo>
                    <a:pt x="25466" y="69748"/>
                  </a:lnTo>
                  <a:lnTo>
                    <a:pt x="25668" y="70545"/>
                  </a:lnTo>
                  <a:lnTo>
                    <a:pt x="25668" y="70947"/>
                  </a:lnTo>
                  <a:lnTo>
                    <a:pt x="47261" y="70947"/>
                  </a:lnTo>
                  <a:lnTo>
                    <a:pt x="47261" y="65949"/>
                  </a:lnTo>
                  <a:lnTo>
                    <a:pt x="46261" y="63353"/>
                  </a:lnTo>
                  <a:lnTo>
                    <a:pt x="42060" y="59155"/>
                  </a:lnTo>
                  <a:lnTo>
                    <a:pt x="39463" y="57956"/>
                  </a:lnTo>
                  <a:close/>
                </a:path>
                <a:path w="133350" h="80010">
                  <a:moveTo>
                    <a:pt x="97444" y="0"/>
                  </a:moveTo>
                  <a:lnTo>
                    <a:pt x="97444" y="5795"/>
                  </a:lnTo>
                  <a:lnTo>
                    <a:pt x="108038" y="7395"/>
                  </a:lnTo>
                  <a:lnTo>
                    <a:pt x="114236" y="8994"/>
                  </a:lnTo>
                  <a:lnTo>
                    <a:pt x="116237" y="10994"/>
                  </a:lnTo>
                  <a:lnTo>
                    <a:pt x="116634" y="14391"/>
                  </a:lnTo>
                  <a:lnTo>
                    <a:pt x="116710" y="23183"/>
                  </a:lnTo>
                  <a:lnTo>
                    <a:pt x="116837" y="63553"/>
                  </a:lnTo>
                  <a:lnTo>
                    <a:pt x="133030" y="63553"/>
                  </a:lnTo>
                  <a:lnTo>
                    <a:pt x="133030" y="5596"/>
                  </a:lnTo>
                  <a:lnTo>
                    <a:pt x="97444" y="0"/>
                  </a:lnTo>
                  <a:close/>
                </a:path>
              </a:pathLst>
            </a:custGeom>
            <a:solidFill>
              <a:srgbClr val="000000"/>
            </a:solidFill>
          </p:spPr>
          <p:txBody>
            <a:bodyPr wrap="square" lIns="0" tIns="0" rIns="0" bIns="0" rtlCol="0"/>
            <a:lstStyle/>
            <a:p>
              <a:endParaRPr/>
            </a:p>
          </p:txBody>
        </p:sp>
        <p:sp>
          <p:nvSpPr>
            <p:cNvPr id="1174" name="object 322"/>
            <p:cNvSpPr/>
            <p:nvPr/>
          </p:nvSpPr>
          <p:spPr>
            <a:xfrm>
              <a:off x="1829095" y="1334929"/>
              <a:ext cx="6492296" cy="0"/>
            </a:xfrm>
            <a:custGeom>
              <a:avLst/>
              <a:gdLst/>
              <a:ahLst/>
              <a:cxnLst/>
              <a:rect l="l" t="t" r="r" b="b"/>
              <a:pathLst>
                <a:path w="7306945">
                  <a:moveTo>
                    <a:pt x="0" y="0"/>
                  </a:moveTo>
                  <a:lnTo>
                    <a:pt x="7306328" y="0"/>
                  </a:lnTo>
                </a:path>
              </a:pathLst>
            </a:custGeom>
            <a:ln w="15860">
              <a:solidFill>
                <a:srgbClr val="000000"/>
              </a:solidFill>
            </a:ln>
          </p:spPr>
          <p:txBody>
            <a:bodyPr wrap="square" lIns="0" tIns="0" rIns="0" bIns="0" rtlCol="0"/>
            <a:lstStyle/>
            <a:p>
              <a:endParaRPr/>
            </a:p>
          </p:txBody>
        </p:sp>
        <p:sp>
          <p:nvSpPr>
            <p:cNvPr id="1175" name="object 323"/>
            <p:cNvSpPr/>
            <p:nvPr/>
          </p:nvSpPr>
          <p:spPr>
            <a:xfrm>
              <a:off x="8320844" y="1334929"/>
              <a:ext cx="0" cy="4798798"/>
            </a:xfrm>
            <a:custGeom>
              <a:avLst/>
              <a:gdLst/>
              <a:ahLst/>
              <a:cxnLst/>
              <a:rect l="l" t="t" r="r" b="b"/>
              <a:pathLst>
                <a:path h="5457825">
                  <a:moveTo>
                    <a:pt x="0" y="5457699"/>
                  </a:moveTo>
                  <a:lnTo>
                    <a:pt x="0" y="0"/>
                  </a:lnTo>
                </a:path>
              </a:pathLst>
            </a:custGeom>
            <a:ln w="15867">
              <a:solidFill>
                <a:srgbClr val="000000"/>
              </a:solidFill>
            </a:ln>
          </p:spPr>
          <p:txBody>
            <a:bodyPr wrap="square" lIns="0" tIns="0" rIns="0" bIns="0" rtlCol="0"/>
            <a:lstStyle/>
            <a:p>
              <a:endParaRPr/>
            </a:p>
          </p:txBody>
        </p:sp>
        <p:sp>
          <p:nvSpPr>
            <p:cNvPr id="1176" name="object 324"/>
            <p:cNvSpPr/>
            <p:nvPr/>
          </p:nvSpPr>
          <p:spPr>
            <a:xfrm>
              <a:off x="1829095" y="6133617"/>
              <a:ext cx="6492296" cy="0"/>
            </a:xfrm>
            <a:custGeom>
              <a:avLst/>
              <a:gdLst/>
              <a:ahLst/>
              <a:cxnLst/>
              <a:rect l="l" t="t" r="r" b="b"/>
              <a:pathLst>
                <a:path w="7306945">
                  <a:moveTo>
                    <a:pt x="0" y="0"/>
                  </a:moveTo>
                  <a:lnTo>
                    <a:pt x="7306328" y="0"/>
                  </a:lnTo>
                </a:path>
              </a:pathLst>
            </a:custGeom>
            <a:ln w="15860">
              <a:solidFill>
                <a:srgbClr val="000000"/>
              </a:solidFill>
            </a:ln>
          </p:spPr>
          <p:txBody>
            <a:bodyPr wrap="square" lIns="0" tIns="0" rIns="0" bIns="0" rtlCol="0"/>
            <a:lstStyle/>
            <a:p>
              <a:endParaRPr/>
            </a:p>
          </p:txBody>
        </p:sp>
        <p:sp>
          <p:nvSpPr>
            <p:cNvPr id="1177" name="object 325"/>
            <p:cNvSpPr/>
            <p:nvPr/>
          </p:nvSpPr>
          <p:spPr>
            <a:xfrm>
              <a:off x="1829095" y="1334929"/>
              <a:ext cx="0" cy="4798798"/>
            </a:xfrm>
            <a:custGeom>
              <a:avLst/>
              <a:gdLst/>
              <a:ahLst/>
              <a:cxnLst/>
              <a:rect l="l" t="t" r="r" b="b"/>
              <a:pathLst>
                <a:path h="5457825">
                  <a:moveTo>
                    <a:pt x="0" y="5457699"/>
                  </a:moveTo>
                  <a:lnTo>
                    <a:pt x="0" y="0"/>
                  </a:lnTo>
                </a:path>
              </a:pathLst>
            </a:custGeom>
            <a:ln w="15867">
              <a:solidFill>
                <a:srgbClr val="000000"/>
              </a:solidFill>
            </a:ln>
          </p:spPr>
          <p:txBody>
            <a:bodyPr wrap="square" lIns="0" tIns="0" rIns="0" bIns="0" rtlCol="0"/>
            <a:lstStyle/>
            <a:p>
              <a:endParaRPr/>
            </a:p>
          </p:txBody>
        </p:sp>
        <p:sp>
          <p:nvSpPr>
            <p:cNvPr id="1178" name="object 326"/>
            <p:cNvSpPr/>
            <p:nvPr/>
          </p:nvSpPr>
          <p:spPr>
            <a:xfrm>
              <a:off x="1927785" y="5577232"/>
              <a:ext cx="6241225" cy="458943"/>
            </a:xfrm>
            <a:custGeom>
              <a:avLst/>
              <a:gdLst/>
              <a:ahLst/>
              <a:cxnLst/>
              <a:rect l="l" t="t" r="r" b="b"/>
              <a:pathLst>
                <a:path w="7024370" h="521970">
                  <a:moveTo>
                    <a:pt x="44429" y="0"/>
                  </a:moveTo>
                  <a:lnTo>
                    <a:pt x="6879" y="16336"/>
                  </a:lnTo>
                  <a:lnTo>
                    <a:pt x="0" y="477358"/>
                  </a:lnTo>
                  <a:lnTo>
                    <a:pt x="1815" y="493499"/>
                  </a:lnTo>
                  <a:lnTo>
                    <a:pt x="7263" y="506011"/>
                  </a:lnTo>
                  <a:lnTo>
                    <a:pt x="16343" y="514892"/>
                  </a:lnTo>
                  <a:lnTo>
                    <a:pt x="29054" y="520142"/>
                  </a:lnTo>
                  <a:lnTo>
                    <a:pt x="44429" y="521768"/>
                  </a:lnTo>
                  <a:lnTo>
                    <a:pt x="6979785" y="521768"/>
                  </a:lnTo>
                  <a:lnTo>
                    <a:pt x="7017335" y="505432"/>
                  </a:lnTo>
                  <a:lnTo>
                    <a:pt x="7024214" y="44410"/>
                  </a:lnTo>
                  <a:lnTo>
                    <a:pt x="7022398" y="28268"/>
                  </a:lnTo>
                  <a:lnTo>
                    <a:pt x="7016951" y="15757"/>
                  </a:lnTo>
                  <a:lnTo>
                    <a:pt x="7007871" y="6876"/>
                  </a:lnTo>
                  <a:lnTo>
                    <a:pt x="6995160" y="1625"/>
                  </a:lnTo>
                  <a:lnTo>
                    <a:pt x="44429" y="0"/>
                  </a:lnTo>
                  <a:close/>
                </a:path>
              </a:pathLst>
            </a:custGeom>
            <a:solidFill>
              <a:srgbClr val="FFFFFF"/>
            </a:solidFill>
          </p:spPr>
          <p:txBody>
            <a:bodyPr wrap="square" lIns="0" tIns="0" rIns="0" bIns="0" rtlCol="0"/>
            <a:lstStyle/>
            <a:p>
              <a:endParaRPr/>
            </a:p>
          </p:txBody>
        </p:sp>
        <p:sp>
          <p:nvSpPr>
            <p:cNvPr id="1179" name="object 327"/>
            <p:cNvSpPr/>
            <p:nvPr/>
          </p:nvSpPr>
          <p:spPr>
            <a:xfrm>
              <a:off x="1927785" y="5577232"/>
              <a:ext cx="6241225" cy="458943"/>
            </a:xfrm>
            <a:custGeom>
              <a:avLst/>
              <a:gdLst/>
              <a:ahLst/>
              <a:cxnLst/>
              <a:rect l="l" t="t" r="r" b="b"/>
              <a:pathLst>
                <a:path w="7024370" h="521970">
                  <a:moveTo>
                    <a:pt x="44429" y="521768"/>
                  </a:moveTo>
                  <a:lnTo>
                    <a:pt x="6979785" y="521768"/>
                  </a:lnTo>
                  <a:lnTo>
                    <a:pt x="6995934" y="519953"/>
                  </a:lnTo>
                  <a:lnTo>
                    <a:pt x="7008450" y="514507"/>
                  </a:lnTo>
                  <a:lnTo>
                    <a:pt x="7017335" y="505432"/>
                  </a:lnTo>
                  <a:lnTo>
                    <a:pt x="7022588" y="492726"/>
                  </a:lnTo>
                  <a:lnTo>
                    <a:pt x="7024214" y="44410"/>
                  </a:lnTo>
                  <a:lnTo>
                    <a:pt x="7022398" y="28268"/>
                  </a:lnTo>
                  <a:lnTo>
                    <a:pt x="7016951" y="15757"/>
                  </a:lnTo>
                  <a:lnTo>
                    <a:pt x="7007871" y="6876"/>
                  </a:lnTo>
                  <a:lnTo>
                    <a:pt x="6995160" y="1625"/>
                  </a:lnTo>
                  <a:lnTo>
                    <a:pt x="44429" y="0"/>
                  </a:lnTo>
                  <a:lnTo>
                    <a:pt x="28280" y="1815"/>
                  </a:lnTo>
                  <a:lnTo>
                    <a:pt x="15763" y="7260"/>
                  </a:lnTo>
                  <a:lnTo>
                    <a:pt x="6879" y="16336"/>
                  </a:lnTo>
                  <a:lnTo>
                    <a:pt x="1626" y="29042"/>
                  </a:lnTo>
                  <a:lnTo>
                    <a:pt x="0" y="477358"/>
                  </a:lnTo>
                  <a:lnTo>
                    <a:pt x="1815" y="493499"/>
                  </a:lnTo>
                  <a:lnTo>
                    <a:pt x="7263" y="506011"/>
                  </a:lnTo>
                  <a:lnTo>
                    <a:pt x="16343" y="514892"/>
                  </a:lnTo>
                  <a:lnTo>
                    <a:pt x="29054" y="520142"/>
                  </a:lnTo>
                  <a:lnTo>
                    <a:pt x="44429" y="521768"/>
                  </a:lnTo>
                  <a:close/>
                </a:path>
              </a:pathLst>
            </a:custGeom>
            <a:ln w="15860">
              <a:solidFill>
                <a:srgbClr val="000000"/>
              </a:solidFill>
            </a:ln>
          </p:spPr>
          <p:txBody>
            <a:bodyPr wrap="square" lIns="0" tIns="0" rIns="0" bIns="0" rtlCol="0"/>
            <a:lstStyle/>
            <a:p>
              <a:endParaRPr/>
            </a:p>
          </p:txBody>
        </p:sp>
        <p:sp>
          <p:nvSpPr>
            <p:cNvPr id="1180" name="object 328"/>
            <p:cNvSpPr/>
            <p:nvPr/>
          </p:nvSpPr>
          <p:spPr>
            <a:xfrm>
              <a:off x="2006736" y="5676811"/>
              <a:ext cx="276460" cy="0"/>
            </a:xfrm>
            <a:custGeom>
              <a:avLst/>
              <a:gdLst/>
              <a:ahLst/>
              <a:cxnLst/>
              <a:rect l="l" t="t" r="r" b="b"/>
              <a:pathLst>
                <a:path w="311150">
                  <a:moveTo>
                    <a:pt x="0" y="0"/>
                  </a:moveTo>
                  <a:lnTo>
                    <a:pt x="311003" y="0"/>
                  </a:lnTo>
                </a:path>
              </a:pathLst>
            </a:custGeom>
            <a:ln w="23791">
              <a:solidFill>
                <a:srgbClr val="0000FF"/>
              </a:solidFill>
            </a:ln>
          </p:spPr>
          <p:txBody>
            <a:bodyPr wrap="square" lIns="0" tIns="0" rIns="0" bIns="0" rtlCol="0"/>
            <a:lstStyle/>
            <a:p>
              <a:endParaRPr/>
            </a:p>
          </p:txBody>
        </p:sp>
        <p:sp>
          <p:nvSpPr>
            <p:cNvPr id="1181" name="object 329"/>
            <p:cNvSpPr/>
            <p:nvPr/>
          </p:nvSpPr>
          <p:spPr>
            <a:xfrm>
              <a:off x="2361031" y="5602818"/>
              <a:ext cx="145565" cy="142373"/>
            </a:xfrm>
            <a:custGeom>
              <a:avLst/>
              <a:gdLst/>
              <a:ahLst/>
              <a:cxnLst/>
              <a:rect l="l" t="t" r="r" b="b"/>
              <a:pathLst>
                <a:path w="163830" h="161925">
                  <a:moveTo>
                    <a:pt x="45317" y="150328"/>
                  </a:moveTo>
                  <a:lnTo>
                    <a:pt x="0" y="150328"/>
                  </a:lnTo>
                  <a:lnTo>
                    <a:pt x="0" y="161874"/>
                  </a:lnTo>
                  <a:lnTo>
                    <a:pt x="45317" y="161874"/>
                  </a:lnTo>
                  <a:lnTo>
                    <a:pt x="45317" y="150328"/>
                  </a:lnTo>
                  <a:close/>
                </a:path>
                <a:path w="163830" h="161925">
                  <a:moveTo>
                    <a:pt x="163723" y="150328"/>
                  </a:moveTo>
                  <a:lnTo>
                    <a:pt x="104853" y="150328"/>
                  </a:lnTo>
                  <a:lnTo>
                    <a:pt x="104853" y="161874"/>
                  </a:lnTo>
                  <a:lnTo>
                    <a:pt x="163723" y="161874"/>
                  </a:lnTo>
                  <a:lnTo>
                    <a:pt x="163723" y="150328"/>
                  </a:lnTo>
                  <a:close/>
                </a:path>
                <a:path w="163830" h="161925">
                  <a:moveTo>
                    <a:pt x="89969" y="0"/>
                  </a:moveTo>
                  <a:lnTo>
                    <a:pt x="71752" y="0"/>
                  </a:lnTo>
                  <a:lnTo>
                    <a:pt x="13996" y="150328"/>
                  </a:lnTo>
                  <a:lnTo>
                    <a:pt x="27547" y="150328"/>
                  </a:lnTo>
                  <a:lnTo>
                    <a:pt x="41098" y="114799"/>
                  </a:lnTo>
                  <a:lnTo>
                    <a:pt x="134077" y="114799"/>
                  </a:lnTo>
                  <a:lnTo>
                    <a:pt x="129642" y="103254"/>
                  </a:lnTo>
                  <a:lnTo>
                    <a:pt x="45542" y="103254"/>
                  </a:lnTo>
                  <a:lnTo>
                    <a:pt x="75308" y="26201"/>
                  </a:lnTo>
                  <a:lnTo>
                    <a:pt x="100036" y="26201"/>
                  </a:lnTo>
                  <a:lnTo>
                    <a:pt x="89969" y="0"/>
                  </a:lnTo>
                  <a:close/>
                </a:path>
                <a:path w="163830" h="161925">
                  <a:moveTo>
                    <a:pt x="134077" y="114799"/>
                  </a:moveTo>
                  <a:lnTo>
                    <a:pt x="109298" y="114799"/>
                  </a:lnTo>
                  <a:lnTo>
                    <a:pt x="122849" y="150328"/>
                  </a:lnTo>
                  <a:lnTo>
                    <a:pt x="147728" y="150328"/>
                  </a:lnTo>
                  <a:lnTo>
                    <a:pt x="134077" y="114799"/>
                  </a:lnTo>
                  <a:close/>
                </a:path>
                <a:path w="163830" h="161925">
                  <a:moveTo>
                    <a:pt x="100036" y="26201"/>
                  </a:moveTo>
                  <a:lnTo>
                    <a:pt x="75308" y="26201"/>
                  </a:lnTo>
                  <a:lnTo>
                    <a:pt x="105074" y="103254"/>
                  </a:lnTo>
                  <a:lnTo>
                    <a:pt x="129642" y="103254"/>
                  </a:lnTo>
                  <a:lnTo>
                    <a:pt x="100036" y="26201"/>
                  </a:lnTo>
                  <a:close/>
                </a:path>
              </a:pathLst>
            </a:custGeom>
            <a:solidFill>
              <a:srgbClr val="000000"/>
            </a:solidFill>
          </p:spPr>
          <p:txBody>
            <a:bodyPr wrap="square" lIns="0" tIns="0" rIns="0" bIns="0" rtlCol="0"/>
            <a:lstStyle/>
            <a:p>
              <a:endParaRPr/>
            </a:p>
          </p:txBody>
        </p:sp>
        <p:sp>
          <p:nvSpPr>
            <p:cNvPr id="1182" name="object 330"/>
            <p:cNvSpPr/>
            <p:nvPr/>
          </p:nvSpPr>
          <p:spPr>
            <a:xfrm>
              <a:off x="2514783" y="5596764"/>
              <a:ext cx="110584" cy="151306"/>
            </a:xfrm>
            <a:custGeom>
              <a:avLst/>
              <a:gdLst/>
              <a:ahLst/>
              <a:cxnLst/>
              <a:rect l="l" t="t" r="r" b="b"/>
              <a:pathLst>
                <a:path w="124460" h="172085">
                  <a:moveTo>
                    <a:pt x="44156" y="50536"/>
                  </a:moveTo>
                  <a:lnTo>
                    <a:pt x="10926" y="69903"/>
                  </a:lnTo>
                  <a:lnTo>
                    <a:pt x="0" y="120551"/>
                  </a:lnTo>
                  <a:lnTo>
                    <a:pt x="2343" y="133662"/>
                  </a:lnTo>
                  <a:lnTo>
                    <a:pt x="34561" y="169848"/>
                  </a:lnTo>
                  <a:lnTo>
                    <a:pt x="47770" y="171646"/>
                  </a:lnTo>
                  <a:lnTo>
                    <a:pt x="56655" y="171646"/>
                  </a:lnTo>
                  <a:lnTo>
                    <a:pt x="64023" y="169848"/>
                  </a:lnTo>
                  <a:lnTo>
                    <a:pt x="70206" y="166761"/>
                  </a:lnTo>
                  <a:lnTo>
                    <a:pt x="76201" y="163427"/>
                  </a:lnTo>
                  <a:lnTo>
                    <a:pt x="79965" y="159325"/>
                  </a:lnTo>
                  <a:lnTo>
                    <a:pt x="51193" y="159325"/>
                  </a:lnTo>
                  <a:lnTo>
                    <a:pt x="39255" y="155544"/>
                  </a:lnTo>
                  <a:lnTo>
                    <a:pt x="29642" y="145578"/>
                  </a:lnTo>
                  <a:lnTo>
                    <a:pt x="25838" y="136184"/>
                  </a:lnTo>
                  <a:lnTo>
                    <a:pt x="23627" y="123590"/>
                  </a:lnTo>
                  <a:lnTo>
                    <a:pt x="22938" y="107181"/>
                  </a:lnTo>
                  <a:lnTo>
                    <a:pt x="24204" y="93991"/>
                  </a:lnTo>
                  <a:lnTo>
                    <a:pt x="27645" y="82168"/>
                  </a:lnTo>
                  <a:lnTo>
                    <a:pt x="33894" y="71019"/>
                  </a:lnTo>
                  <a:lnTo>
                    <a:pt x="43775" y="64994"/>
                  </a:lnTo>
                  <a:lnTo>
                    <a:pt x="59142" y="63228"/>
                  </a:lnTo>
                  <a:lnTo>
                    <a:pt x="80020" y="63228"/>
                  </a:lnTo>
                  <a:lnTo>
                    <a:pt x="76201" y="59063"/>
                  </a:lnTo>
                  <a:lnTo>
                    <a:pt x="69376" y="55081"/>
                  </a:lnTo>
                  <a:lnTo>
                    <a:pt x="58979" y="51618"/>
                  </a:lnTo>
                  <a:lnTo>
                    <a:pt x="44156" y="50536"/>
                  </a:lnTo>
                  <a:close/>
                </a:path>
                <a:path w="124460" h="172085">
                  <a:moveTo>
                    <a:pt x="105080" y="150774"/>
                  </a:moveTo>
                  <a:lnTo>
                    <a:pt x="85086" y="150774"/>
                  </a:lnTo>
                  <a:lnTo>
                    <a:pt x="85086" y="168758"/>
                  </a:lnTo>
                  <a:lnTo>
                    <a:pt x="124184" y="168758"/>
                  </a:lnTo>
                  <a:lnTo>
                    <a:pt x="124184" y="157213"/>
                  </a:lnTo>
                  <a:lnTo>
                    <a:pt x="105080" y="157213"/>
                  </a:lnTo>
                  <a:lnTo>
                    <a:pt x="105080" y="150774"/>
                  </a:lnTo>
                  <a:close/>
                </a:path>
                <a:path w="124460" h="172085">
                  <a:moveTo>
                    <a:pt x="80020" y="63228"/>
                  </a:moveTo>
                  <a:lnTo>
                    <a:pt x="59142" y="63228"/>
                  </a:lnTo>
                  <a:lnTo>
                    <a:pt x="69938" y="67804"/>
                  </a:lnTo>
                  <a:lnTo>
                    <a:pt x="80211" y="79211"/>
                  </a:lnTo>
                  <a:lnTo>
                    <a:pt x="83868" y="90859"/>
                  </a:lnTo>
                  <a:lnTo>
                    <a:pt x="85086" y="105476"/>
                  </a:lnTo>
                  <a:lnTo>
                    <a:pt x="85086" y="116799"/>
                  </a:lnTo>
                  <a:lnTo>
                    <a:pt x="65688" y="157221"/>
                  </a:lnTo>
                  <a:lnTo>
                    <a:pt x="51193" y="159325"/>
                  </a:lnTo>
                  <a:lnTo>
                    <a:pt x="79965" y="159325"/>
                  </a:lnTo>
                  <a:lnTo>
                    <a:pt x="81088" y="158101"/>
                  </a:lnTo>
                  <a:lnTo>
                    <a:pt x="85086" y="150774"/>
                  </a:lnTo>
                  <a:lnTo>
                    <a:pt x="105080" y="150774"/>
                  </a:lnTo>
                  <a:lnTo>
                    <a:pt x="105080" y="71500"/>
                  </a:lnTo>
                  <a:lnTo>
                    <a:pt x="85086" y="71500"/>
                  </a:lnTo>
                  <a:lnTo>
                    <a:pt x="81088" y="64394"/>
                  </a:lnTo>
                  <a:lnTo>
                    <a:pt x="80020" y="63228"/>
                  </a:lnTo>
                  <a:close/>
                </a:path>
                <a:path w="124460" h="172085">
                  <a:moveTo>
                    <a:pt x="105080" y="0"/>
                  </a:moveTo>
                  <a:lnTo>
                    <a:pt x="66206" y="0"/>
                  </a:lnTo>
                  <a:lnTo>
                    <a:pt x="66206" y="11548"/>
                  </a:lnTo>
                  <a:lnTo>
                    <a:pt x="85086" y="11548"/>
                  </a:lnTo>
                  <a:lnTo>
                    <a:pt x="85086" y="71500"/>
                  </a:lnTo>
                  <a:lnTo>
                    <a:pt x="105080" y="71500"/>
                  </a:lnTo>
                  <a:lnTo>
                    <a:pt x="105080" y="0"/>
                  </a:lnTo>
                  <a:close/>
                </a:path>
              </a:pathLst>
            </a:custGeom>
            <a:solidFill>
              <a:srgbClr val="000000"/>
            </a:solidFill>
          </p:spPr>
          <p:txBody>
            <a:bodyPr wrap="square" lIns="0" tIns="0" rIns="0" bIns="0" rtlCol="0"/>
            <a:lstStyle/>
            <a:p>
              <a:endParaRPr/>
            </a:p>
          </p:txBody>
        </p:sp>
        <p:sp>
          <p:nvSpPr>
            <p:cNvPr id="1183" name="object 331"/>
            <p:cNvSpPr/>
            <p:nvPr/>
          </p:nvSpPr>
          <p:spPr>
            <a:xfrm>
              <a:off x="2630454" y="5643816"/>
              <a:ext cx="111712" cy="101615"/>
            </a:xfrm>
            <a:custGeom>
              <a:avLst/>
              <a:gdLst/>
              <a:ahLst/>
              <a:cxnLst/>
              <a:rect l="l" t="t" r="r" b="b"/>
              <a:pathLst>
                <a:path w="125730" h="115570">
                  <a:moveTo>
                    <a:pt x="34432" y="11548"/>
                  </a:moveTo>
                  <a:lnTo>
                    <a:pt x="12884" y="11548"/>
                  </a:lnTo>
                  <a:lnTo>
                    <a:pt x="55312" y="115246"/>
                  </a:lnTo>
                  <a:lnTo>
                    <a:pt x="69976" y="115246"/>
                  </a:lnTo>
                  <a:lnTo>
                    <a:pt x="79971" y="90818"/>
                  </a:lnTo>
                  <a:lnTo>
                    <a:pt x="66865" y="90818"/>
                  </a:lnTo>
                  <a:lnTo>
                    <a:pt x="34432" y="11548"/>
                  </a:lnTo>
                  <a:close/>
                </a:path>
                <a:path w="125730" h="115570">
                  <a:moveTo>
                    <a:pt x="112405" y="11548"/>
                  </a:moveTo>
                  <a:lnTo>
                    <a:pt x="99300" y="11548"/>
                  </a:lnTo>
                  <a:lnTo>
                    <a:pt x="66865" y="90818"/>
                  </a:lnTo>
                  <a:lnTo>
                    <a:pt x="79971" y="90818"/>
                  </a:lnTo>
                  <a:lnTo>
                    <a:pt x="112405" y="11548"/>
                  </a:lnTo>
                  <a:close/>
                </a:path>
                <a:path w="125730" h="115570">
                  <a:moveTo>
                    <a:pt x="52868" y="0"/>
                  </a:moveTo>
                  <a:lnTo>
                    <a:pt x="0" y="0"/>
                  </a:lnTo>
                  <a:lnTo>
                    <a:pt x="0" y="11548"/>
                  </a:lnTo>
                  <a:lnTo>
                    <a:pt x="52868" y="11548"/>
                  </a:lnTo>
                  <a:lnTo>
                    <a:pt x="52868" y="0"/>
                  </a:lnTo>
                  <a:close/>
                </a:path>
                <a:path w="125730" h="115570">
                  <a:moveTo>
                    <a:pt x="125289" y="0"/>
                  </a:moveTo>
                  <a:lnTo>
                    <a:pt x="81972" y="0"/>
                  </a:lnTo>
                  <a:lnTo>
                    <a:pt x="81972" y="11548"/>
                  </a:lnTo>
                  <a:lnTo>
                    <a:pt x="125289" y="11548"/>
                  </a:lnTo>
                  <a:lnTo>
                    <a:pt x="125289" y="0"/>
                  </a:lnTo>
                  <a:close/>
                </a:path>
              </a:pathLst>
            </a:custGeom>
            <a:solidFill>
              <a:srgbClr val="000000"/>
            </a:solidFill>
          </p:spPr>
          <p:txBody>
            <a:bodyPr wrap="square" lIns="0" tIns="0" rIns="0" bIns="0" rtlCol="0"/>
            <a:lstStyle/>
            <a:p>
              <a:endParaRPr/>
            </a:p>
          </p:txBody>
        </p:sp>
        <p:sp>
          <p:nvSpPr>
            <p:cNvPr id="1184" name="object 332"/>
            <p:cNvSpPr/>
            <p:nvPr/>
          </p:nvSpPr>
          <p:spPr>
            <a:xfrm>
              <a:off x="2753091" y="5641086"/>
              <a:ext cx="101557" cy="106640"/>
            </a:xfrm>
            <a:custGeom>
              <a:avLst/>
              <a:gdLst/>
              <a:ahLst/>
              <a:cxnLst/>
              <a:rect l="l" t="t" r="r" b="b"/>
              <a:pathLst>
                <a:path w="114300" h="121285">
                  <a:moveTo>
                    <a:pt x="81787" y="10656"/>
                  </a:moveTo>
                  <a:lnTo>
                    <a:pt x="55463" y="10656"/>
                  </a:lnTo>
                  <a:lnTo>
                    <a:pt x="63015" y="13098"/>
                  </a:lnTo>
                  <a:lnTo>
                    <a:pt x="73679" y="22868"/>
                  </a:lnTo>
                  <a:lnTo>
                    <a:pt x="76343" y="29532"/>
                  </a:lnTo>
                  <a:lnTo>
                    <a:pt x="76343" y="46182"/>
                  </a:lnTo>
                  <a:lnTo>
                    <a:pt x="47610" y="46184"/>
                  </a:lnTo>
                  <a:lnTo>
                    <a:pt x="33321" y="47389"/>
                  </a:lnTo>
                  <a:lnTo>
                    <a:pt x="664" y="76008"/>
                  </a:lnTo>
                  <a:lnTo>
                    <a:pt x="0" y="92976"/>
                  </a:lnTo>
                  <a:lnTo>
                    <a:pt x="4880" y="104036"/>
                  </a:lnTo>
                  <a:lnTo>
                    <a:pt x="15313" y="115036"/>
                  </a:lnTo>
                  <a:lnTo>
                    <a:pt x="26815" y="119688"/>
                  </a:lnTo>
                  <a:lnTo>
                    <a:pt x="40799" y="121239"/>
                  </a:lnTo>
                  <a:lnTo>
                    <a:pt x="48354" y="121239"/>
                  </a:lnTo>
                  <a:lnTo>
                    <a:pt x="73008" y="109914"/>
                  </a:lnTo>
                  <a:lnTo>
                    <a:pt x="40136" y="109914"/>
                  </a:lnTo>
                  <a:lnTo>
                    <a:pt x="33470" y="107693"/>
                  </a:lnTo>
                  <a:lnTo>
                    <a:pt x="28583" y="102809"/>
                  </a:lnTo>
                  <a:lnTo>
                    <a:pt x="23696" y="98145"/>
                  </a:lnTo>
                  <a:lnTo>
                    <a:pt x="21252" y="91706"/>
                  </a:lnTo>
                  <a:lnTo>
                    <a:pt x="21252" y="75051"/>
                  </a:lnTo>
                  <a:lnTo>
                    <a:pt x="23475" y="68613"/>
                  </a:lnTo>
                  <a:lnTo>
                    <a:pt x="28362" y="64170"/>
                  </a:lnTo>
                  <a:lnTo>
                    <a:pt x="33249" y="59952"/>
                  </a:lnTo>
                  <a:lnTo>
                    <a:pt x="40578" y="57731"/>
                  </a:lnTo>
                  <a:lnTo>
                    <a:pt x="96337" y="57731"/>
                  </a:lnTo>
                  <a:lnTo>
                    <a:pt x="96316" y="46182"/>
                  </a:lnTo>
                  <a:lnTo>
                    <a:pt x="95105" y="33386"/>
                  </a:lnTo>
                  <a:lnTo>
                    <a:pt x="90847" y="21406"/>
                  </a:lnTo>
                  <a:lnTo>
                    <a:pt x="83505" y="11831"/>
                  </a:lnTo>
                  <a:lnTo>
                    <a:pt x="81787" y="10656"/>
                  </a:lnTo>
                  <a:close/>
                </a:path>
                <a:path w="114300" h="121285">
                  <a:moveTo>
                    <a:pt x="96337" y="105914"/>
                  </a:moveTo>
                  <a:lnTo>
                    <a:pt x="76343" y="105914"/>
                  </a:lnTo>
                  <a:lnTo>
                    <a:pt x="76343" y="118351"/>
                  </a:lnTo>
                  <a:lnTo>
                    <a:pt x="114107" y="118351"/>
                  </a:lnTo>
                  <a:lnTo>
                    <a:pt x="114107" y="106805"/>
                  </a:lnTo>
                  <a:lnTo>
                    <a:pt x="96337" y="106805"/>
                  </a:lnTo>
                  <a:lnTo>
                    <a:pt x="96337" y="105914"/>
                  </a:lnTo>
                  <a:close/>
                </a:path>
                <a:path w="114300" h="121285">
                  <a:moveTo>
                    <a:pt x="96337" y="57731"/>
                  </a:moveTo>
                  <a:lnTo>
                    <a:pt x="76343" y="57731"/>
                  </a:lnTo>
                  <a:lnTo>
                    <a:pt x="76343" y="90594"/>
                  </a:lnTo>
                  <a:lnTo>
                    <a:pt x="73679" y="97257"/>
                  </a:lnTo>
                  <a:lnTo>
                    <a:pt x="63461" y="107468"/>
                  </a:lnTo>
                  <a:lnTo>
                    <a:pt x="56793" y="109914"/>
                  </a:lnTo>
                  <a:lnTo>
                    <a:pt x="73008" y="109914"/>
                  </a:lnTo>
                  <a:lnTo>
                    <a:pt x="76343" y="105914"/>
                  </a:lnTo>
                  <a:lnTo>
                    <a:pt x="96337" y="105914"/>
                  </a:lnTo>
                  <a:lnTo>
                    <a:pt x="96337" y="57731"/>
                  </a:lnTo>
                  <a:close/>
                </a:path>
                <a:path w="114300" h="121285">
                  <a:moveTo>
                    <a:pt x="47241" y="0"/>
                  </a:moveTo>
                  <a:lnTo>
                    <a:pt x="41024" y="0"/>
                  </a:lnTo>
                  <a:lnTo>
                    <a:pt x="34582" y="887"/>
                  </a:lnTo>
                  <a:lnTo>
                    <a:pt x="28137" y="2217"/>
                  </a:lnTo>
                  <a:lnTo>
                    <a:pt x="21473" y="3771"/>
                  </a:lnTo>
                  <a:lnTo>
                    <a:pt x="14811" y="5993"/>
                  </a:lnTo>
                  <a:lnTo>
                    <a:pt x="7922" y="8881"/>
                  </a:lnTo>
                  <a:lnTo>
                    <a:pt x="7922" y="32195"/>
                  </a:lnTo>
                  <a:lnTo>
                    <a:pt x="18142" y="32195"/>
                  </a:lnTo>
                  <a:lnTo>
                    <a:pt x="19252" y="25090"/>
                  </a:lnTo>
                  <a:lnTo>
                    <a:pt x="22141" y="19759"/>
                  </a:lnTo>
                  <a:lnTo>
                    <a:pt x="27027" y="16207"/>
                  </a:lnTo>
                  <a:lnTo>
                    <a:pt x="31693" y="12653"/>
                  </a:lnTo>
                  <a:lnTo>
                    <a:pt x="37913" y="10656"/>
                  </a:lnTo>
                  <a:lnTo>
                    <a:pt x="81787" y="10656"/>
                  </a:lnTo>
                  <a:lnTo>
                    <a:pt x="73888" y="5258"/>
                  </a:lnTo>
                  <a:lnTo>
                    <a:pt x="61833" y="1314"/>
                  </a:lnTo>
                  <a:lnTo>
                    <a:pt x="47241" y="0"/>
                  </a:lnTo>
                  <a:close/>
                </a:path>
              </a:pathLst>
            </a:custGeom>
            <a:solidFill>
              <a:srgbClr val="000000"/>
            </a:solidFill>
          </p:spPr>
          <p:txBody>
            <a:bodyPr wrap="square" lIns="0" tIns="0" rIns="0" bIns="0" rtlCol="0"/>
            <a:lstStyle/>
            <a:p>
              <a:endParaRPr/>
            </a:p>
          </p:txBody>
        </p:sp>
        <p:sp>
          <p:nvSpPr>
            <p:cNvPr id="1185" name="object 333"/>
            <p:cNvSpPr/>
            <p:nvPr/>
          </p:nvSpPr>
          <p:spPr>
            <a:xfrm>
              <a:off x="2867110" y="5641086"/>
              <a:ext cx="114533" cy="104407"/>
            </a:xfrm>
            <a:custGeom>
              <a:avLst/>
              <a:gdLst/>
              <a:ahLst/>
              <a:cxnLst/>
              <a:rect l="l" t="t" r="r" b="b"/>
              <a:pathLst>
                <a:path w="128905" h="118745">
                  <a:moveTo>
                    <a:pt x="56426" y="106805"/>
                  </a:moveTo>
                  <a:lnTo>
                    <a:pt x="1113" y="106805"/>
                  </a:lnTo>
                  <a:lnTo>
                    <a:pt x="1113" y="118351"/>
                  </a:lnTo>
                  <a:lnTo>
                    <a:pt x="56426" y="118351"/>
                  </a:lnTo>
                  <a:lnTo>
                    <a:pt x="56426" y="106805"/>
                  </a:lnTo>
                  <a:close/>
                </a:path>
                <a:path w="128905" h="118745">
                  <a:moveTo>
                    <a:pt x="128846" y="106805"/>
                  </a:moveTo>
                  <a:lnTo>
                    <a:pt x="73753" y="106805"/>
                  </a:lnTo>
                  <a:lnTo>
                    <a:pt x="73753" y="118351"/>
                  </a:lnTo>
                  <a:lnTo>
                    <a:pt x="128846" y="118351"/>
                  </a:lnTo>
                  <a:lnTo>
                    <a:pt x="128846" y="106805"/>
                  </a:lnTo>
                  <a:close/>
                </a:path>
                <a:path w="128905" h="118745">
                  <a:moveTo>
                    <a:pt x="39098" y="3105"/>
                  </a:moveTo>
                  <a:lnTo>
                    <a:pt x="0" y="3105"/>
                  </a:lnTo>
                  <a:lnTo>
                    <a:pt x="0" y="14653"/>
                  </a:lnTo>
                  <a:lnTo>
                    <a:pt x="19104" y="14653"/>
                  </a:lnTo>
                  <a:lnTo>
                    <a:pt x="19104" y="106805"/>
                  </a:lnTo>
                  <a:lnTo>
                    <a:pt x="39098" y="106805"/>
                  </a:lnTo>
                  <a:lnTo>
                    <a:pt x="39279" y="48095"/>
                  </a:lnTo>
                  <a:lnTo>
                    <a:pt x="41443" y="34807"/>
                  </a:lnTo>
                  <a:lnTo>
                    <a:pt x="46206" y="24644"/>
                  </a:lnTo>
                  <a:lnTo>
                    <a:pt x="47019" y="23535"/>
                  </a:lnTo>
                  <a:lnTo>
                    <a:pt x="39098" y="23535"/>
                  </a:lnTo>
                  <a:lnTo>
                    <a:pt x="39098" y="3105"/>
                  </a:lnTo>
                  <a:close/>
                </a:path>
                <a:path w="128905" h="118745">
                  <a:moveTo>
                    <a:pt x="103353" y="14432"/>
                  </a:moveTo>
                  <a:lnTo>
                    <a:pt x="76197" y="14432"/>
                  </a:lnTo>
                  <a:lnTo>
                    <a:pt x="82194" y="17096"/>
                  </a:lnTo>
                  <a:lnTo>
                    <a:pt x="87089" y="24809"/>
                  </a:lnTo>
                  <a:lnTo>
                    <a:pt x="90083" y="35609"/>
                  </a:lnTo>
                  <a:lnTo>
                    <a:pt x="91083" y="51292"/>
                  </a:lnTo>
                  <a:lnTo>
                    <a:pt x="91083" y="106805"/>
                  </a:lnTo>
                  <a:lnTo>
                    <a:pt x="111075" y="106805"/>
                  </a:lnTo>
                  <a:lnTo>
                    <a:pt x="111068" y="43814"/>
                  </a:lnTo>
                  <a:lnTo>
                    <a:pt x="109801" y="30107"/>
                  </a:lnTo>
                  <a:lnTo>
                    <a:pt x="105954" y="18334"/>
                  </a:lnTo>
                  <a:lnTo>
                    <a:pt x="103353" y="14432"/>
                  </a:lnTo>
                  <a:close/>
                </a:path>
                <a:path w="128905" h="118745">
                  <a:moveTo>
                    <a:pt x="73976" y="0"/>
                  </a:moveTo>
                  <a:lnTo>
                    <a:pt x="65979" y="0"/>
                  </a:lnTo>
                  <a:lnTo>
                    <a:pt x="59090" y="1996"/>
                  </a:lnTo>
                  <a:lnTo>
                    <a:pt x="47541" y="9989"/>
                  </a:lnTo>
                  <a:lnTo>
                    <a:pt x="42654" y="15986"/>
                  </a:lnTo>
                  <a:lnTo>
                    <a:pt x="39098" y="23535"/>
                  </a:lnTo>
                  <a:lnTo>
                    <a:pt x="47019" y="23535"/>
                  </a:lnTo>
                  <a:lnTo>
                    <a:pt x="51093" y="17984"/>
                  </a:lnTo>
                  <a:lnTo>
                    <a:pt x="58202" y="14432"/>
                  </a:lnTo>
                  <a:lnTo>
                    <a:pt x="103353" y="14432"/>
                  </a:lnTo>
                  <a:lnTo>
                    <a:pt x="98955" y="7830"/>
                  </a:lnTo>
                  <a:lnTo>
                    <a:pt x="88254" y="1990"/>
                  </a:lnTo>
                  <a:lnTo>
                    <a:pt x="73976" y="0"/>
                  </a:lnTo>
                  <a:close/>
                </a:path>
              </a:pathLst>
            </a:custGeom>
            <a:solidFill>
              <a:srgbClr val="000000"/>
            </a:solidFill>
          </p:spPr>
          <p:txBody>
            <a:bodyPr wrap="square" lIns="0" tIns="0" rIns="0" bIns="0" rtlCol="0"/>
            <a:lstStyle/>
            <a:p>
              <a:endParaRPr/>
            </a:p>
          </p:txBody>
        </p:sp>
        <p:sp>
          <p:nvSpPr>
            <p:cNvPr id="1186" name="object 334"/>
            <p:cNvSpPr/>
            <p:nvPr/>
          </p:nvSpPr>
          <p:spPr>
            <a:xfrm>
              <a:off x="2996997" y="5641086"/>
              <a:ext cx="91965" cy="106640"/>
            </a:xfrm>
            <a:custGeom>
              <a:avLst/>
              <a:gdLst/>
              <a:ahLst/>
              <a:cxnLst/>
              <a:rect l="l" t="t" r="r" b="b"/>
              <a:pathLst>
                <a:path w="103504" h="121285">
                  <a:moveTo>
                    <a:pt x="62856" y="0"/>
                  </a:moveTo>
                  <a:lnTo>
                    <a:pt x="20942" y="12648"/>
                  </a:lnTo>
                  <a:lnTo>
                    <a:pt x="1068" y="47474"/>
                  </a:lnTo>
                  <a:lnTo>
                    <a:pt x="0" y="62073"/>
                  </a:lnTo>
                  <a:lnTo>
                    <a:pt x="1189" y="74799"/>
                  </a:lnTo>
                  <a:lnTo>
                    <a:pt x="19607" y="108970"/>
                  </a:lnTo>
                  <a:lnTo>
                    <a:pt x="56150" y="121238"/>
                  </a:lnTo>
                  <a:lnTo>
                    <a:pt x="68086" y="119974"/>
                  </a:lnTo>
                  <a:lnTo>
                    <a:pt x="79585" y="115648"/>
                  </a:lnTo>
                  <a:lnTo>
                    <a:pt x="86876" y="110569"/>
                  </a:lnTo>
                  <a:lnTo>
                    <a:pt x="51630" y="110569"/>
                  </a:lnTo>
                  <a:lnTo>
                    <a:pt x="39800" y="106473"/>
                  </a:lnTo>
                  <a:lnTo>
                    <a:pt x="30308" y="96359"/>
                  </a:lnTo>
                  <a:lnTo>
                    <a:pt x="26398" y="86690"/>
                  </a:lnTo>
                  <a:lnTo>
                    <a:pt x="24086" y="74067"/>
                  </a:lnTo>
                  <a:lnTo>
                    <a:pt x="23338" y="57944"/>
                  </a:lnTo>
                  <a:lnTo>
                    <a:pt x="24484" y="43925"/>
                  </a:lnTo>
                  <a:lnTo>
                    <a:pt x="27549" y="31873"/>
                  </a:lnTo>
                  <a:lnTo>
                    <a:pt x="32816" y="21438"/>
                  </a:lnTo>
                  <a:lnTo>
                    <a:pt x="42624" y="13351"/>
                  </a:lnTo>
                  <a:lnTo>
                    <a:pt x="55969" y="10656"/>
                  </a:lnTo>
                  <a:lnTo>
                    <a:pt x="99285" y="10656"/>
                  </a:lnTo>
                  <a:lnTo>
                    <a:pt x="99285" y="10210"/>
                  </a:lnTo>
                  <a:lnTo>
                    <a:pt x="91956" y="6880"/>
                  </a:lnTo>
                  <a:lnTo>
                    <a:pt x="84625" y="4438"/>
                  </a:lnTo>
                  <a:lnTo>
                    <a:pt x="70187" y="887"/>
                  </a:lnTo>
                  <a:lnTo>
                    <a:pt x="62856" y="0"/>
                  </a:lnTo>
                  <a:close/>
                </a:path>
                <a:path w="103504" h="121285">
                  <a:moveTo>
                    <a:pt x="103063" y="83712"/>
                  </a:moveTo>
                  <a:lnTo>
                    <a:pt x="87069" y="83712"/>
                  </a:lnTo>
                  <a:lnTo>
                    <a:pt x="85067" y="92815"/>
                  </a:lnTo>
                  <a:lnTo>
                    <a:pt x="81515" y="99700"/>
                  </a:lnTo>
                  <a:lnTo>
                    <a:pt x="76216" y="104302"/>
                  </a:lnTo>
                  <a:lnTo>
                    <a:pt x="66747" y="109147"/>
                  </a:lnTo>
                  <a:lnTo>
                    <a:pt x="51630" y="110569"/>
                  </a:lnTo>
                  <a:lnTo>
                    <a:pt x="86876" y="110569"/>
                  </a:lnTo>
                  <a:lnTo>
                    <a:pt x="91629" y="107259"/>
                  </a:lnTo>
                  <a:lnTo>
                    <a:pt x="98516" y="96923"/>
                  </a:lnTo>
                  <a:lnTo>
                    <a:pt x="103063" y="83712"/>
                  </a:lnTo>
                  <a:close/>
                </a:path>
                <a:path w="103504" h="121285">
                  <a:moveTo>
                    <a:pt x="99285" y="10656"/>
                  </a:moveTo>
                  <a:lnTo>
                    <a:pt x="65300" y="10656"/>
                  </a:lnTo>
                  <a:lnTo>
                    <a:pt x="72630" y="13098"/>
                  </a:lnTo>
                  <a:lnTo>
                    <a:pt x="82849" y="22426"/>
                  </a:lnTo>
                  <a:lnTo>
                    <a:pt x="86181" y="29753"/>
                  </a:lnTo>
                  <a:lnTo>
                    <a:pt x="87736" y="39743"/>
                  </a:lnTo>
                  <a:lnTo>
                    <a:pt x="99285" y="39743"/>
                  </a:lnTo>
                  <a:lnTo>
                    <a:pt x="99285" y="10656"/>
                  </a:lnTo>
                  <a:close/>
                </a:path>
              </a:pathLst>
            </a:custGeom>
            <a:solidFill>
              <a:srgbClr val="000000"/>
            </a:solidFill>
          </p:spPr>
          <p:txBody>
            <a:bodyPr wrap="square" lIns="0" tIns="0" rIns="0" bIns="0" rtlCol="0"/>
            <a:lstStyle/>
            <a:p>
              <a:endParaRPr/>
            </a:p>
          </p:txBody>
        </p:sp>
        <p:sp>
          <p:nvSpPr>
            <p:cNvPr id="1187" name="object 335"/>
            <p:cNvSpPr/>
            <p:nvPr/>
          </p:nvSpPr>
          <p:spPr>
            <a:xfrm>
              <a:off x="3107585" y="5641101"/>
              <a:ext cx="97043" cy="106640"/>
            </a:xfrm>
            <a:custGeom>
              <a:avLst/>
              <a:gdLst/>
              <a:ahLst/>
              <a:cxnLst/>
              <a:rect l="l" t="t" r="r" b="b"/>
              <a:pathLst>
                <a:path w="109220" h="121285">
                  <a:moveTo>
                    <a:pt x="53025" y="0"/>
                  </a:moveTo>
                  <a:lnTo>
                    <a:pt x="8608" y="25260"/>
                  </a:lnTo>
                  <a:lnTo>
                    <a:pt x="0" y="64353"/>
                  </a:lnTo>
                  <a:lnTo>
                    <a:pt x="1494" y="76412"/>
                  </a:lnTo>
                  <a:lnTo>
                    <a:pt x="21654" y="110640"/>
                  </a:lnTo>
                  <a:lnTo>
                    <a:pt x="59634" y="121140"/>
                  </a:lnTo>
                  <a:lnTo>
                    <a:pt x="71394" y="119461"/>
                  </a:lnTo>
                  <a:lnTo>
                    <a:pt x="82986" y="114979"/>
                  </a:lnTo>
                  <a:lnTo>
                    <a:pt x="91288" y="109507"/>
                  </a:lnTo>
                  <a:lnTo>
                    <a:pt x="48087" y="109507"/>
                  </a:lnTo>
                  <a:lnTo>
                    <a:pt x="37782" y="103577"/>
                  </a:lnTo>
                  <a:lnTo>
                    <a:pt x="27479" y="90763"/>
                  </a:lnTo>
                  <a:lnTo>
                    <a:pt x="24306" y="78619"/>
                  </a:lnTo>
                  <a:lnTo>
                    <a:pt x="23294" y="64353"/>
                  </a:lnTo>
                  <a:lnTo>
                    <a:pt x="23249" y="62820"/>
                  </a:lnTo>
                  <a:lnTo>
                    <a:pt x="109220" y="62820"/>
                  </a:lnTo>
                  <a:lnTo>
                    <a:pt x="109072" y="58771"/>
                  </a:lnTo>
                  <a:lnTo>
                    <a:pt x="108201" y="51275"/>
                  </a:lnTo>
                  <a:lnTo>
                    <a:pt x="85670" y="51275"/>
                  </a:lnTo>
                  <a:lnTo>
                    <a:pt x="24443" y="42077"/>
                  </a:lnTo>
                  <a:lnTo>
                    <a:pt x="28017" y="29835"/>
                  </a:lnTo>
                  <a:lnTo>
                    <a:pt x="34132" y="19471"/>
                  </a:lnTo>
                  <a:lnTo>
                    <a:pt x="43663" y="12899"/>
                  </a:lnTo>
                  <a:lnTo>
                    <a:pt x="58310" y="10833"/>
                  </a:lnTo>
                  <a:lnTo>
                    <a:pt x="88876" y="10833"/>
                  </a:lnTo>
                  <a:lnTo>
                    <a:pt x="80197" y="5255"/>
                  </a:lnTo>
                  <a:lnTo>
                    <a:pt x="67819" y="1317"/>
                  </a:lnTo>
                  <a:lnTo>
                    <a:pt x="53025" y="0"/>
                  </a:lnTo>
                  <a:close/>
                </a:path>
                <a:path w="109220" h="121285">
                  <a:moveTo>
                    <a:pt x="107218" y="83471"/>
                  </a:moveTo>
                  <a:lnTo>
                    <a:pt x="90558" y="85947"/>
                  </a:lnTo>
                  <a:lnTo>
                    <a:pt x="85372" y="96804"/>
                  </a:lnTo>
                  <a:lnTo>
                    <a:pt x="75415" y="106573"/>
                  </a:lnTo>
                  <a:lnTo>
                    <a:pt x="65176" y="109461"/>
                  </a:lnTo>
                  <a:lnTo>
                    <a:pt x="48087" y="109507"/>
                  </a:lnTo>
                  <a:lnTo>
                    <a:pt x="91288" y="109507"/>
                  </a:lnTo>
                  <a:lnTo>
                    <a:pt x="95311" y="106854"/>
                  </a:lnTo>
                  <a:lnTo>
                    <a:pt x="102445" y="96547"/>
                  </a:lnTo>
                  <a:lnTo>
                    <a:pt x="107218" y="83471"/>
                  </a:lnTo>
                  <a:close/>
                </a:path>
                <a:path w="109220" h="121285">
                  <a:moveTo>
                    <a:pt x="88876" y="10833"/>
                  </a:moveTo>
                  <a:lnTo>
                    <a:pt x="58310" y="10833"/>
                  </a:lnTo>
                  <a:lnTo>
                    <a:pt x="69415" y="14776"/>
                  </a:lnTo>
                  <a:lnTo>
                    <a:pt x="79875" y="25307"/>
                  </a:lnTo>
                  <a:lnTo>
                    <a:pt x="83955" y="36743"/>
                  </a:lnTo>
                  <a:lnTo>
                    <a:pt x="85670" y="51275"/>
                  </a:lnTo>
                  <a:lnTo>
                    <a:pt x="108201" y="51275"/>
                  </a:lnTo>
                  <a:lnTo>
                    <a:pt x="107544" y="45616"/>
                  </a:lnTo>
                  <a:lnTo>
                    <a:pt x="104157" y="33620"/>
                  </a:lnTo>
                  <a:lnTo>
                    <a:pt x="98537" y="22445"/>
                  </a:lnTo>
                  <a:lnTo>
                    <a:pt x="90309" y="11754"/>
                  </a:lnTo>
                  <a:lnTo>
                    <a:pt x="88876" y="10833"/>
                  </a:lnTo>
                  <a:close/>
                </a:path>
              </a:pathLst>
            </a:custGeom>
            <a:solidFill>
              <a:srgbClr val="000000"/>
            </a:solidFill>
          </p:spPr>
          <p:txBody>
            <a:bodyPr wrap="square" lIns="0" tIns="0" rIns="0" bIns="0" rtlCol="0"/>
            <a:lstStyle/>
            <a:p>
              <a:endParaRPr/>
            </a:p>
          </p:txBody>
        </p:sp>
        <p:sp>
          <p:nvSpPr>
            <p:cNvPr id="1188" name="object 336"/>
            <p:cNvSpPr/>
            <p:nvPr/>
          </p:nvSpPr>
          <p:spPr>
            <a:xfrm>
              <a:off x="3224755" y="5596764"/>
              <a:ext cx="110584" cy="151306"/>
            </a:xfrm>
            <a:custGeom>
              <a:avLst/>
              <a:gdLst/>
              <a:ahLst/>
              <a:cxnLst/>
              <a:rect l="l" t="t" r="r" b="b"/>
              <a:pathLst>
                <a:path w="124460" h="172085">
                  <a:moveTo>
                    <a:pt x="44158" y="50536"/>
                  </a:moveTo>
                  <a:lnTo>
                    <a:pt x="10928" y="69901"/>
                  </a:lnTo>
                  <a:lnTo>
                    <a:pt x="0" y="120546"/>
                  </a:lnTo>
                  <a:lnTo>
                    <a:pt x="2341" y="133660"/>
                  </a:lnTo>
                  <a:lnTo>
                    <a:pt x="34559" y="169848"/>
                  </a:lnTo>
                  <a:lnTo>
                    <a:pt x="47766" y="171646"/>
                  </a:lnTo>
                  <a:lnTo>
                    <a:pt x="56656" y="171646"/>
                  </a:lnTo>
                  <a:lnTo>
                    <a:pt x="64024" y="169848"/>
                  </a:lnTo>
                  <a:lnTo>
                    <a:pt x="70206" y="166761"/>
                  </a:lnTo>
                  <a:lnTo>
                    <a:pt x="76202" y="163427"/>
                  </a:lnTo>
                  <a:lnTo>
                    <a:pt x="79966" y="159325"/>
                  </a:lnTo>
                  <a:lnTo>
                    <a:pt x="51194" y="159325"/>
                  </a:lnTo>
                  <a:lnTo>
                    <a:pt x="39255" y="155544"/>
                  </a:lnTo>
                  <a:lnTo>
                    <a:pt x="29643" y="145578"/>
                  </a:lnTo>
                  <a:lnTo>
                    <a:pt x="25838" y="136184"/>
                  </a:lnTo>
                  <a:lnTo>
                    <a:pt x="23627" y="123590"/>
                  </a:lnTo>
                  <a:lnTo>
                    <a:pt x="22937" y="107181"/>
                  </a:lnTo>
                  <a:lnTo>
                    <a:pt x="24204" y="93991"/>
                  </a:lnTo>
                  <a:lnTo>
                    <a:pt x="27645" y="82168"/>
                  </a:lnTo>
                  <a:lnTo>
                    <a:pt x="33894" y="71019"/>
                  </a:lnTo>
                  <a:lnTo>
                    <a:pt x="43776" y="64995"/>
                  </a:lnTo>
                  <a:lnTo>
                    <a:pt x="59142" y="63228"/>
                  </a:lnTo>
                  <a:lnTo>
                    <a:pt x="80021" y="63228"/>
                  </a:lnTo>
                  <a:lnTo>
                    <a:pt x="76202" y="59063"/>
                  </a:lnTo>
                  <a:lnTo>
                    <a:pt x="69378" y="55082"/>
                  </a:lnTo>
                  <a:lnTo>
                    <a:pt x="58980" y="51618"/>
                  </a:lnTo>
                  <a:lnTo>
                    <a:pt x="44158" y="50536"/>
                  </a:lnTo>
                  <a:close/>
                </a:path>
                <a:path w="124460" h="172085">
                  <a:moveTo>
                    <a:pt x="105079" y="150774"/>
                  </a:moveTo>
                  <a:lnTo>
                    <a:pt x="85087" y="150774"/>
                  </a:lnTo>
                  <a:lnTo>
                    <a:pt x="85087" y="168758"/>
                  </a:lnTo>
                  <a:lnTo>
                    <a:pt x="124184" y="168758"/>
                  </a:lnTo>
                  <a:lnTo>
                    <a:pt x="124184" y="157213"/>
                  </a:lnTo>
                  <a:lnTo>
                    <a:pt x="105079" y="157213"/>
                  </a:lnTo>
                  <a:lnTo>
                    <a:pt x="105079" y="150774"/>
                  </a:lnTo>
                  <a:close/>
                </a:path>
                <a:path w="124460" h="172085">
                  <a:moveTo>
                    <a:pt x="80021" y="63228"/>
                  </a:moveTo>
                  <a:lnTo>
                    <a:pt x="59142" y="63228"/>
                  </a:lnTo>
                  <a:lnTo>
                    <a:pt x="69936" y="67804"/>
                  </a:lnTo>
                  <a:lnTo>
                    <a:pt x="80212" y="79211"/>
                  </a:lnTo>
                  <a:lnTo>
                    <a:pt x="83869" y="90859"/>
                  </a:lnTo>
                  <a:lnTo>
                    <a:pt x="85087" y="105476"/>
                  </a:lnTo>
                  <a:lnTo>
                    <a:pt x="85087" y="116799"/>
                  </a:lnTo>
                  <a:lnTo>
                    <a:pt x="65687" y="157221"/>
                  </a:lnTo>
                  <a:lnTo>
                    <a:pt x="51194" y="159325"/>
                  </a:lnTo>
                  <a:lnTo>
                    <a:pt x="79966" y="159325"/>
                  </a:lnTo>
                  <a:lnTo>
                    <a:pt x="81089" y="158101"/>
                  </a:lnTo>
                  <a:lnTo>
                    <a:pt x="85087" y="150774"/>
                  </a:lnTo>
                  <a:lnTo>
                    <a:pt x="105079" y="150774"/>
                  </a:lnTo>
                  <a:lnTo>
                    <a:pt x="105079" y="71500"/>
                  </a:lnTo>
                  <a:lnTo>
                    <a:pt x="85087" y="71500"/>
                  </a:lnTo>
                  <a:lnTo>
                    <a:pt x="81089" y="64394"/>
                  </a:lnTo>
                  <a:lnTo>
                    <a:pt x="80021" y="63228"/>
                  </a:lnTo>
                  <a:close/>
                </a:path>
                <a:path w="124460" h="172085">
                  <a:moveTo>
                    <a:pt x="105079" y="0"/>
                  </a:moveTo>
                  <a:lnTo>
                    <a:pt x="66203" y="0"/>
                  </a:lnTo>
                  <a:lnTo>
                    <a:pt x="66203" y="11548"/>
                  </a:lnTo>
                  <a:lnTo>
                    <a:pt x="85087" y="11548"/>
                  </a:lnTo>
                  <a:lnTo>
                    <a:pt x="85087" y="71500"/>
                  </a:lnTo>
                  <a:lnTo>
                    <a:pt x="105079" y="71500"/>
                  </a:lnTo>
                  <a:lnTo>
                    <a:pt x="105079" y="0"/>
                  </a:lnTo>
                  <a:close/>
                </a:path>
              </a:pathLst>
            </a:custGeom>
            <a:solidFill>
              <a:srgbClr val="000000"/>
            </a:solidFill>
          </p:spPr>
          <p:txBody>
            <a:bodyPr wrap="square" lIns="0" tIns="0" rIns="0" bIns="0" rtlCol="0"/>
            <a:lstStyle/>
            <a:p>
              <a:endParaRPr/>
            </a:p>
          </p:txBody>
        </p:sp>
        <p:sp>
          <p:nvSpPr>
            <p:cNvPr id="1189" name="object 337"/>
            <p:cNvSpPr/>
            <p:nvPr/>
          </p:nvSpPr>
          <p:spPr>
            <a:xfrm>
              <a:off x="3414440" y="5740103"/>
              <a:ext cx="187316" cy="0"/>
            </a:xfrm>
            <a:custGeom>
              <a:avLst/>
              <a:gdLst/>
              <a:ahLst/>
              <a:cxnLst/>
              <a:rect l="l" t="t" r="r" b="b"/>
              <a:pathLst>
                <a:path w="210820">
                  <a:moveTo>
                    <a:pt x="0" y="0"/>
                  </a:moveTo>
                  <a:lnTo>
                    <a:pt x="210817" y="0"/>
                  </a:lnTo>
                </a:path>
              </a:pathLst>
            </a:custGeom>
            <a:ln w="12887">
              <a:solidFill>
                <a:srgbClr val="000000"/>
              </a:solidFill>
            </a:ln>
          </p:spPr>
          <p:txBody>
            <a:bodyPr wrap="square" lIns="0" tIns="0" rIns="0" bIns="0" rtlCol="0"/>
            <a:lstStyle/>
            <a:p>
              <a:endParaRPr/>
            </a:p>
          </p:txBody>
        </p:sp>
        <p:sp>
          <p:nvSpPr>
            <p:cNvPr id="1190" name="object 338"/>
            <p:cNvSpPr/>
            <p:nvPr/>
          </p:nvSpPr>
          <p:spPr>
            <a:xfrm>
              <a:off x="3432798" y="5734044"/>
              <a:ext cx="97607" cy="0"/>
            </a:xfrm>
            <a:custGeom>
              <a:avLst/>
              <a:gdLst/>
              <a:ahLst/>
              <a:cxnLst/>
              <a:rect l="l" t="t" r="r" b="b"/>
              <a:pathLst>
                <a:path w="109854">
                  <a:moveTo>
                    <a:pt x="0" y="0"/>
                  </a:moveTo>
                  <a:lnTo>
                    <a:pt x="109294" y="0"/>
                  </a:lnTo>
                </a:path>
              </a:pathLst>
            </a:custGeom>
            <a:ln w="3810">
              <a:solidFill>
                <a:srgbClr val="000000"/>
              </a:solidFill>
            </a:ln>
          </p:spPr>
          <p:txBody>
            <a:bodyPr wrap="square" lIns="0" tIns="0" rIns="0" bIns="0" rtlCol="0"/>
            <a:lstStyle/>
            <a:p>
              <a:endParaRPr/>
            </a:p>
          </p:txBody>
        </p:sp>
        <p:sp>
          <p:nvSpPr>
            <p:cNvPr id="1191" name="object 339"/>
            <p:cNvSpPr/>
            <p:nvPr/>
          </p:nvSpPr>
          <p:spPr>
            <a:xfrm>
              <a:off x="3442568" y="5613445"/>
              <a:ext cx="0" cy="119481"/>
            </a:xfrm>
            <a:custGeom>
              <a:avLst/>
              <a:gdLst/>
              <a:ahLst/>
              <a:cxnLst/>
              <a:rect l="l" t="t" r="r" b="b"/>
              <a:pathLst>
                <a:path h="135889">
                  <a:moveTo>
                    <a:pt x="0" y="0"/>
                  </a:moveTo>
                  <a:lnTo>
                    <a:pt x="0" y="135890"/>
                  </a:lnTo>
                </a:path>
              </a:pathLst>
            </a:custGeom>
            <a:ln w="23263">
              <a:solidFill>
                <a:srgbClr val="000000"/>
              </a:solidFill>
            </a:ln>
          </p:spPr>
          <p:txBody>
            <a:bodyPr wrap="square" lIns="0" tIns="0" rIns="0" bIns="0" rtlCol="0"/>
            <a:lstStyle/>
            <a:p>
              <a:endParaRPr/>
            </a:p>
          </p:txBody>
        </p:sp>
        <p:sp>
          <p:nvSpPr>
            <p:cNvPr id="1192" name="object 340"/>
            <p:cNvSpPr/>
            <p:nvPr/>
          </p:nvSpPr>
          <p:spPr>
            <a:xfrm>
              <a:off x="3518066" y="5709611"/>
              <a:ext cx="11848" cy="24008"/>
            </a:xfrm>
            <a:custGeom>
              <a:avLst/>
              <a:gdLst/>
              <a:ahLst/>
              <a:cxnLst/>
              <a:rect l="l" t="t" r="r" b="b"/>
              <a:pathLst>
                <a:path w="13335" h="27304">
                  <a:moveTo>
                    <a:pt x="0" y="13545"/>
                  </a:moveTo>
                  <a:lnTo>
                    <a:pt x="13326" y="13545"/>
                  </a:lnTo>
                </a:path>
              </a:pathLst>
            </a:custGeom>
            <a:ln w="28360">
              <a:solidFill>
                <a:srgbClr val="000000"/>
              </a:solidFill>
            </a:ln>
          </p:spPr>
          <p:txBody>
            <a:bodyPr wrap="square" lIns="0" tIns="0" rIns="0" bIns="0" rtlCol="0"/>
            <a:lstStyle/>
            <a:p>
              <a:endParaRPr/>
            </a:p>
          </p:txBody>
        </p:sp>
        <p:sp>
          <p:nvSpPr>
            <p:cNvPr id="1193" name="object 341"/>
            <p:cNvSpPr/>
            <p:nvPr/>
          </p:nvSpPr>
          <p:spPr>
            <a:xfrm>
              <a:off x="3414440" y="5607893"/>
              <a:ext cx="56420" cy="0"/>
            </a:xfrm>
            <a:custGeom>
              <a:avLst/>
              <a:gdLst/>
              <a:ahLst/>
              <a:cxnLst/>
              <a:rect l="l" t="t" r="r" b="b"/>
              <a:pathLst>
                <a:path w="63500">
                  <a:moveTo>
                    <a:pt x="0" y="0"/>
                  </a:moveTo>
                  <a:lnTo>
                    <a:pt x="63313" y="0"/>
                  </a:lnTo>
                </a:path>
              </a:pathLst>
            </a:custGeom>
            <a:ln w="12814">
              <a:solidFill>
                <a:srgbClr val="000000"/>
              </a:solidFill>
            </a:ln>
          </p:spPr>
          <p:txBody>
            <a:bodyPr wrap="square" lIns="0" tIns="0" rIns="0" bIns="0" rtlCol="0"/>
            <a:lstStyle/>
            <a:p>
              <a:endParaRPr/>
            </a:p>
          </p:txBody>
        </p:sp>
        <p:sp>
          <p:nvSpPr>
            <p:cNvPr id="1194" name="object 342"/>
            <p:cNvSpPr/>
            <p:nvPr/>
          </p:nvSpPr>
          <p:spPr>
            <a:xfrm>
              <a:off x="3573627" y="5612968"/>
              <a:ext cx="0" cy="122273"/>
            </a:xfrm>
            <a:custGeom>
              <a:avLst/>
              <a:gdLst/>
              <a:ahLst/>
              <a:cxnLst/>
              <a:rect l="l" t="t" r="r" b="b"/>
              <a:pathLst>
                <a:path h="139064">
                  <a:moveTo>
                    <a:pt x="0" y="0"/>
                  </a:moveTo>
                  <a:lnTo>
                    <a:pt x="0" y="138784"/>
                  </a:lnTo>
                </a:path>
              </a:pathLst>
            </a:custGeom>
            <a:ln w="23263">
              <a:solidFill>
                <a:srgbClr val="000000"/>
              </a:solidFill>
            </a:ln>
          </p:spPr>
          <p:txBody>
            <a:bodyPr wrap="square" lIns="0" tIns="0" rIns="0" bIns="0" rtlCol="0"/>
            <a:lstStyle/>
            <a:p>
              <a:endParaRPr/>
            </a:p>
          </p:txBody>
        </p:sp>
        <p:sp>
          <p:nvSpPr>
            <p:cNvPr id="1195" name="object 343"/>
            <p:cNvSpPr/>
            <p:nvPr/>
          </p:nvSpPr>
          <p:spPr>
            <a:xfrm>
              <a:off x="3545500" y="5607893"/>
              <a:ext cx="56420" cy="0"/>
            </a:xfrm>
            <a:custGeom>
              <a:avLst/>
              <a:gdLst/>
              <a:ahLst/>
              <a:cxnLst/>
              <a:rect l="l" t="t" r="r" b="b"/>
              <a:pathLst>
                <a:path w="63500">
                  <a:moveTo>
                    <a:pt x="0" y="0"/>
                  </a:moveTo>
                  <a:lnTo>
                    <a:pt x="63313" y="0"/>
                  </a:lnTo>
                </a:path>
              </a:pathLst>
            </a:custGeom>
            <a:ln w="12814">
              <a:solidFill>
                <a:srgbClr val="000000"/>
              </a:solidFill>
            </a:ln>
          </p:spPr>
          <p:txBody>
            <a:bodyPr wrap="square" lIns="0" tIns="0" rIns="0" bIns="0" rtlCol="0"/>
            <a:lstStyle/>
            <a:p>
              <a:endParaRPr/>
            </a:p>
          </p:txBody>
        </p:sp>
        <p:sp>
          <p:nvSpPr>
            <p:cNvPr id="1196" name="object 344"/>
            <p:cNvSpPr/>
            <p:nvPr/>
          </p:nvSpPr>
          <p:spPr>
            <a:xfrm>
              <a:off x="3623765" y="5600424"/>
              <a:ext cx="131460" cy="147398"/>
            </a:xfrm>
            <a:custGeom>
              <a:avLst/>
              <a:gdLst/>
              <a:ahLst/>
              <a:cxnLst/>
              <a:rect l="l" t="t" r="r" b="b"/>
              <a:pathLst>
                <a:path w="147954" h="167639">
                  <a:moveTo>
                    <a:pt x="75442" y="0"/>
                  </a:moveTo>
                  <a:lnTo>
                    <a:pt x="28327" y="17544"/>
                  </a:lnTo>
                  <a:lnTo>
                    <a:pt x="2802" y="59444"/>
                  </a:lnTo>
                  <a:lnTo>
                    <a:pt x="0" y="89218"/>
                  </a:lnTo>
                  <a:lnTo>
                    <a:pt x="1392" y="102539"/>
                  </a:lnTo>
                  <a:lnTo>
                    <a:pt x="24671" y="147561"/>
                  </a:lnTo>
                  <a:lnTo>
                    <a:pt x="70125" y="166647"/>
                  </a:lnTo>
                  <a:lnTo>
                    <a:pt x="85657" y="167410"/>
                  </a:lnTo>
                  <a:lnTo>
                    <a:pt x="96785" y="166613"/>
                  </a:lnTo>
                  <a:lnTo>
                    <a:pt x="109268" y="164686"/>
                  </a:lnTo>
                  <a:lnTo>
                    <a:pt x="124192" y="161314"/>
                  </a:lnTo>
                  <a:lnTo>
                    <a:pt x="136055" y="156875"/>
                  </a:lnTo>
                  <a:lnTo>
                    <a:pt x="138706" y="155513"/>
                  </a:lnTo>
                  <a:lnTo>
                    <a:pt x="85589" y="155513"/>
                  </a:lnTo>
                  <a:lnTo>
                    <a:pt x="68050" y="155030"/>
                  </a:lnTo>
                  <a:lnTo>
                    <a:pt x="35838" y="133438"/>
                  </a:lnTo>
                  <a:lnTo>
                    <a:pt x="24771" y="82230"/>
                  </a:lnTo>
                  <a:lnTo>
                    <a:pt x="25467" y="68785"/>
                  </a:lnTo>
                  <a:lnTo>
                    <a:pt x="45386" y="22251"/>
                  </a:lnTo>
                  <a:lnTo>
                    <a:pt x="84095" y="11468"/>
                  </a:lnTo>
                  <a:lnTo>
                    <a:pt x="138416" y="11468"/>
                  </a:lnTo>
                  <a:lnTo>
                    <a:pt x="128739" y="8226"/>
                  </a:lnTo>
                  <a:lnTo>
                    <a:pt x="116676" y="4920"/>
                  </a:lnTo>
                  <a:lnTo>
                    <a:pt x="102023" y="1590"/>
                  </a:lnTo>
                  <a:lnTo>
                    <a:pt x="90115" y="316"/>
                  </a:lnTo>
                  <a:lnTo>
                    <a:pt x="75442" y="0"/>
                  </a:lnTo>
                  <a:close/>
                </a:path>
                <a:path w="147954" h="167639">
                  <a:moveTo>
                    <a:pt x="147388" y="90652"/>
                  </a:moveTo>
                  <a:lnTo>
                    <a:pt x="94961" y="90652"/>
                  </a:lnTo>
                  <a:lnTo>
                    <a:pt x="94961" y="102201"/>
                  </a:lnTo>
                  <a:lnTo>
                    <a:pt x="125394" y="102201"/>
                  </a:lnTo>
                  <a:lnTo>
                    <a:pt x="121993" y="145968"/>
                  </a:lnTo>
                  <a:lnTo>
                    <a:pt x="111855" y="150486"/>
                  </a:lnTo>
                  <a:lnTo>
                    <a:pt x="96891" y="154743"/>
                  </a:lnTo>
                  <a:lnTo>
                    <a:pt x="85589" y="155513"/>
                  </a:lnTo>
                  <a:lnTo>
                    <a:pt x="138706" y="155513"/>
                  </a:lnTo>
                  <a:lnTo>
                    <a:pt x="147388" y="151051"/>
                  </a:lnTo>
                  <a:lnTo>
                    <a:pt x="147388" y="90652"/>
                  </a:lnTo>
                  <a:close/>
                </a:path>
                <a:path w="147954" h="167639">
                  <a:moveTo>
                    <a:pt x="138416" y="11468"/>
                  </a:moveTo>
                  <a:lnTo>
                    <a:pt x="84095" y="11468"/>
                  </a:lnTo>
                  <a:lnTo>
                    <a:pt x="96056" y="13253"/>
                  </a:lnTo>
                  <a:lnTo>
                    <a:pt x="107515" y="18020"/>
                  </a:lnTo>
                  <a:lnTo>
                    <a:pt x="119312" y="26652"/>
                  </a:lnTo>
                  <a:lnTo>
                    <a:pt x="125565" y="37393"/>
                  </a:lnTo>
                  <a:lnTo>
                    <a:pt x="129618" y="51130"/>
                  </a:lnTo>
                  <a:lnTo>
                    <a:pt x="141834" y="51130"/>
                  </a:lnTo>
                  <a:lnTo>
                    <a:pt x="139231" y="11741"/>
                  </a:lnTo>
                  <a:lnTo>
                    <a:pt x="138416" y="11468"/>
                  </a:lnTo>
                  <a:close/>
                </a:path>
              </a:pathLst>
            </a:custGeom>
            <a:solidFill>
              <a:srgbClr val="000000"/>
            </a:solidFill>
          </p:spPr>
          <p:txBody>
            <a:bodyPr wrap="square" lIns="0" tIns="0" rIns="0" bIns="0" rtlCol="0"/>
            <a:lstStyle/>
            <a:p>
              <a:endParaRPr/>
            </a:p>
          </p:txBody>
        </p:sp>
        <p:sp>
          <p:nvSpPr>
            <p:cNvPr id="1197" name="object 345"/>
            <p:cNvSpPr/>
            <p:nvPr/>
          </p:nvSpPr>
          <p:spPr>
            <a:xfrm>
              <a:off x="3781888" y="5600703"/>
              <a:ext cx="139358" cy="147398"/>
            </a:xfrm>
            <a:custGeom>
              <a:avLst/>
              <a:gdLst/>
              <a:ahLst/>
              <a:cxnLst/>
              <a:rect l="l" t="t" r="r" b="b"/>
              <a:pathLst>
                <a:path w="156845" h="167639">
                  <a:moveTo>
                    <a:pt x="68619" y="0"/>
                  </a:moveTo>
                  <a:lnTo>
                    <a:pt x="32587" y="13070"/>
                  </a:lnTo>
                  <a:lnTo>
                    <a:pt x="3063" y="54991"/>
                  </a:lnTo>
                  <a:lnTo>
                    <a:pt x="0" y="95771"/>
                  </a:lnTo>
                  <a:lnTo>
                    <a:pt x="2066" y="108132"/>
                  </a:lnTo>
                  <a:lnTo>
                    <a:pt x="28976" y="151150"/>
                  </a:lnTo>
                  <a:lnTo>
                    <a:pt x="64889" y="166265"/>
                  </a:lnTo>
                  <a:lnTo>
                    <a:pt x="78053" y="167167"/>
                  </a:lnTo>
                  <a:lnTo>
                    <a:pt x="84254" y="166975"/>
                  </a:lnTo>
                  <a:lnTo>
                    <a:pt x="96880" y="165271"/>
                  </a:lnTo>
                  <a:lnTo>
                    <a:pt x="108928" y="161794"/>
                  </a:lnTo>
                  <a:lnTo>
                    <a:pt x="117768" y="157357"/>
                  </a:lnTo>
                  <a:lnTo>
                    <a:pt x="119797" y="155842"/>
                  </a:lnTo>
                  <a:lnTo>
                    <a:pt x="78053" y="155842"/>
                  </a:lnTo>
                  <a:lnTo>
                    <a:pt x="70958" y="155501"/>
                  </a:lnTo>
                  <a:lnTo>
                    <a:pt x="32922" y="129509"/>
                  </a:lnTo>
                  <a:lnTo>
                    <a:pt x="24471" y="75566"/>
                  </a:lnTo>
                  <a:lnTo>
                    <a:pt x="25845" y="61443"/>
                  </a:lnTo>
                  <a:lnTo>
                    <a:pt x="46617" y="20653"/>
                  </a:lnTo>
                  <a:lnTo>
                    <a:pt x="87252" y="11683"/>
                  </a:lnTo>
                  <a:lnTo>
                    <a:pt x="121758" y="11683"/>
                  </a:lnTo>
                  <a:lnTo>
                    <a:pt x="111325" y="6362"/>
                  </a:lnTo>
                  <a:lnTo>
                    <a:pt x="99278" y="2670"/>
                  </a:lnTo>
                  <a:lnTo>
                    <a:pt x="85156" y="540"/>
                  </a:lnTo>
                  <a:lnTo>
                    <a:pt x="68619" y="0"/>
                  </a:lnTo>
                  <a:close/>
                </a:path>
                <a:path w="156845" h="167639">
                  <a:moveTo>
                    <a:pt x="121758" y="11683"/>
                  </a:moveTo>
                  <a:lnTo>
                    <a:pt x="87252" y="11683"/>
                  </a:lnTo>
                  <a:lnTo>
                    <a:pt x="99657" y="15083"/>
                  </a:lnTo>
                  <a:lnTo>
                    <a:pt x="110417" y="21657"/>
                  </a:lnTo>
                  <a:lnTo>
                    <a:pt x="129742" y="61907"/>
                  </a:lnTo>
                  <a:lnTo>
                    <a:pt x="131332" y="92394"/>
                  </a:lnTo>
                  <a:lnTo>
                    <a:pt x="131324" y="95771"/>
                  </a:lnTo>
                  <a:lnTo>
                    <a:pt x="114286" y="142299"/>
                  </a:lnTo>
                  <a:lnTo>
                    <a:pt x="78053" y="155842"/>
                  </a:lnTo>
                  <a:lnTo>
                    <a:pt x="119797" y="155842"/>
                  </a:lnTo>
                  <a:lnTo>
                    <a:pt x="146089" y="128115"/>
                  </a:lnTo>
                  <a:lnTo>
                    <a:pt x="156446" y="78246"/>
                  </a:lnTo>
                  <a:lnTo>
                    <a:pt x="156386" y="75566"/>
                  </a:lnTo>
                  <a:lnTo>
                    <a:pt x="139667" y="29163"/>
                  </a:lnTo>
                  <a:lnTo>
                    <a:pt x="130559" y="18337"/>
                  </a:lnTo>
                  <a:lnTo>
                    <a:pt x="121758" y="11683"/>
                  </a:lnTo>
                  <a:close/>
                </a:path>
              </a:pathLst>
            </a:custGeom>
            <a:solidFill>
              <a:srgbClr val="000000"/>
            </a:solidFill>
          </p:spPr>
          <p:txBody>
            <a:bodyPr wrap="square" lIns="0" tIns="0" rIns="0" bIns="0" rtlCol="0"/>
            <a:lstStyle/>
            <a:p>
              <a:endParaRPr/>
            </a:p>
          </p:txBody>
        </p:sp>
        <p:sp>
          <p:nvSpPr>
            <p:cNvPr id="1198" name="object 346"/>
            <p:cNvSpPr/>
            <p:nvPr/>
          </p:nvSpPr>
          <p:spPr>
            <a:xfrm>
              <a:off x="3939273" y="5723474"/>
              <a:ext cx="36673" cy="47458"/>
            </a:xfrm>
            <a:custGeom>
              <a:avLst/>
              <a:gdLst/>
              <a:ahLst/>
              <a:cxnLst/>
              <a:rect l="l" t="t" r="r" b="b"/>
              <a:pathLst>
                <a:path w="41275" h="53975">
                  <a:moveTo>
                    <a:pt x="41094" y="0"/>
                  </a:moveTo>
                  <a:lnTo>
                    <a:pt x="19767" y="0"/>
                  </a:lnTo>
                  <a:lnTo>
                    <a:pt x="19767" y="13765"/>
                  </a:lnTo>
                  <a:lnTo>
                    <a:pt x="17990" y="21758"/>
                  </a:lnTo>
                  <a:lnTo>
                    <a:pt x="11770" y="35083"/>
                  </a:lnTo>
                  <a:lnTo>
                    <a:pt x="6662" y="40855"/>
                  </a:lnTo>
                  <a:lnTo>
                    <a:pt x="0" y="45965"/>
                  </a:lnTo>
                  <a:lnTo>
                    <a:pt x="9856" y="53852"/>
                  </a:lnTo>
                  <a:lnTo>
                    <a:pt x="19038" y="46806"/>
                  </a:lnTo>
                  <a:lnTo>
                    <a:pt x="27353" y="37775"/>
                  </a:lnTo>
                  <a:lnTo>
                    <a:pt x="35498" y="25472"/>
                  </a:lnTo>
                  <a:lnTo>
                    <a:pt x="39322" y="13564"/>
                  </a:lnTo>
                  <a:lnTo>
                    <a:pt x="41094" y="0"/>
                  </a:lnTo>
                  <a:close/>
                </a:path>
              </a:pathLst>
            </a:custGeom>
            <a:solidFill>
              <a:srgbClr val="000000"/>
            </a:solidFill>
          </p:spPr>
          <p:txBody>
            <a:bodyPr wrap="square" lIns="0" tIns="0" rIns="0" bIns="0" rtlCol="0"/>
            <a:lstStyle/>
            <a:p>
              <a:endParaRPr/>
            </a:p>
          </p:txBody>
        </p:sp>
        <p:sp>
          <p:nvSpPr>
            <p:cNvPr id="1199" name="object 347"/>
            <p:cNvSpPr/>
            <p:nvPr/>
          </p:nvSpPr>
          <p:spPr>
            <a:xfrm>
              <a:off x="4068554" y="5740185"/>
              <a:ext cx="115662" cy="0"/>
            </a:xfrm>
            <a:custGeom>
              <a:avLst/>
              <a:gdLst/>
              <a:ahLst/>
              <a:cxnLst/>
              <a:rect l="l" t="t" r="r" b="b"/>
              <a:pathLst>
                <a:path w="130175">
                  <a:moveTo>
                    <a:pt x="0" y="0"/>
                  </a:moveTo>
                  <a:lnTo>
                    <a:pt x="129955" y="0"/>
                  </a:lnTo>
                </a:path>
              </a:pathLst>
            </a:custGeom>
            <a:ln w="12699">
              <a:solidFill>
                <a:srgbClr val="000000"/>
              </a:solidFill>
            </a:ln>
          </p:spPr>
          <p:txBody>
            <a:bodyPr wrap="square" lIns="0" tIns="0" rIns="0" bIns="0" rtlCol="0"/>
            <a:lstStyle/>
            <a:p>
              <a:endParaRPr/>
            </a:p>
          </p:txBody>
        </p:sp>
        <p:sp>
          <p:nvSpPr>
            <p:cNvPr id="1200" name="object 348"/>
            <p:cNvSpPr/>
            <p:nvPr/>
          </p:nvSpPr>
          <p:spPr>
            <a:xfrm>
              <a:off x="4086909" y="5734044"/>
              <a:ext cx="97607" cy="0"/>
            </a:xfrm>
            <a:custGeom>
              <a:avLst/>
              <a:gdLst/>
              <a:ahLst/>
              <a:cxnLst/>
              <a:rect l="l" t="t" r="r" b="b"/>
              <a:pathLst>
                <a:path w="109854">
                  <a:moveTo>
                    <a:pt x="0" y="0"/>
                  </a:moveTo>
                  <a:lnTo>
                    <a:pt x="109296" y="0"/>
                  </a:lnTo>
                </a:path>
              </a:pathLst>
            </a:custGeom>
            <a:ln w="3810">
              <a:solidFill>
                <a:srgbClr val="000000"/>
              </a:solidFill>
            </a:ln>
          </p:spPr>
          <p:txBody>
            <a:bodyPr wrap="square" lIns="0" tIns="0" rIns="0" bIns="0" rtlCol="0"/>
            <a:lstStyle/>
            <a:p>
              <a:endParaRPr/>
            </a:p>
          </p:txBody>
        </p:sp>
        <p:sp>
          <p:nvSpPr>
            <p:cNvPr id="1201" name="object 349"/>
            <p:cNvSpPr/>
            <p:nvPr/>
          </p:nvSpPr>
          <p:spPr>
            <a:xfrm>
              <a:off x="4096681" y="5613445"/>
              <a:ext cx="0" cy="119481"/>
            </a:xfrm>
            <a:custGeom>
              <a:avLst/>
              <a:gdLst/>
              <a:ahLst/>
              <a:cxnLst/>
              <a:rect l="l" t="t" r="r" b="b"/>
              <a:pathLst>
                <a:path h="135889">
                  <a:moveTo>
                    <a:pt x="0" y="0"/>
                  </a:moveTo>
                  <a:lnTo>
                    <a:pt x="0" y="135890"/>
                  </a:lnTo>
                </a:path>
              </a:pathLst>
            </a:custGeom>
            <a:ln w="23265">
              <a:solidFill>
                <a:srgbClr val="000000"/>
              </a:solidFill>
            </a:ln>
          </p:spPr>
          <p:txBody>
            <a:bodyPr wrap="square" lIns="0" tIns="0" rIns="0" bIns="0" rtlCol="0"/>
            <a:lstStyle/>
            <a:p>
              <a:endParaRPr/>
            </a:p>
          </p:txBody>
        </p:sp>
        <p:sp>
          <p:nvSpPr>
            <p:cNvPr id="1202" name="object 350"/>
            <p:cNvSpPr/>
            <p:nvPr/>
          </p:nvSpPr>
          <p:spPr>
            <a:xfrm>
              <a:off x="4172179" y="5709611"/>
              <a:ext cx="11848" cy="24008"/>
            </a:xfrm>
            <a:custGeom>
              <a:avLst/>
              <a:gdLst/>
              <a:ahLst/>
              <a:cxnLst/>
              <a:rect l="l" t="t" r="r" b="b"/>
              <a:pathLst>
                <a:path w="13335" h="27304">
                  <a:moveTo>
                    <a:pt x="0" y="13545"/>
                  </a:moveTo>
                  <a:lnTo>
                    <a:pt x="13326" y="13545"/>
                  </a:lnTo>
                </a:path>
              </a:pathLst>
            </a:custGeom>
            <a:ln w="28360">
              <a:solidFill>
                <a:srgbClr val="000000"/>
              </a:solidFill>
            </a:ln>
          </p:spPr>
          <p:txBody>
            <a:bodyPr wrap="square" lIns="0" tIns="0" rIns="0" bIns="0" rtlCol="0"/>
            <a:lstStyle/>
            <a:p>
              <a:endParaRPr/>
            </a:p>
          </p:txBody>
        </p:sp>
        <p:sp>
          <p:nvSpPr>
            <p:cNvPr id="1203" name="object 351"/>
            <p:cNvSpPr/>
            <p:nvPr/>
          </p:nvSpPr>
          <p:spPr>
            <a:xfrm>
              <a:off x="4068554" y="5607893"/>
              <a:ext cx="56420" cy="0"/>
            </a:xfrm>
            <a:custGeom>
              <a:avLst/>
              <a:gdLst/>
              <a:ahLst/>
              <a:cxnLst/>
              <a:rect l="l" t="t" r="r" b="b"/>
              <a:pathLst>
                <a:path w="63500">
                  <a:moveTo>
                    <a:pt x="0" y="0"/>
                  </a:moveTo>
                  <a:lnTo>
                    <a:pt x="63313" y="0"/>
                  </a:lnTo>
                </a:path>
              </a:pathLst>
            </a:custGeom>
            <a:ln w="12814">
              <a:solidFill>
                <a:srgbClr val="000000"/>
              </a:solidFill>
            </a:ln>
          </p:spPr>
          <p:txBody>
            <a:bodyPr wrap="square" lIns="0" tIns="0" rIns="0" bIns="0" rtlCol="0"/>
            <a:lstStyle/>
            <a:p>
              <a:endParaRPr/>
            </a:p>
          </p:txBody>
        </p:sp>
        <p:sp>
          <p:nvSpPr>
            <p:cNvPr id="1204" name="object 352"/>
            <p:cNvSpPr/>
            <p:nvPr/>
          </p:nvSpPr>
          <p:spPr>
            <a:xfrm>
              <a:off x="4212838" y="5600279"/>
              <a:ext cx="73911" cy="145164"/>
            </a:xfrm>
            <a:custGeom>
              <a:avLst/>
              <a:gdLst/>
              <a:ahLst/>
              <a:cxnLst/>
              <a:rect l="l" t="t" r="r" b="b"/>
              <a:pathLst>
                <a:path w="83185" h="165100">
                  <a:moveTo>
                    <a:pt x="82640" y="153216"/>
                  </a:moveTo>
                  <a:lnTo>
                    <a:pt x="4444" y="153216"/>
                  </a:lnTo>
                  <a:lnTo>
                    <a:pt x="4444" y="164762"/>
                  </a:lnTo>
                  <a:lnTo>
                    <a:pt x="82640" y="164762"/>
                  </a:lnTo>
                  <a:lnTo>
                    <a:pt x="82640" y="153216"/>
                  </a:lnTo>
                  <a:close/>
                </a:path>
                <a:path w="83185" h="165100">
                  <a:moveTo>
                    <a:pt x="54424" y="18653"/>
                  </a:moveTo>
                  <a:lnTo>
                    <a:pt x="32655" y="18653"/>
                  </a:lnTo>
                  <a:lnTo>
                    <a:pt x="32655" y="153216"/>
                  </a:lnTo>
                  <a:lnTo>
                    <a:pt x="54424" y="153216"/>
                  </a:lnTo>
                  <a:lnTo>
                    <a:pt x="54424" y="18653"/>
                  </a:lnTo>
                  <a:close/>
                </a:path>
                <a:path w="83185" h="165100">
                  <a:moveTo>
                    <a:pt x="54424" y="0"/>
                  </a:moveTo>
                  <a:lnTo>
                    <a:pt x="39543" y="0"/>
                  </a:lnTo>
                  <a:lnTo>
                    <a:pt x="0" y="25534"/>
                  </a:lnTo>
                  <a:lnTo>
                    <a:pt x="0" y="39747"/>
                  </a:lnTo>
                  <a:lnTo>
                    <a:pt x="32655" y="18653"/>
                  </a:lnTo>
                  <a:lnTo>
                    <a:pt x="54424" y="18653"/>
                  </a:lnTo>
                  <a:lnTo>
                    <a:pt x="54424" y="0"/>
                  </a:lnTo>
                  <a:close/>
                </a:path>
              </a:pathLst>
            </a:custGeom>
            <a:solidFill>
              <a:srgbClr val="000000"/>
            </a:solidFill>
          </p:spPr>
          <p:txBody>
            <a:bodyPr wrap="square" lIns="0" tIns="0" rIns="0" bIns="0" rtlCol="0"/>
            <a:lstStyle/>
            <a:p>
              <a:endParaRPr/>
            </a:p>
          </p:txBody>
        </p:sp>
        <p:sp>
          <p:nvSpPr>
            <p:cNvPr id="1205" name="object 353"/>
            <p:cNvSpPr/>
            <p:nvPr/>
          </p:nvSpPr>
          <p:spPr>
            <a:xfrm>
              <a:off x="4392737" y="5600738"/>
              <a:ext cx="47393" cy="174756"/>
            </a:xfrm>
            <a:custGeom>
              <a:avLst/>
              <a:gdLst/>
              <a:ahLst/>
              <a:cxnLst/>
              <a:rect l="l" t="t" r="r" b="b"/>
              <a:pathLst>
                <a:path w="53339" h="198754">
                  <a:moveTo>
                    <a:pt x="44482" y="0"/>
                  </a:moveTo>
                  <a:lnTo>
                    <a:pt x="10291" y="39200"/>
                  </a:lnTo>
                  <a:lnTo>
                    <a:pt x="372" y="87572"/>
                  </a:lnTo>
                  <a:lnTo>
                    <a:pt x="0" y="103667"/>
                  </a:lnTo>
                  <a:lnTo>
                    <a:pt x="898" y="117045"/>
                  </a:lnTo>
                  <a:lnTo>
                    <a:pt x="15208" y="164904"/>
                  </a:lnTo>
                  <a:lnTo>
                    <a:pt x="53216" y="198657"/>
                  </a:lnTo>
                  <a:lnTo>
                    <a:pt x="48302" y="184186"/>
                  </a:lnTo>
                  <a:lnTo>
                    <a:pt x="40333" y="175765"/>
                  </a:lnTo>
                  <a:lnTo>
                    <a:pt x="33516" y="164882"/>
                  </a:lnTo>
                  <a:lnTo>
                    <a:pt x="22879" y="118591"/>
                  </a:lnTo>
                  <a:lnTo>
                    <a:pt x="22119" y="84646"/>
                  </a:lnTo>
                  <a:lnTo>
                    <a:pt x="22998" y="70874"/>
                  </a:lnTo>
                  <a:lnTo>
                    <a:pt x="35931" y="24467"/>
                  </a:lnTo>
                  <a:lnTo>
                    <a:pt x="53216" y="6141"/>
                  </a:lnTo>
                  <a:lnTo>
                    <a:pt x="44482" y="0"/>
                  </a:lnTo>
                  <a:close/>
                </a:path>
              </a:pathLst>
            </a:custGeom>
            <a:solidFill>
              <a:srgbClr val="000000"/>
            </a:solidFill>
          </p:spPr>
          <p:txBody>
            <a:bodyPr wrap="square" lIns="0" tIns="0" rIns="0" bIns="0" rtlCol="0"/>
            <a:lstStyle/>
            <a:p>
              <a:endParaRPr/>
            </a:p>
          </p:txBody>
        </p:sp>
        <p:sp>
          <p:nvSpPr>
            <p:cNvPr id="1206" name="object 354"/>
            <p:cNvSpPr/>
            <p:nvPr/>
          </p:nvSpPr>
          <p:spPr>
            <a:xfrm>
              <a:off x="4467457" y="5600279"/>
              <a:ext cx="93094" cy="145164"/>
            </a:xfrm>
            <a:custGeom>
              <a:avLst/>
              <a:gdLst/>
              <a:ahLst/>
              <a:cxnLst/>
              <a:rect l="l" t="t" r="r" b="b"/>
              <a:pathLst>
                <a:path w="104775" h="165100">
                  <a:moveTo>
                    <a:pt x="85348" y="10710"/>
                  </a:moveTo>
                  <a:lnTo>
                    <a:pt x="49426" y="10710"/>
                  </a:lnTo>
                  <a:lnTo>
                    <a:pt x="61576" y="13644"/>
                  </a:lnTo>
                  <a:lnTo>
                    <a:pt x="72294" y="21927"/>
                  </a:lnTo>
                  <a:lnTo>
                    <a:pt x="77549" y="32524"/>
                  </a:lnTo>
                  <a:lnTo>
                    <a:pt x="79288" y="46854"/>
                  </a:lnTo>
                  <a:lnTo>
                    <a:pt x="78083" y="56667"/>
                  </a:lnTo>
                  <a:lnTo>
                    <a:pt x="58883" y="93376"/>
                  </a:lnTo>
                  <a:lnTo>
                    <a:pt x="0" y="152991"/>
                  </a:lnTo>
                  <a:lnTo>
                    <a:pt x="0" y="164762"/>
                  </a:lnTo>
                  <a:lnTo>
                    <a:pt x="104409" y="164762"/>
                  </a:lnTo>
                  <a:lnTo>
                    <a:pt x="104409" y="146998"/>
                  </a:lnTo>
                  <a:lnTo>
                    <a:pt x="24212" y="146998"/>
                  </a:lnTo>
                  <a:lnTo>
                    <a:pt x="72315" y="98884"/>
                  </a:lnTo>
                  <a:lnTo>
                    <a:pt x="97403" y="64615"/>
                  </a:lnTo>
                  <a:lnTo>
                    <a:pt x="102171" y="44172"/>
                  </a:lnTo>
                  <a:lnTo>
                    <a:pt x="100220" y="31627"/>
                  </a:lnTo>
                  <a:lnTo>
                    <a:pt x="94622" y="20431"/>
                  </a:lnTo>
                  <a:lnTo>
                    <a:pt x="85348" y="10710"/>
                  </a:lnTo>
                  <a:close/>
                </a:path>
                <a:path w="104775" h="165100">
                  <a:moveTo>
                    <a:pt x="104409" y="127013"/>
                  </a:moveTo>
                  <a:lnTo>
                    <a:pt x="91746" y="127013"/>
                  </a:lnTo>
                  <a:lnTo>
                    <a:pt x="91746" y="146998"/>
                  </a:lnTo>
                  <a:lnTo>
                    <a:pt x="104409" y="146998"/>
                  </a:lnTo>
                  <a:lnTo>
                    <a:pt x="104409" y="127013"/>
                  </a:lnTo>
                  <a:close/>
                </a:path>
                <a:path w="104775" h="165100">
                  <a:moveTo>
                    <a:pt x="47537" y="0"/>
                  </a:moveTo>
                  <a:lnTo>
                    <a:pt x="39985" y="0"/>
                  </a:lnTo>
                  <a:lnTo>
                    <a:pt x="32209" y="1112"/>
                  </a:lnTo>
                  <a:lnTo>
                    <a:pt x="16436" y="5551"/>
                  </a:lnTo>
                  <a:lnTo>
                    <a:pt x="8665" y="8660"/>
                  </a:lnTo>
                  <a:lnTo>
                    <a:pt x="1109" y="12656"/>
                  </a:lnTo>
                  <a:lnTo>
                    <a:pt x="1109" y="41522"/>
                  </a:lnTo>
                  <a:lnTo>
                    <a:pt x="13326" y="41522"/>
                  </a:lnTo>
                  <a:lnTo>
                    <a:pt x="13456" y="40200"/>
                  </a:lnTo>
                  <a:lnTo>
                    <a:pt x="16881" y="27418"/>
                  </a:lnTo>
                  <a:lnTo>
                    <a:pt x="24489" y="17424"/>
                  </a:lnTo>
                  <a:lnTo>
                    <a:pt x="34631" y="12381"/>
                  </a:lnTo>
                  <a:lnTo>
                    <a:pt x="49426" y="10710"/>
                  </a:lnTo>
                  <a:lnTo>
                    <a:pt x="85348" y="10710"/>
                  </a:lnTo>
                  <a:lnTo>
                    <a:pt x="84837" y="10175"/>
                  </a:lnTo>
                  <a:lnTo>
                    <a:pt x="74371" y="4572"/>
                  </a:lnTo>
                  <a:lnTo>
                    <a:pt x="61939" y="1155"/>
                  </a:lnTo>
                  <a:lnTo>
                    <a:pt x="47537" y="0"/>
                  </a:lnTo>
                  <a:close/>
                </a:path>
              </a:pathLst>
            </a:custGeom>
            <a:solidFill>
              <a:srgbClr val="000000"/>
            </a:solidFill>
          </p:spPr>
          <p:txBody>
            <a:bodyPr wrap="square" lIns="0" tIns="0" rIns="0" bIns="0" rtlCol="0"/>
            <a:lstStyle/>
            <a:p>
              <a:endParaRPr/>
            </a:p>
          </p:txBody>
        </p:sp>
        <p:sp>
          <p:nvSpPr>
            <p:cNvPr id="1207" name="object 355"/>
            <p:cNvSpPr/>
            <p:nvPr/>
          </p:nvSpPr>
          <p:spPr>
            <a:xfrm>
              <a:off x="4592789" y="5600308"/>
              <a:ext cx="99300" cy="147398"/>
            </a:xfrm>
            <a:custGeom>
              <a:avLst/>
              <a:gdLst/>
              <a:ahLst/>
              <a:cxnLst/>
              <a:rect l="l" t="t" r="r" b="b"/>
              <a:pathLst>
                <a:path w="111760" h="167639">
                  <a:moveTo>
                    <a:pt x="53760" y="0"/>
                  </a:moveTo>
                  <a:lnTo>
                    <a:pt x="11004" y="27974"/>
                  </a:lnTo>
                  <a:lnTo>
                    <a:pt x="352" y="75792"/>
                  </a:lnTo>
                  <a:lnTo>
                    <a:pt x="0" y="93213"/>
                  </a:lnTo>
                  <a:lnTo>
                    <a:pt x="1214" y="106113"/>
                  </a:lnTo>
                  <a:lnTo>
                    <a:pt x="20311" y="153049"/>
                  </a:lnTo>
                  <a:lnTo>
                    <a:pt x="55762" y="167617"/>
                  </a:lnTo>
                  <a:lnTo>
                    <a:pt x="58083" y="167573"/>
                  </a:lnTo>
                  <a:lnTo>
                    <a:pt x="69853" y="165704"/>
                  </a:lnTo>
                  <a:lnTo>
                    <a:pt x="80678" y="160698"/>
                  </a:lnTo>
                  <a:lnTo>
                    <a:pt x="84804" y="157180"/>
                  </a:lnTo>
                  <a:lnTo>
                    <a:pt x="55762" y="157180"/>
                  </a:lnTo>
                  <a:lnTo>
                    <a:pt x="46687" y="155514"/>
                  </a:lnTo>
                  <a:lnTo>
                    <a:pt x="24168" y="111672"/>
                  </a:lnTo>
                  <a:lnTo>
                    <a:pt x="22909" y="91186"/>
                  </a:lnTo>
                  <a:lnTo>
                    <a:pt x="22960" y="73450"/>
                  </a:lnTo>
                  <a:lnTo>
                    <a:pt x="31430" y="31299"/>
                  </a:lnTo>
                  <a:lnTo>
                    <a:pt x="63241" y="11720"/>
                  </a:lnTo>
                  <a:lnTo>
                    <a:pt x="87355" y="11720"/>
                  </a:lnTo>
                  <a:lnTo>
                    <a:pt x="79981" y="6120"/>
                  </a:lnTo>
                  <a:lnTo>
                    <a:pt x="67964" y="1525"/>
                  </a:lnTo>
                  <a:lnTo>
                    <a:pt x="53760" y="0"/>
                  </a:lnTo>
                  <a:close/>
                </a:path>
                <a:path w="111760" h="167639">
                  <a:moveTo>
                    <a:pt x="87355" y="11720"/>
                  </a:moveTo>
                  <a:lnTo>
                    <a:pt x="63241" y="11720"/>
                  </a:lnTo>
                  <a:lnTo>
                    <a:pt x="73393" y="18320"/>
                  </a:lnTo>
                  <a:lnTo>
                    <a:pt x="81749" y="31551"/>
                  </a:lnTo>
                  <a:lnTo>
                    <a:pt x="88404" y="77819"/>
                  </a:lnTo>
                  <a:lnTo>
                    <a:pt x="88504" y="97368"/>
                  </a:lnTo>
                  <a:lnTo>
                    <a:pt x="87417" y="109961"/>
                  </a:lnTo>
                  <a:lnTo>
                    <a:pt x="68034" y="154112"/>
                  </a:lnTo>
                  <a:lnTo>
                    <a:pt x="55762" y="157180"/>
                  </a:lnTo>
                  <a:lnTo>
                    <a:pt x="84804" y="157180"/>
                  </a:lnTo>
                  <a:lnTo>
                    <a:pt x="107681" y="119097"/>
                  </a:lnTo>
                  <a:lnTo>
                    <a:pt x="111445" y="73450"/>
                  </a:lnTo>
                  <a:lnTo>
                    <a:pt x="110095" y="60850"/>
                  </a:lnTo>
                  <a:lnTo>
                    <a:pt x="107476" y="48840"/>
                  </a:lnTo>
                  <a:lnTo>
                    <a:pt x="103387" y="37151"/>
                  </a:lnTo>
                  <a:lnTo>
                    <a:pt x="97629" y="25534"/>
                  </a:lnTo>
                  <a:lnTo>
                    <a:pt x="90003" y="13731"/>
                  </a:lnTo>
                  <a:lnTo>
                    <a:pt x="87355" y="11720"/>
                  </a:lnTo>
                  <a:close/>
                </a:path>
              </a:pathLst>
            </a:custGeom>
            <a:solidFill>
              <a:srgbClr val="000000"/>
            </a:solidFill>
          </p:spPr>
          <p:txBody>
            <a:bodyPr wrap="square" lIns="0" tIns="0" rIns="0" bIns="0" rtlCol="0"/>
            <a:lstStyle/>
            <a:p>
              <a:endParaRPr/>
            </a:p>
          </p:txBody>
        </p:sp>
        <p:sp>
          <p:nvSpPr>
            <p:cNvPr id="1208" name="object 356"/>
            <p:cNvSpPr/>
            <p:nvPr/>
          </p:nvSpPr>
          <p:spPr>
            <a:xfrm>
              <a:off x="4729179" y="5600279"/>
              <a:ext cx="73911" cy="145164"/>
            </a:xfrm>
            <a:custGeom>
              <a:avLst/>
              <a:gdLst/>
              <a:ahLst/>
              <a:cxnLst/>
              <a:rect l="l" t="t" r="r" b="b"/>
              <a:pathLst>
                <a:path w="83185" h="165100">
                  <a:moveTo>
                    <a:pt x="82640" y="153216"/>
                  </a:moveTo>
                  <a:lnTo>
                    <a:pt x="4444" y="153216"/>
                  </a:lnTo>
                  <a:lnTo>
                    <a:pt x="4444" y="164762"/>
                  </a:lnTo>
                  <a:lnTo>
                    <a:pt x="82640" y="164762"/>
                  </a:lnTo>
                  <a:lnTo>
                    <a:pt x="82640" y="153216"/>
                  </a:lnTo>
                  <a:close/>
                </a:path>
                <a:path w="83185" h="165100">
                  <a:moveTo>
                    <a:pt x="54428" y="18653"/>
                  </a:moveTo>
                  <a:lnTo>
                    <a:pt x="32655" y="18653"/>
                  </a:lnTo>
                  <a:lnTo>
                    <a:pt x="32655" y="153216"/>
                  </a:lnTo>
                  <a:lnTo>
                    <a:pt x="54428" y="153216"/>
                  </a:lnTo>
                  <a:lnTo>
                    <a:pt x="54428" y="18653"/>
                  </a:lnTo>
                  <a:close/>
                </a:path>
                <a:path w="83185" h="165100">
                  <a:moveTo>
                    <a:pt x="54428" y="0"/>
                  </a:moveTo>
                  <a:lnTo>
                    <a:pt x="39543" y="0"/>
                  </a:lnTo>
                  <a:lnTo>
                    <a:pt x="0" y="25534"/>
                  </a:lnTo>
                  <a:lnTo>
                    <a:pt x="0" y="39747"/>
                  </a:lnTo>
                  <a:lnTo>
                    <a:pt x="32655" y="18653"/>
                  </a:lnTo>
                  <a:lnTo>
                    <a:pt x="54428" y="18653"/>
                  </a:lnTo>
                  <a:lnTo>
                    <a:pt x="54428" y="0"/>
                  </a:lnTo>
                  <a:close/>
                </a:path>
              </a:pathLst>
            </a:custGeom>
            <a:solidFill>
              <a:srgbClr val="000000"/>
            </a:solidFill>
          </p:spPr>
          <p:txBody>
            <a:bodyPr wrap="square" lIns="0" tIns="0" rIns="0" bIns="0" rtlCol="0"/>
            <a:lstStyle/>
            <a:p>
              <a:endParaRPr/>
            </a:p>
          </p:txBody>
        </p:sp>
        <p:sp>
          <p:nvSpPr>
            <p:cNvPr id="1209" name="object 357"/>
            <p:cNvSpPr/>
            <p:nvPr/>
          </p:nvSpPr>
          <p:spPr>
            <a:xfrm>
              <a:off x="4847409" y="5602818"/>
              <a:ext cx="93094" cy="144606"/>
            </a:xfrm>
            <a:custGeom>
              <a:avLst/>
              <a:gdLst/>
              <a:ahLst/>
              <a:cxnLst/>
              <a:rect l="l" t="t" r="r" b="b"/>
              <a:pathLst>
                <a:path w="104775" h="164464">
                  <a:moveTo>
                    <a:pt x="12221" y="122571"/>
                  </a:moveTo>
                  <a:lnTo>
                    <a:pt x="0" y="122571"/>
                  </a:lnTo>
                  <a:lnTo>
                    <a:pt x="3973" y="155879"/>
                  </a:lnTo>
                  <a:lnTo>
                    <a:pt x="14969" y="159766"/>
                  </a:lnTo>
                  <a:lnTo>
                    <a:pt x="29041" y="163109"/>
                  </a:lnTo>
                  <a:lnTo>
                    <a:pt x="40026" y="164254"/>
                  </a:lnTo>
                  <a:lnTo>
                    <a:pt x="56150" y="164332"/>
                  </a:lnTo>
                  <a:lnTo>
                    <a:pt x="69350" y="161862"/>
                  </a:lnTo>
                  <a:lnTo>
                    <a:pt x="80811" y="157111"/>
                  </a:lnTo>
                  <a:lnTo>
                    <a:pt x="84643" y="154314"/>
                  </a:lnTo>
                  <a:lnTo>
                    <a:pt x="45700" y="154314"/>
                  </a:lnTo>
                  <a:lnTo>
                    <a:pt x="32114" y="152150"/>
                  </a:lnTo>
                  <a:lnTo>
                    <a:pt x="21798" y="146149"/>
                  </a:lnTo>
                  <a:lnTo>
                    <a:pt x="15136" y="136231"/>
                  </a:lnTo>
                  <a:lnTo>
                    <a:pt x="12221" y="122571"/>
                  </a:lnTo>
                  <a:close/>
                </a:path>
                <a:path w="104775" h="164464">
                  <a:moveTo>
                    <a:pt x="85066" y="67058"/>
                  </a:moveTo>
                  <a:lnTo>
                    <a:pt x="40210" y="67058"/>
                  </a:lnTo>
                  <a:lnTo>
                    <a:pt x="54560" y="67735"/>
                  </a:lnTo>
                  <a:lnTo>
                    <a:pt x="65735" y="72374"/>
                  </a:lnTo>
                  <a:lnTo>
                    <a:pt x="76155" y="82645"/>
                  </a:lnTo>
                  <a:lnTo>
                    <a:pt x="79522" y="91591"/>
                  </a:lnTo>
                  <a:lnTo>
                    <a:pt x="81310" y="104603"/>
                  </a:lnTo>
                  <a:lnTo>
                    <a:pt x="81357" y="123312"/>
                  </a:lnTo>
                  <a:lnTo>
                    <a:pt x="77526" y="135098"/>
                  </a:lnTo>
                  <a:lnTo>
                    <a:pt x="70263" y="146007"/>
                  </a:lnTo>
                  <a:lnTo>
                    <a:pt x="59766" y="152243"/>
                  </a:lnTo>
                  <a:lnTo>
                    <a:pt x="45700" y="154314"/>
                  </a:lnTo>
                  <a:lnTo>
                    <a:pt x="84643" y="154314"/>
                  </a:lnTo>
                  <a:lnTo>
                    <a:pt x="104116" y="118556"/>
                  </a:lnTo>
                  <a:lnTo>
                    <a:pt x="104686" y="101215"/>
                  </a:lnTo>
                  <a:lnTo>
                    <a:pt x="101591" y="89340"/>
                  </a:lnTo>
                  <a:lnTo>
                    <a:pt x="95449" y="78238"/>
                  </a:lnTo>
                  <a:lnTo>
                    <a:pt x="85772" y="67468"/>
                  </a:lnTo>
                  <a:lnTo>
                    <a:pt x="85066" y="67058"/>
                  </a:lnTo>
                  <a:close/>
                </a:path>
                <a:path w="104775" h="164464">
                  <a:moveTo>
                    <a:pt x="92858" y="0"/>
                  </a:moveTo>
                  <a:lnTo>
                    <a:pt x="7109" y="0"/>
                  </a:lnTo>
                  <a:lnTo>
                    <a:pt x="7109" y="81269"/>
                  </a:lnTo>
                  <a:lnTo>
                    <a:pt x="16440" y="81269"/>
                  </a:lnTo>
                  <a:lnTo>
                    <a:pt x="20217" y="76385"/>
                  </a:lnTo>
                  <a:lnTo>
                    <a:pt x="24658" y="72830"/>
                  </a:lnTo>
                  <a:lnTo>
                    <a:pt x="34436" y="68392"/>
                  </a:lnTo>
                  <a:lnTo>
                    <a:pt x="40210" y="67058"/>
                  </a:lnTo>
                  <a:lnTo>
                    <a:pt x="85066" y="67058"/>
                  </a:lnTo>
                  <a:lnTo>
                    <a:pt x="80095" y="64170"/>
                  </a:lnTo>
                  <a:lnTo>
                    <a:pt x="18662" y="64170"/>
                  </a:lnTo>
                  <a:lnTo>
                    <a:pt x="18662" y="17762"/>
                  </a:lnTo>
                  <a:lnTo>
                    <a:pt x="92858" y="17762"/>
                  </a:lnTo>
                  <a:lnTo>
                    <a:pt x="92858" y="0"/>
                  </a:lnTo>
                  <a:close/>
                </a:path>
                <a:path w="104775" h="164464">
                  <a:moveTo>
                    <a:pt x="48649" y="56400"/>
                  </a:moveTo>
                  <a:lnTo>
                    <a:pt x="42433" y="56400"/>
                  </a:lnTo>
                  <a:lnTo>
                    <a:pt x="36654" y="57067"/>
                  </a:lnTo>
                  <a:lnTo>
                    <a:pt x="31767" y="58397"/>
                  </a:lnTo>
                  <a:lnTo>
                    <a:pt x="26659" y="59730"/>
                  </a:lnTo>
                  <a:lnTo>
                    <a:pt x="22214" y="61507"/>
                  </a:lnTo>
                  <a:lnTo>
                    <a:pt x="18662" y="64170"/>
                  </a:lnTo>
                  <a:lnTo>
                    <a:pt x="80095" y="64170"/>
                  </a:lnTo>
                  <a:lnTo>
                    <a:pt x="75188" y="61320"/>
                  </a:lnTo>
                  <a:lnTo>
                    <a:pt x="62814" y="57630"/>
                  </a:lnTo>
                  <a:lnTo>
                    <a:pt x="48649" y="56400"/>
                  </a:lnTo>
                  <a:close/>
                </a:path>
              </a:pathLst>
            </a:custGeom>
            <a:solidFill>
              <a:srgbClr val="000000"/>
            </a:solidFill>
          </p:spPr>
          <p:txBody>
            <a:bodyPr wrap="square" lIns="0" tIns="0" rIns="0" bIns="0" rtlCol="0"/>
            <a:lstStyle/>
            <a:p>
              <a:endParaRPr/>
            </a:p>
          </p:txBody>
        </p:sp>
        <p:sp>
          <p:nvSpPr>
            <p:cNvPr id="1210" name="object 358"/>
            <p:cNvSpPr/>
            <p:nvPr/>
          </p:nvSpPr>
          <p:spPr>
            <a:xfrm>
              <a:off x="4970181" y="5596764"/>
              <a:ext cx="47393" cy="178664"/>
            </a:xfrm>
            <a:custGeom>
              <a:avLst/>
              <a:gdLst/>
              <a:ahLst/>
              <a:cxnLst/>
              <a:rect l="l" t="t" r="r" b="b"/>
              <a:pathLst>
                <a:path w="53339" h="203200">
                  <a:moveTo>
                    <a:pt x="0" y="0"/>
                  </a:moveTo>
                  <a:lnTo>
                    <a:pt x="5025" y="14582"/>
                  </a:lnTo>
                  <a:lnTo>
                    <a:pt x="12944" y="23066"/>
                  </a:lnTo>
                  <a:lnTo>
                    <a:pt x="19713" y="33994"/>
                  </a:lnTo>
                  <a:lnTo>
                    <a:pt x="30337" y="80391"/>
                  </a:lnTo>
                  <a:lnTo>
                    <a:pt x="31103" y="114158"/>
                  </a:lnTo>
                  <a:lnTo>
                    <a:pt x="30232" y="128038"/>
                  </a:lnTo>
                  <a:lnTo>
                    <a:pt x="17345" y="174247"/>
                  </a:lnTo>
                  <a:lnTo>
                    <a:pt x="0" y="192518"/>
                  </a:lnTo>
                  <a:lnTo>
                    <a:pt x="0" y="203175"/>
                  </a:lnTo>
                  <a:lnTo>
                    <a:pt x="35118" y="172752"/>
                  </a:lnTo>
                  <a:lnTo>
                    <a:pt x="51565" y="125568"/>
                  </a:lnTo>
                  <a:lnTo>
                    <a:pt x="53209" y="95134"/>
                  </a:lnTo>
                  <a:lnTo>
                    <a:pt x="52272" y="81806"/>
                  </a:lnTo>
                  <a:lnTo>
                    <a:pt x="37807" y="33961"/>
                  </a:lnTo>
                  <a:lnTo>
                    <a:pt x="11543" y="6291"/>
                  </a:lnTo>
                  <a:lnTo>
                    <a:pt x="0" y="0"/>
                  </a:lnTo>
                  <a:close/>
                </a:path>
              </a:pathLst>
            </a:custGeom>
            <a:solidFill>
              <a:srgbClr val="000000"/>
            </a:solidFill>
          </p:spPr>
          <p:txBody>
            <a:bodyPr wrap="square" lIns="0" tIns="0" rIns="0" bIns="0" rtlCol="0"/>
            <a:lstStyle/>
            <a:p>
              <a:endParaRPr/>
            </a:p>
          </p:txBody>
        </p:sp>
        <p:sp>
          <p:nvSpPr>
            <p:cNvPr id="1211" name="object 359"/>
            <p:cNvSpPr/>
            <p:nvPr/>
          </p:nvSpPr>
          <p:spPr>
            <a:xfrm>
              <a:off x="2006736" y="5904778"/>
              <a:ext cx="276460" cy="0"/>
            </a:xfrm>
            <a:custGeom>
              <a:avLst/>
              <a:gdLst/>
              <a:ahLst/>
              <a:cxnLst/>
              <a:rect l="l" t="t" r="r" b="b"/>
              <a:pathLst>
                <a:path w="311150">
                  <a:moveTo>
                    <a:pt x="0" y="0"/>
                  </a:moveTo>
                  <a:lnTo>
                    <a:pt x="311003" y="0"/>
                  </a:lnTo>
                </a:path>
              </a:pathLst>
            </a:custGeom>
            <a:ln w="23791">
              <a:solidFill>
                <a:srgbClr val="FF0000"/>
              </a:solidFill>
            </a:ln>
          </p:spPr>
          <p:txBody>
            <a:bodyPr wrap="square" lIns="0" tIns="0" rIns="0" bIns="0" rtlCol="0"/>
            <a:lstStyle/>
            <a:p>
              <a:endParaRPr/>
            </a:p>
          </p:txBody>
        </p:sp>
        <p:sp>
          <p:nvSpPr>
            <p:cNvPr id="1212" name="object 360"/>
            <p:cNvSpPr/>
            <p:nvPr/>
          </p:nvSpPr>
          <p:spPr>
            <a:xfrm>
              <a:off x="2361031" y="5830785"/>
              <a:ext cx="145565" cy="142373"/>
            </a:xfrm>
            <a:custGeom>
              <a:avLst/>
              <a:gdLst/>
              <a:ahLst/>
              <a:cxnLst/>
              <a:rect l="l" t="t" r="r" b="b"/>
              <a:pathLst>
                <a:path w="163830" h="161925">
                  <a:moveTo>
                    <a:pt x="45317" y="150329"/>
                  </a:moveTo>
                  <a:lnTo>
                    <a:pt x="0" y="150329"/>
                  </a:lnTo>
                  <a:lnTo>
                    <a:pt x="0" y="161873"/>
                  </a:lnTo>
                  <a:lnTo>
                    <a:pt x="45317" y="161873"/>
                  </a:lnTo>
                  <a:lnTo>
                    <a:pt x="45317" y="150329"/>
                  </a:lnTo>
                  <a:close/>
                </a:path>
                <a:path w="163830" h="161925">
                  <a:moveTo>
                    <a:pt x="163723" y="150329"/>
                  </a:moveTo>
                  <a:lnTo>
                    <a:pt x="104853" y="150329"/>
                  </a:lnTo>
                  <a:lnTo>
                    <a:pt x="104853" y="161873"/>
                  </a:lnTo>
                  <a:lnTo>
                    <a:pt x="163723" y="161873"/>
                  </a:lnTo>
                  <a:lnTo>
                    <a:pt x="163723" y="150329"/>
                  </a:lnTo>
                  <a:close/>
                </a:path>
                <a:path w="163830" h="161925">
                  <a:moveTo>
                    <a:pt x="89969" y="0"/>
                  </a:moveTo>
                  <a:lnTo>
                    <a:pt x="71752" y="0"/>
                  </a:lnTo>
                  <a:lnTo>
                    <a:pt x="13996" y="150329"/>
                  </a:lnTo>
                  <a:lnTo>
                    <a:pt x="27547" y="150329"/>
                  </a:lnTo>
                  <a:lnTo>
                    <a:pt x="41098" y="114799"/>
                  </a:lnTo>
                  <a:lnTo>
                    <a:pt x="134077" y="114799"/>
                  </a:lnTo>
                  <a:lnTo>
                    <a:pt x="129640" y="103251"/>
                  </a:lnTo>
                  <a:lnTo>
                    <a:pt x="45542" y="103251"/>
                  </a:lnTo>
                  <a:lnTo>
                    <a:pt x="75308" y="26202"/>
                  </a:lnTo>
                  <a:lnTo>
                    <a:pt x="100036" y="26202"/>
                  </a:lnTo>
                  <a:lnTo>
                    <a:pt x="89969" y="0"/>
                  </a:lnTo>
                  <a:close/>
                </a:path>
                <a:path w="163830" h="161925">
                  <a:moveTo>
                    <a:pt x="134077" y="114799"/>
                  </a:moveTo>
                  <a:lnTo>
                    <a:pt x="109298" y="114799"/>
                  </a:lnTo>
                  <a:lnTo>
                    <a:pt x="122849" y="150329"/>
                  </a:lnTo>
                  <a:lnTo>
                    <a:pt x="147728" y="150329"/>
                  </a:lnTo>
                  <a:lnTo>
                    <a:pt x="134077" y="114799"/>
                  </a:lnTo>
                  <a:close/>
                </a:path>
                <a:path w="163830" h="161925">
                  <a:moveTo>
                    <a:pt x="100036" y="26202"/>
                  </a:moveTo>
                  <a:lnTo>
                    <a:pt x="75308" y="26202"/>
                  </a:lnTo>
                  <a:lnTo>
                    <a:pt x="105074" y="103251"/>
                  </a:lnTo>
                  <a:lnTo>
                    <a:pt x="129640" y="103251"/>
                  </a:lnTo>
                  <a:lnTo>
                    <a:pt x="100036" y="26202"/>
                  </a:lnTo>
                  <a:close/>
                </a:path>
              </a:pathLst>
            </a:custGeom>
            <a:solidFill>
              <a:srgbClr val="000000"/>
            </a:solidFill>
          </p:spPr>
          <p:txBody>
            <a:bodyPr wrap="square" lIns="0" tIns="0" rIns="0" bIns="0" rtlCol="0"/>
            <a:lstStyle/>
            <a:p>
              <a:endParaRPr/>
            </a:p>
          </p:txBody>
        </p:sp>
        <p:sp>
          <p:nvSpPr>
            <p:cNvPr id="1213" name="object 361"/>
            <p:cNvSpPr/>
            <p:nvPr/>
          </p:nvSpPr>
          <p:spPr>
            <a:xfrm>
              <a:off x="2514783" y="5824731"/>
              <a:ext cx="110584" cy="151306"/>
            </a:xfrm>
            <a:custGeom>
              <a:avLst/>
              <a:gdLst/>
              <a:ahLst/>
              <a:cxnLst/>
              <a:rect l="l" t="t" r="r" b="b"/>
              <a:pathLst>
                <a:path w="124460" h="172084">
                  <a:moveTo>
                    <a:pt x="44154" y="50533"/>
                  </a:moveTo>
                  <a:lnTo>
                    <a:pt x="10926" y="69904"/>
                  </a:lnTo>
                  <a:lnTo>
                    <a:pt x="0" y="120551"/>
                  </a:lnTo>
                  <a:lnTo>
                    <a:pt x="2343" y="133663"/>
                  </a:lnTo>
                  <a:lnTo>
                    <a:pt x="34561" y="169848"/>
                  </a:lnTo>
                  <a:lnTo>
                    <a:pt x="47770" y="171646"/>
                  </a:lnTo>
                  <a:lnTo>
                    <a:pt x="56655" y="171646"/>
                  </a:lnTo>
                  <a:lnTo>
                    <a:pt x="64023" y="169848"/>
                  </a:lnTo>
                  <a:lnTo>
                    <a:pt x="70206" y="166762"/>
                  </a:lnTo>
                  <a:lnTo>
                    <a:pt x="76201" y="163428"/>
                  </a:lnTo>
                  <a:lnTo>
                    <a:pt x="79965" y="159326"/>
                  </a:lnTo>
                  <a:lnTo>
                    <a:pt x="51193" y="159326"/>
                  </a:lnTo>
                  <a:lnTo>
                    <a:pt x="39254" y="155545"/>
                  </a:lnTo>
                  <a:lnTo>
                    <a:pt x="29642" y="145579"/>
                  </a:lnTo>
                  <a:lnTo>
                    <a:pt x="25838" y="136184"/>
                  </a:lnTo>
                  <a:lnTo>
                    <a:pt x="23627" y="123591"/>
                  </a:lnTo>
                  <a:lnTo>
                    <a:pt x="22938" y="107181"/>
                  </a:lnTo>
                  <a:lnTo>
                    <a:pt x="24204" y="93990"/>
                  </a:lnTo>
                  <a:lnTo>
                    <a:pt x="27644" y="82168"/>
                  </a:lnTo>
                  <a:lnTo>
                    <a:pt x="33893" y="71020"/>
                  </a:lnTo>
                  <a:lnTo>
                    <a:pt x="43775" y="64995"/>
                  </a:lnTo>
                  <a:lnTo>
                    <a:pt x="59142" y="63229"/>
                  </a:lnTo>
                  <a:lnTo>
                    <a:pt x="80020" y="63229"/>
                  </a:lnTo>
                  <a:lnTo>
                    <a:pt x="76201" y="59064"/>
                  </a:lnTo>
                  <a:lnTo>
                    <a:pt x="69375" y="55081"/>
                  </a:lnTo>
                  <a:lnTo>
                    <a:pt x="58978" y="51617"/>
                  </a:lnTo>
                  <a:lnTo>
                    <a:pt x="44154" y="50533"/>
                  </a:lnTo>
                  <a:close/>
                </a:path>
                <a:path w="124460" h="172084">
                  <a:moveTo>
                    <a:pt x="105080" y="150771"/>
                  </a:moveTo>
                  <a:lnTo>
                    <a:pt x="85086" y="150771"/>
                  </a:lnTo>
                  <a:lnTo>
                    <a:pt x="85086" y="168758"/>
                  </a:lnTo>
                  <a:lnTo>
                    <a:pt x="124184" y="168758"/>
                  </a:lnTo>
                  <a:lnTo>
                    <a:pt x="124184" y="157214"/>
                  </a:lnTo>
                  <a:lnTo>
                    <a:pt x="105080" y="157214"/>
                  </a:lnTo>
                  <a:lnTo>
                    <a:pt x="105080" y="150771"/>
                  </a:lnTo>
                  <a:close/>
                </a:path>
                <a:path w="124460" h="172084">
                  <a:moveTo>
                    <a:pt x="80020" y="63229"/>
                  </a:moveTo>
                  <a:lnTo>
                    <a:pt x="59142" y="63229"/>
                  </a:lnTo>
                  <a:lnTo>
                    <a:pt x="69937" y="67804"/>
                  </a:lnTo>
                  <a:lnTo>
                    <a:pt x="80211" y="79212"/>
                  </a:lnTo>
                  <a:lnTo>
                    <a:pt x="83868" y="90860"/>
                  </a:lnTo>
                  <a:lnTo>
                    <a:pt x="85086" y="105476"/>
                  </a:lnTo>
                  <a:lnTo>
                    <a:pt x="85086" y="116799"/>
                  </a:lnTo>
                  <a:lnTo>
                    <a:pt x="65688" y="157221"/>
                  </a:lnTo>
                  <a:lnTo>
                    <a:pt x="51193" y="159326"/>
                  </a:lnTo>
                  <a:lnTo>
                    <a:pt x="79965" y="159326"/>
                  </a:lnTo>
                  <a:lnTo>
                    <a:pt x="81088" y="158101"/>
                  </a:lnTo>
                  <a:lnTo>
                    <a:pt x="85086" y="150771"/>
                  </a:lnTo>
                  <a:lnTo>
                    <a:pt x="105080" y="150771"/>
                  </a:lnTo>
                  <a:lnTo>
                    <a:pt x="105080" y="71501"/>
                  </a:lnTo>
                  <a:lnTo>
                    <a:pt x="85086" y="71501"/>
                  </a:lnTo>
                  <a:lnTo>
                    <a:pt x="81088" y="64395"/>
                  </a:lnTo>
                  <a:lnTo>
                    <a:pt x="80020" y="63229"/>
                  </a:lnTo>
                  <a:close/>
                </a:path>
                <a:path w="124460" h="172084">
                  <a:moveTo>
                    <a:pt x="105080" y="0"/>
                  </a:moveTo>
                  <a:lnTo>
                    <a:pt x="66206" y="0"/>
                  </a:lnTo>
                  <a:lnTo>
                    <a:pt x="66206" y="11548"/>
                  </a:lnTo>
                  <a:lnTo>
                    <a:pt x="85086" y="11548"/>
                  </a:lnTo>
                  <a:lnTo>
                    <a:pt x="85086" y="71501"/>
                  </a:lnTo>
                  <a:lnTo>
                    <a:pt x="105080" y="71501"/>
                  </a:lnTo>
                  <a:lnTo>
                    <a:pt x="105080" y="0"/>
                  </a:lnTo>
                  <a:close/>
                </a:path>
              </a:pathLst>
            </a:custGeom>
            <a:solidFill>
              <a:srgbClr val="000000"/>
            </a:solidFill>
          </p:spPr>
          <p:txBody>
            <a:bodyPr wrap="square" lIns="0" tIns="0" rIns="0" bIns="0" rtlCol="0"/>
            <a:lstStyle/>
            <a:p>
              <a:endParaRPr/>
            </a:p>
          </p:txBody>
        </p:sp>
        <p:sp>
          <p:nvSpPr>
            <p:cNvPr id="1214" name="object 362"/>
            <p:cNvSpPr/>
            <p:nvPr/>
          </p:nvSpPr>
          <p:spPr>
            <a:xfrm>
              <a:off x="2630454" y="5871783"/>
              <a:ext cx="111712" cy="101615"/>
            </a:xfrm>
            <a:custGeom>
              <a:avLst/>
              <a:gdLst/>
              <a:ahLst/>
              <a:cxnLst/>
              <a:rect l="l" t="t" r="r" b="b"/>
              <a:pathLst>
                <a:path w="125730" h="115570">
                  <a:moveTo>
                    <a:pt x="34432" y="11548"/>
                  </a:moveTo>
                  <a:lnTo>
                    <a:pt x="12884" y="11548"/>
                  </a:lnTo>
                  <a:lnTo>
                    <a:pt x="55312" y="115245"/>
                  </a:lnTo>
                  <a:lnTo>
                    <a:pt x="69976" y="115245"/>
                  </a:lnTo>
                  <a:lnTo>
                    <a:pt x="79971" y="90818"/>
                  </a:lnTo>
                  <a:lnTo>
                    <a:pt x="66865" y="90818"/>
                  </a:lnTo>
                  <a:lnTo>
                    <a:pt x="34432" y="11548"/>
                  </a:lnTo>
                  <a:close/>
                </a:path>
                <a:path w="125730" h="115570">
                  <a:moveTo>
                    <a:pt x="112405" y="11548"/>
                  </a:moveTo>
                  <a:lnTo>
                    <a:pt x="99300" y="11548"/>
                  </a:lnTo>
                  <a:lnTo>
                    <a:pt x="66865" y="90818"/>
                  </a:lnTo>
                  <a:lnTo>
                    <a:pt x="79971" y="90818"/>
                  </a:lnTo>
                  <a:lnTo>
                    <a:pt x="112405" y="11548"/>
                  </a:lnTo>
                  <a:close/>
                </a:path>
                <a:path w="125730" h="115570">
                  <a:moveTo>
                    <a:pt x="52868" y="0"/>
                  </a:moveTo>
                  <a:lnTo>
                    <a:pt x="0" y="0"/>
                  </a:lnTo>
                  <a:lnTo>
                    <a:pt x="0" y="11548"/>
                  </a:lnTo>
                  <a:lnTo>
                    <a:pt x="52868" y="11548"/>
                  </a:lnTo>
                  <a:lnTo>
                    <a:pt x="52868" y="0"/>
                  </a:lnTo>
                  <a:close/>
                </a:path>
                <a:path w="125730" h="115570">
                  <a:moveTo>
                    <a:pt x="125289" y="0"/>
                  </a:moveTo>
                  <a:lnTo>
                    <a:pt x="81972" y="0"/>
                  </a:lnTo>
                  <a:lnTo>
                    <a:pt x="81972" y="11548"/>
                  </a:lnTo>
                  <a:lnTo>
                    <a:pt x="125289" y="11548"/>
                  </a:lnTo>
                  <a:lnTo>
                    <a:pt x="125289" y="0"/>
                  </a:lnTo>
                  <a:close/>
                </a:path>
              </a:pathLst>
            </a:custGeom>
            <a:solidFill>
              <a:srgbClr val="000000"/>
            </a:solidFill>
          </p:spPr>
          <p:txBody>
            <a:bodyPr wrap="square" lIns="0" tIns="0" rIns="0" bIns="0" rtlCol="0"/>
            <a:lstStyle/>
            <a:p>
              <a:endParaRPr/>
            </a:p>
          </p:txBody>
        </p:sp>
        <p:sp>
          <p:nvSpPr>
            <p:cNvPr id="1215" name="object 363"/>
            <p:cNvSpPr/>
            <p:nvPr/>
          </p:nvSpPr>
          <p:spPr>
            <a:xfrm>
              <a:off x="2753091" y="5869049"/>
              <a:ext cx="101557" cy="106640"/>
            </a:xfrm>
            <a:custGeom>
              <a:avLst/>
              <a:gdLst/>
              <a:ahLst/>
              <a:cxnLst/>
              <a:rect l="l" t="t" r="r" b="b"/>
              <a:pathLst>
                <a:path w="114300" h="121284">
                  <a:moveTo>
                    <a:pt x="81792" y="10660"/>
                  </a:moveTo>
                  <a:lnTo>
                    <a:pt x="55464" y="10660"/>
                  </a:lnTo>
                  <a:lnTo>
                    <a:pt x="63015" y="13103"/>
                  </a:lnTo>
                  <a:lnTo>
                    <a:pt x="73679" y="22872"/>
                  </a:lnTo>
                  <a:lnTo>
                    <a:pt x="76344" y="29536"/>
                  </a:lnTo>
                  <a:lnTo>
                    <a:pt x="76344" y="46186"/>
                  </a:lnTo>
                  <a:lnTo>
                    <a:pt x="47611" y="46189"/>
                  </a:lnTo>
                  <a:lnTo>
                    <a:pt x="33322" y="47394"/>
                  </a:lnTo>
                  <a:lnTo>
                    <a:pt x="665" y="76011"/>
                  </a:lnTo>
                  <a:lnTo>
                    <a:pt x="0" y="92979"/>
                  </a:lnTo>
                  <a:lnTo>
                    <a:pt x="4880" y="104039"/>
                  </a:lnTo>
                  <a:lnTo>
                    <a:pt x="15313" y="115039"/>
                  </a:lnTo>
                  <a:lnTo>
                    <a:pt x="26815" y="119691"/>
                  </a:lnTo>
                  <a:lnTo>
                    <a:pt x="40799" y="121242"/>
                  </a:lnTo>
                  <a:lnTo>
                    <a:pt x="48354" y="121242"/>
                  </a:lnTo>
                  <a:lnTo>
                    <a:pt x="73012" y="109915"/>
                  </a:lnTo>
                  <a:lnTo>
                    <a:pt x="40136" y="109915"/>
                  </a:lnTo>
                  <a:lnTo>
                    <a:pt x="33470" y="107697"/>
                  </a:lnTo>
                  <a:lnTo>
                    <a:pt x="28583" y="102812"/>
                  </a:lnTo>
                  <a:lnTo>
                    <a:pt x="23696" y="98149"/>
                  </a:lnTo>
                  <a:lnTo>
                    <a:pt x="21252" y="91710"/>
                  </a:lnTo>
                  <a:lnTo>
                    <a:pt x="21252" y="75055"/>
                  </a:lnTo>
                  <a:lnTo>
                    <a:pt x="23475" y="68616"/>
                  </a:lnTo>
                  <a:lnTo>
                    <a:pt x="28362" y="64174"/>
                  </a:lnTo>
                  <a:lnTo>
                    <a:pt x="33249" y="59956"/>
                  </a:lnTo>
                  <a:lnTo>
                    <a:pt x="40578" y="57735"/>
                  </a:lnTo>
                  <a:lnTo>
                    <a:pt x="96337" y="57735"/>
                  </a:lnTo>
                  <a:lnTo>
                    <a:pt x="96316" y="46186"/>
                  </a:lnTo>
                  <a:lnTo>
                    <a:pt x="95105" y="33387"/>
                  </a:lnTo>
                  <a:lnTo>
                    <a:pt x="90846" y="21408"/>
                  </a:lnTo>
                  <a:lnTo>
                    <a:pt x="83505" y="11831"/>
                  </a:lnTo>
                  <a:lnTo>
                    <a:pt x="81792" y="10660"/>
                  </a:lnTo>
                  <a:close/>
                </a:path>
                <a:path w="114300" h="121284">
                  <a:moveTo>
                    <a:pt x="96337" y="105918"/>
                  </a:moveTo>
                  <a:lnTo>
                    <a:pt x="76344" y="105918"/>
                  </a:lnTo>
                  <a:lnTo>
                    <a:pt x="76344" y="118354"/>
                  </a:lnTo>
                  <a:lnTo>
                    <a:pt x="114107" y="118354"/>
                  </a:lnTo>
                  <a:lnTo>
                    <a:pt x="114107" y="106809"/>
                  </a:lnTo>
                  <a:lnTo>
                    <a:pt x="96337" y="106809"/>
                  </a:lnTo>
                  <a:lnTo>
                    <a:pt x="96337" y="105918"/>
                  </a:lnTo>
                  <a:close/>
                </a:path>
                <a:path w="114300" h="121284">
                  <a:moveTo>
                    <a:pt x="96337" y="57735"/>
                  </a:moveTo>
                  <a:lnTo>
                    <a:pt x="76344" y="57735"/>
                  </a:lnTo>
                  <a:lnTo>
                    <a:pt x="76344" y="90597"/>
                  </a:lnTo>
                  <a:lnTo>
                    <a:pt x="73679" y="97261"/>
                  </a:lnTo>
                  <a:lnTo>
                    <a:pt x="63461" y="107472"/>
                  </a:lnTo>
                  <a:lnTo>
                    <a:pt x="56793" y="109915"/>
                  </a:lnTo>
                  <a:lnTo>
                    <a:pt x="73012" y="109915"/>
                  </a:lnTo>
                  <a:lnTo>
                    <a:pt x="76344" y="105918"/>
                  </a:lnTo>
                  <a:lnTo>
                    <a:pt x="96337" y="105918"/>
                  </a:lnTo>
                  <a:lnTo>
                    <a:pt x="96337" y="57735"/>
                  </a:lnTo>
                  <a:close/>
                </a:path>
                <a:path w="114300" h="121284">
                  <a:moveTo>
                    <a:pt x="47242" y="0"/>
                  </a:moveTo>
                  <a:lnTo>
                    <a:pt x="41024" y="0"/>
                  </a:lnTo>
                  <a:lnTo>
                    <a:pt x="34582" y="891"/>
                  </a:lnTo>
                  <a:lnTo>
                    <a:pt x="28137" y="2221"/>
                  </a:lnTo>
                  <a:lnTo>
                    <a:pt x="21473" y="3775"/>
                  </a:lnTo>
                  <a:lnTo>
                    <a:pt x="14811" y="5997"/>
                  </a:lnTo>
                  <a:lnTo>
                    <a:pt x="7923" y="8885"/>
                  </a:lnTo>
                  <a:lnTo>
                    <a:pt x="7923" y="32199"/>
                  </a:lnTo>
                  <a:lnTo>
                    <a:pt x="18142" y="32199"/>
                  </a:lnTo>
                  <a:lnTo>
                    <a:pt x="19252" y="25093"/>
                  </a:lnTo>
                  <a:lnTo>
                    <a:pt x="22141" y="19763"/>
                  </a:lnTo>
                  <a:lnTo>
                    <a:pt x="27027" y="16212"/>
                  </a:lnTo>
                  <a:lnTo>
                    <a:pt x="31693" y="12657"/>
                  </a:lnTo>
                  <a:lnTo>
                    <a:pt x="37914" y="10660"/>
                  </a:lnTo>
                  <a:lnTo>
                    <a:pt x="81792" y="10660"/>
                  </a:lnTo>
                  <a:lnTo>
                    <a:pt x="73889" y="5258"/>
                  </a:lnTo>
                  <a:lnTo>
                    <a:pt x="61833" y="1314"/>
                  </a:lnTo>
                  <a:lnTo>
                    <a:pt x="47242" y="0"/>
                  </a:lnTo>
                  <a:close/>
                </a:path>
              </a:pathLst>
            </a:custGeom>
            <a:solidFill>
              <a:srgbClr val="000000"/>
            </a:solidFill>
          </p:spPr>
          <p:txBody>
            <a:bodyPr wrap="square" lIns="0" tIns="0" rIns="0" bIns="0" rtlCol="0"/>
            <a:lstStyle/>
            <a:p>
              <a:endParaRPr/>
            </a:p>
          </p:txBody>
        </p:sp>
        <p:sp>
          <p:nvSpPr>
            <p:cNvPr id="1216" name="object 364"/>
            <p:cNvSpPr/>
            <p:nvPr/>
          </p:nvSpPr>
          <p:spPr>
            <a:xfrm>
              <a:off x="2867110" y="5869049"/>
              <a:ext cx="114533" cy="104407"/>
            </a:xfrm>
            <a:custGeom>
              <a:avLst/>
              <a:gdLst/>
              <a:ahLst/>
              <a:cxnLst/>
              <a:rect l="l" t="t" r="r" b="b"/>
              <a:pathLst>
                <a:path w="128905" h="118745">
                  <a:moveTo>
                    <a:pt x="56426" y="106809"/>
                  </a:moveTo>
                  <a:lnTo>
                    <a:pt x="1113" y="106809"/>
                  </a:lnTo>
                  <a:lnTo>
                    <a:pt x="1113" y="118354"/>
                  </a:lnTo>
                  <a:lnTo>
                    <a:pt x="56426" y="118354"/>
                  </a:lnTo>
                  <a:lnTo>
                    <a:pt x="56426" y="106809"/>
                  </a:lnTo>
                  <a:close/>
                </a:path>
                <a:path w="128905" h="118745">
                  <a:moveTo>
                    <a:pt x="128846" y="106809"/>
                  </a:moveTo>
                  <a:lnTo>
                    <a:pt x="73753" y="106809"/>
                  </a:lnTo>
                  <a:lnTo>
                    <a:pt x="73753" y="118354"/>
                  </a:lnTo>
                  <a:lnTo>
                    <a:pt x="128846" y="118354"/>
                  </a:lnTo>
                  <a:lnTo>
                    <a:pt x="128846" y="106809"/>
                  </a:lnTo>
                  <a:close/>
                </a:path>
                <a:path w="128905" h="118745">
                  <a:moveTo>
                    <a:pt x="39098" y="3109"/>
                  </a:moveTo>
                  <a:lnTo>
                    <a:pt x="0" y="3109"/>
                  </a:lnTo>
                  <a:lnTo>
                    <a:pt x="0" y="14657"/>
                  </a:lnTo>
                  <a:lnTo>
                    <a:pt x="19104" y="14657"/>
                  </a:lnTo>
                  <a:lnTo>
                    <a:pt x="19104" y="106809"/>
                  </a:lnTo>
                  <a:lnTo>
                    <a:pt x="39098" y="106809"/>
                  </a:lnTo>
                  <a:lnTo>
                    <a:pt x="39279" y="48100"/>
                  </a:lnTo>
                  <a:lnTo>
                    <a:pt x="41442" y="34812"/>
                  </a:lnTo>
                  <a:lnTo>
                    <a:pt x="46206" y="24647"/>
                  </a:lnTo>
                  <a:lnTo>
                    <a:pt x="47019" y="23539"/>
                  </a:lnTo>
                  <a:lnTo>
                    <a:pt x="39098" y="23539"/>
                  </a:lnTo>
                  <a:lnTo>
                    <a:pt x="39098" y="3109"/>
                  </a:lnTo>
                  <a:close/>
                </a:path>
                <a:path w="128905" h="118745">
                  <a:moveTo>
                    <a:pt x="103354" y="14436"/>
                  </a:moveTo>
                  <a:lnTo>
                    <a:pt x="76197" y="14436"/>
                  </a:lnTo>
                  <a:lnTo>
                    <a:pt x="82194" y="17099"/>
                  </a:lnTo>
                  <a:lnTo>
                    <a:pt x="87089" y="24813"/>
                  </a:lnTo>
                  <a:lnTo>
                    <a:pt x="90083" y="35613"/>
                  </a:lnTo>
                  <a:lnTo>
                    <a:pt x="91083" y="51295"/>
                  </a:lnTo>
                  <a:lnTo>
                    <a:pt x="91083" y="106809"/>
                  </a:lnTo>
                  <a:lnTo>
                    <a:pt x="111075" y="106809"/>
                  </a:lnTo>
                  <a:lnTo>
                    <a:pt x="111068" y="43817"/>
                  </a:lnTo>
                  <a:lnTo>
                    <a:pt x="109801" y="30109"/>
                  </a:lnTo>
                  <a:lnTo>
                    <a:pt x="105953" y="18337"/>
                  </a:lnTo>
                  <a:lnTo>
                    <a:pt x="103354" y="14436"/>
                  </a:lnTo>
                  <a:close/>
                </a:path>
                <a:path w="128905" h="118745">
                  <a:moveTo>
                    <a:pt x="73976" y="0"/>
                  </a:moveTo>
                  <a:lnTo>
                    <a:pt x="65979" y="0"/>
                  </a:lnTo>
                  <a:lnTo>
                    <a:pt x="59090" y="2000"/>
                  </a:lnTo>
                  <a:lnTo>
                    <a:pt x="47541" y="9994"/>
                  </a:lnTo>
                  <a:lnTo>
                    <a:pt x="42654" y="15991"/>
                  </a:lnTo>
                  <a:lnTo>
                    <a:pt x="39098" y="23539"/>
                  </a:lnTo>
                  <a:lnTo>
                    <a:pt x="47019" y="23539"/>
                  </a:lnTo>
                  <a:lnTo>
                    <a:pt x="51093" y="17987"/>
                  </a:lnTo>
                  <a:lnTo>
                    <a:pt x="58202" y="14436"/>
                  </a:lnTo>
                  <a:lnTo>
                    <a:pt x="103354" y="14436"/>
                  </a:lnTo>
                  <a:lnTo>
                    <a:pt x="98954" y="7833"/>
                  </a:lnTo>
                  <a:lnTo>
                    <a:pt x="88253" y="1992"/>
                  </a:lnTo>
                  <a:lnTo>
                    <a:pt x="73976" y="0"/>
                  </a:lnTo>
                  <a:close/>
                </a:path>
              </a:pathLst>
            </a:custGeom>
            <a:solidFill>
              <a:srgbClr val="000000"/>
            </a:solidFill>
          </p:spPr>
          <p:txBody>
            <a:bodyPr wrap="square" lIns="0" tIns="0" rIns="0" bIns="0" rtlCol="0"/>
            <a:lstStyle/>
            <a:p>
              <a:endParaRPr/>
            </a:p>
          </p:txBody>
        </p:sp>
        <p:sp>
          <p:nvSpPr>
            <p:cNvPr id="1217" name="object 365"/>
            <p:cNvSpPr/>
            <p:nvPr/>
          </p:nvSpPr>
          <p:spPr>
            <a:xfrm>
              <a:off x="2996997" y="5869049"/>
              <a:ext cx="91965" cy="106640"/>
            </a:xfrm>
            <a:custGeom>
              <a:avLst/>
              <a:gdLst/>
              <a:ahLst/>
              <a:cxnLst/>
              <a:rect l="l" t="t" r="r" b="b"/>
              <a:pathLst>
                <a:path w="103504" h="121284">
                  <a:moveTo>
                    <a:pt x="62856" y="0"/>
                  </a:moveTo>
                  <a:lnTo>
                    <a:pt x="20942" y="12652"/>
                  </a:lnTo>
                  <a:lnTo>
                    <a:pt x="1068" y="47478"/>
                  </a:lnTo>
                  <a:lnTo>
                    <a:pt x="0" y="62077"/>
                  </a:lnTo>
                  <a:lnTo>
                    <a:pt x="1189" y="74803"/>
                  </a:lnTo>
                  <a:lnTo>
                    <a:pt x="19607" y="108974"/>
                  </a:lnTo>
                  <a:lnTo>
                    <a:pt x="56149" y="121241"/>
                  </a:lnTo>
                  <a:lnTo>
                    <a:pt x="68086" y="119978"/>
                  </a:lnTo>
                  <a:lnTo>
                    <a:pt x="79585" y="115652"/>
                  </a:lnTo>
                  <a:lnTo>
                    <a:pt x="86876" y="110573"/>
                  </a:lnTo>
                  <a:lnTo>
                    <a:pt x="51630" y="110573"/>
                  </a:lnTo>
                  <a:lnTo>
                    <a:pt x="39800" y="106477"/>
                  </a:lnTo>
                  <a:lnTo>
                    <a:pt x="30309" y="96363"/>
                  </a:lnTo>
                  <a:lnTo>
                    <a:pt x="26398" y="86694"/>
                  </a:lnTo>
                  <a:lnTo>
                    <a:pt x="24086" y="74071"/>
                  </a:lnTo>
                  <a:lnTo>
                    <a:pt x="23338" y="57948"/>
                  </a:lnTo>
                  <a:lnTo>
                    <a:pt x="24484" y="43929"/>
                  </a:lnTo>
                  <a:lnTo>
                    <a:pt x="27549" y="31877"/>
                  </a:lnTo>
                  <a:lnTo>
                    <a:pt x="32816" y="21442"/>
                  </a:lnTo>
                  <a:lnTo>
                    <a:pt x="42624" y="13355"/>
                  </a:lnTo>
                  <a:lnTo>
                    <a:pt x="55969" y="10660"/>
                  </a:lnTo>
                  <a:lnTo>
                    <a:pt x="99285" y="10660"/>
                  </a:lnTo>
                  <a:lnTo>
                    <a:pt x="99285" y="10214"/>
                  </a:lnTo>
                  <a:lnTo>
                    <a:pt x="91956" y="6884"/>
                  </a:lnTo>
                  <a:lnTo>
                    <a:pt x="84625" y="4442"/>
                  </a:lnTo>
                  <a:lnTo>
                    <a:pt x="70187" y="891"/>
                  </a:lnTo>
                  <a:lnTo>
                    <a:pt x="62856" y="0"/>
                  </a:lnTo>
                  <a:close/>
                </a:path>
                <a:path w="103504" h="121284">
                  <a:moveTo>
                    <a:pt x="103063" y="83716"/>
                  </a:moveTo>
                  <a:lnTo>
                    <a:pt x="87069" y="83716"/>
                  </a:lnTo>
                  <a:lnTo>
                    <a:pt x="85067" y="92818"/>
                  </a:lnTo>
                  <a:lnTo>
                    <a:pt x="81515" y="99703"/>
                  </a:lnTo>
                  <a:lnTo>
                    <a:pt x="76216" y="104306"/>
                  </a:lnTo>
                  <a:lnTo>
                    <a:pt x="66747" y="109151"/>
                  </a:lnTo>
                  <a:lnTo>
                    <a:pt x="51630" y="110573"/>
                  </a:lnTo>
                  <a:lnTo>
                    <a:pt x="86876" y="110573"/>
                  </a:lnTo>
                  <a:lnTo>
                    <a:pt x="91629" y="107263"/>
                  </a:lnTo>
                  <a:lnTo>
                    <a:pt x="98516" y="96927"/>
                  </a:lnTo>
                  <a:lnTo>
                    <a:pt x="103063" y="83716"/>
                  </a:lnTo>
                  <a:close/>
                </a:path>
                <a:path w="103504" h="121284">
                  <a:moveTo>
                    <a:pt x="99285" y="10660"/>
                  </a:moveTo>
                  <a:lnTo>
                    <a:pt x="65300" y="10660"/>
                  </a:lnTo>
                  <a:lnTo>
                    <a:pt x="72630" y="13103"/>
                  </a:lnTo>
                  <a:lnTo>
                    <a:pt x="82849" y="22430"/>
                  </a:lnTo>
                  <a:lnTo>
                    <a:pt x="86181" y="29757"/>
                  </a:lnTo>
                  <a:lnTo>
                    <a:pt x="87736" y="39747"/>
                  </a:lnTo>
                  <a:lnTo>
                    <a:pt x="99285" y="39747"/>
                  </a:lnTo>
                  <a:lnTo>
                    <a:pt x="99285" y="10660"/>
                  </a:lnTo>
                  <a:close/>
                </a:path>
              </a:pathLst>
            </a:custGeom>
            <a:solidFill>
              <a:srgbClr val="000000"/>
            </a:solidFill>
          </p:spPr>
          <p:txBody>
            <a:bodyPr wrap="square" lIns="0" tIns="0" rIns="0" bIns="0" rtlCol="0"/>
            <a:lstStyle/>
            <a:p>
              <a:endParaRPr/>
            </a:p>
          </p:txBody>
        </p:sp>
        <p:sp>
          <p:nvSpPr>
            <p:cNvPr id="1218" name="object 366"/>
            <p:cNvSpPr/>
            <p:nvPr/>
          </p:nvSpPr>
          <p:spPr>
            <a:xfrm>
              <a:off x="3107585" y="5869064"/>
              <a:ext cx="97043" cy="106640"/>
            </a:xfrm>
            <a:custGeom>
              <a:avLst/>
              <a:gdLst/>
              <a:ahLst/>
              <a:cxnLst/>
              <a:rect l="l" t="t" r="r" b="b"/>
              <a:pathLst>
                <a:path w="109220" h="121284">
                  <a:moveTo>
                    <a:pt x="53023" y="0"/>
                  </a:moveTo>
                  <a:lnTo>
                    <a:pt x="8608" y="25264"/>
                  </a:lnTo>
                  <a:lnTo>
                    <a:pt x="0" y="64357"/>
                  </a:lnTo>
                  <a:lnTo>
                    <a:pt x="1494" y="76416"/>
                  </a:lnTo>
                  <a:lnTo>
                    <a:pt x="21654" y="110644"/>
                  </a:lnTo>
                  <a:lnTo>
                    <a:pt x="59634" y="121143"/>
                  </a:lnTo>
                  <a:lnTo>
                    <a:pt x="71394" y="119465"/>
                  </a:lnTo>
                  <a:lnTo>
                    <a:pt x="82986" y="114983"/>
                  </a:lnTo>
                  <a:lnTo>
                    <a:pt x="91288" y="109510"/>
                  </a:lnTo>
                  <a:lnTo>
                    <a:pt x="48085" y="109510"/>
                  </a:lnTo>
                  <a:lnTo>
                    <a:pt x="37781" y="103580"/>
                  </a:lnTo>
                  <a:lnTo>
                    <a:pt x="27478" y="90764"/>
                  </a:lnTo>
                  <a:lnTo>
                    <a:pt x="24306" y="78620"/>
                  </a:lnTo>
                  <a:lnTo>
                    <a:pt x="23294" y="64357"/>
                  </a:lnTo>
                  <a:lnTo>
                    <a:pt x="23248" y="62823"/>
                  </a:lnTo>
                  <a:lnTo>
                    <a:pt x="109220" y="62823"/>
                  </a:lnTo>
                  <a:lnTo>
                    <a:pt x="109072" y="58773"/>
                  </a:lnTo>
                  <a:lnTo>
                    <a:pt x="108201" y="51279"/>
                  </a:lnTo>
                  <a:lnTo>
                    <a:pt x="85670" y="51279"/>
                  </a:lnTo>
                  <a:lnTo>
                    <a:pt x="24443" y="42081"/>
                  </a:lnTo>
                  <a:lnTo>
                    <a:pt x="28017" y="29839"/>
                  </a:lnTo>
                  <a:lnTo>
                    <a:pt x="34132" y="19475"/>
                  </a:lnTo>
                  <a:lnTo>
                    <a:pt x="43663" y="12903"/>
                  </a:lnTo>
                  <a:lnTo>
                    <a:pt x="58309" y="10837"/>
                  </a:lnTo>
                  <a:lnTo>
                    <a:pt x="88877" y="10837"/>
                  </a:lnTo>
                  <a:lnTo>
                    <a:pt x="80195" y="5257"/>
                  </a:lnTo>
                  <a:lnTo>
                    <a:pt x="67817" y="1317"/>
                  </a:lnTo>
                  <a:lnTo>
                    <a:pt x="53023" y="0"/>
                  </a:lnTo>
                  <a:close/>
                </a:path>
                <a:path w="109220" h="121284">
                  <a:moveTo>
                    <a:pt x="107218" y="83474"/>
                  </a:moveTo>
                  <a:lnTo>
                    <a:pt x="90558" y="85951"/>
                  </a:lnTo>
                  <a:lnTo>
                    <a:pt x="85372" y="96808"/>
                  </a:lnTo>
                  <a:lnTo>
                    <a:pt x="75414" y="106578"/>
                  </a:lnTo>
                  <a:lnTo>
                    <a:pt x="65175" y="109465"/>
                  </a:lnTo>
                  <a:lnTo>
                    <a:pt x="48085" y="109510"/>
                  </a:lnTo>
                  <a:lnTo>
                    <a:pt x="91288" y="109510"/>
                  </a:lnTo>
                  <a:lnTo>
                    <a:pt x="95312" y="106857"/>
                  </a:lnTo>
                  <a:lnTo>
                    <a:pt x="102445" y="96550"/>
                  </a:lnTo>
                  <a:lnTo>
                    <a:pt x="107218" y="83474"/>
                  </a:lnTo>
                  <a:close/>
                </a:path>
                <a:path w="109220" h="121284">
                  <a:moveTo>
                    <a:pt x="88877" y="10837"/>
                  </a:moveTo>
                  <a:lnTo>
                    <a:pt x="58309" y="10837"/>
                  </a:lnTo>
                  <a:lnTo>
                    <a:pt x="69415" y="14780"/>
                  </a:lnTo>
                  <a:lnTo>
                    <a:pt x="79875" y="25310"/>
                  </a:lnTo>
                  <a:lnTo>
                    <a:pt x="83955" y="36747"/>
                  </a:lnTo>
                  <a:lnTo>
                    <a:pt x="85670" y="51279"/>
                  </a:lnTo>
                  <a:lnTo>
                    <a:pt x="108201" y="51279"/>
                  </a:lnTo>
                  <a:lnTo>
                    <a:pt x="107544" y="45618"/>
                  </a:lnTo>
                  <a:lnTo>
                    <a:pt x="104157" y="33622"/>
                  </a:lnTo>
                  <a:lnTo>
                    <a:pt x="98536" y="22447"/>
                  </a:lnTo>
                  <a:lnTo>
                    <a:pt x="90307" y="11756"/>
                  </a:lnTo>
                  <a:lnTo>
                    <a:pt x="88877" y="10837"/>
                  </a:lnTo>
                  <a:close/>
                </a:path>
              </a:pathLst>
            </a:custGeom>
            <a:solidFill>
              <a:srgbClr val="000000"/>
            </a:solidFill>
          </p:spPr>
          <p:txBody>
            <a:bodyPr wrap="square" lIns="0" tIns="0" rIns="0" bIns="0" rtlCol="0"/>
            <a:lstStyle/>
            <a:p>
              <a:endParaRPr/>
            </a:p>
          </p:txBody>
        </p:sp>
        <p:sp>
          <p:nvSpPr>
            <p:cNvPr id="1219" name="object 367"/>
            <p:cNvSpPr/>
            <p:nvPr/>
          </p:nvSpPr>
          <p:spPr>
            <a:xfrm>
              <a:off x="3224755" y="5824731"/>
              <a:ext cx="110584" cy="151306"/>
            </a:xfrm>
            <a:custGeom>
              <a:avLst/>
              <a:gdLst/>
              <a:ahLst/>
              <a:cxnLst/>
              <a:rect l="l" t="t" r="r" b="b"/>
              <a:pathLst>
                <a:path w="124460" h="172084">
                  <a:moveTo>
                    <a:pt x="44157" y="50533"/>
                  </a:moveTo>
                  <a:lnTo>
                    <a:pt x="10928" y="69901"/>
                  </a:lnTo>
                  <a:lnTo>
                    <a:pt x="0" y="120547"/>
                  </a:lnTo>
                  <a:lnTo>
                    <a:pt x="2341" y="133660"/>
                  </a:lnTo>
                  <a:lnTo>
                    <a:pt x="34559" y="169848"/>
                  </a:lnTo>
                  <a:lnTo>
                    <a:pt x="47766" y="171646"/>
                  </a:lnTo>
                  <a:lnTo>
                    <a:pt x="56656" y="171646"/>
                  </a:lnTo>
                  <a:lnTo>
                    <a:pt x="64023" y="169848"/>
                  </a:lnTo>
                  <a:lnTo>
                    <a:pt x="70206" y="166762"/>
                  </a:lnTo>
                  <a:lnTo>
                    <a:pt x="76202" y="163428"/>
                  </a:lnTo>
                  <a:lnTo>
                    <a:pt x="79966" y="159326"/>
                  </a:lnTo>
                  <a:lnTo>
                    <a:pt x="51194" y="159326"/>
                  </a:lnTo>
                  <a:lnTo>
                    <a:pt x="39255" y="155545"/>
                  </a:lnTo>
                  <a:lnTo>
                    <a:pt x="29643" y="145579"/>
                  </a:lnTo>
                  <a:lnTo>
                    <a:pt x="25838" y="136184"/>
                  </a:lnTo>
                  <a:lnTo>
                    <a:pt x="23627" y="123591"/>
                  </a:lnTo>
                  <a:lnTo>
                    <a:pt x="22937" y="107181"/>
                  </a:lnTo>
                  <a:lnTo>
                    <a:pt x="24204" y="93990"/>
                  </a:lnTo>
                  <a:lnTo>
                    <a:pt x="27645" y="82168"/>
                  </a:lnTo>
                  <a:lnTo>
                    <a:pt x="33894" y="71020"/>
                  </a:lnTo>
                  <a:lnTo>
                    <a:pt x="43776" y="64995"/>
                  </a:lnTo>
                  <a:lnTo>
                    <a:pt x="59142" y="63229"/>
                  </a:lnTo>
                  <a:lnTo>
                    <a:pt x="80021" y="63229"/>
                  </a:lnTo>
                  <a:lnTo>
                    <a:pt x="76202" y="59064"/>
                  </a:lnTo>
                  <a:lnTo>
                    <a:pt x="69377" y="55082"/>
                  </a:lnTo>
                  <a:lnTo>
                    <a:pt x="58979" y="51617"/>
                  </a:lnTo>
                  <a:lnTo>
                    <a:pt x="44157" y="50533"/>
                  </a:lnTo>
                  <a:close/>
                </a:path>
                <a:path w="124460" h="172084">
                  <a:moveTo>
                    <a:pt x="105079" y="150771"/>
                  </a:moveTo>
                  <a:lnTo>
                    <a:pt x="85087" y="150771"/>
                  </a:lnTo>
                  <a:lnTo>
                    <a:pt x="85087" y="168758"/>
                  </a:lnTo>
                  <a:lnTo>
                    <a:pt x="124184" y="168758"/>
                  </a:lnTo>
                  <a:lnTo>
                    <a:pt x="124184" y="157214"/>
                  </a:lnTo>
                  <a:lnTo>
                    <a:pt x="105079" y="157214"/>
                  </a:lnTo>
                  <a:lnTo>
                    <a:pt x="105079" y="150771"/>
                  </a:lnTo>
                  <a:close/>
                </a:path>
                <a:path w="124460" h="172084">
                  <a:moveTo>
                    <a:pt x="80021" y="63229"/>
                  </a:moveTo>
                  <a:lnTo>
                    <a:pt x="59142" y="63229"/>
                  </a:lnTo>
                  <a:lnTo>
                    <a:pt x="69936" y="67804"/>
                  </a:lnTo>
                  <a:lnTo>
                    <a:pt x="80212" y="79212"/>
                  </a:lnTo>
                  <a:lnTo>
                    <a:pt x="83869" y="90860"/>
                  </a:lnTo>
                  <a:lnTo>
                    <a:pt x="85087" y="105476"/>
                  </a:lnTo>
                  <a:lnTo>
                    <a:pt x="85087" y="116799"/>
                  </a:lnTo>
                  <a:lnTo>
                    <a:pt x="65687" y="157221"/>
                  </a:lnTo>
                  <a:lnTo>
                    <a:pt x="51194" y="159326"/>
                  </a:lnTo>
                  <a:lnTo>
                    <a:pt x="79966" y="159326"/>
                  </a:lnTo>
                  <a:lnTo>
                    <a:pt x="81089" y="158101"/>
                  </a:lnTo>
                  <a:lnTo>
                    <a:pt x="85087" y="150771"/>
                  </a:lnTo>
                  <a:lnTo>
                    <a:pt x="105079" y="150771"/>
                  </a:lnTo>
                  <a:lnTo>
                    <a:pt x="105079" y="71501"/>
                  </a:lnTo>
                  <a:lnTo>
                    <a:pt x="85087" y="71501"/>
                  </a:lnTo>
                  <a:lnTo>
                    <a:pt x="81089" y="64395"/>
                  </a:lnTo>
                  <a:lnTo>
                    <a:pt x="80021" y="63229"/>
                  </a:lnTo>
                  <a:close/>
                </a:path>
                <a:path w="124460" h="172084">
                  <a:moveTo>
                    <a:pt x="105079" y="0"/>
                  </a:moveTo>
                  <a:lnTo>
                    <a:pt x="66203" y="0"/>
                  </a:lnTo>
                  <a:lnTo>
                    <a:pt x="66203" y="11548"/>
                  </a:lnTo>
                  <a:lnTo>
                    <a:pt x="85087" y="11548"/>
                  </a:lnTo>
                  <a:lnTo>
                    <a:pt x="85087" y="71501"/>
                  </a:lnTo>
                  <a:lnTo>
                    <a:pt x="105079" y="71501"/>
                  </a:lnTo>
                  <a:lnTo>
                    <a:pt x="105079" y="0"/>
                  </a:lnTo>
                  <a:close/>
                </a:path>
              </a:pathLst>
            </a:custGeom>
            <a:solidFill>
              <a:srgbClr val="000000"/>
            </a:solidFill>
          </p:spPr>
          <p:txBody>
            <a:bodyPr wrap="square" lIns="0" tIns="0" rIns="0" bIns="0" rtlCol="0"/>
            <a:lstStyle/>
            <a:p>
              <a:endParaRPr/>
            </a:p>
          </p:txBody>
        </p:sp>
        <p:sp>
          <p:nvSpPr>
            <p:cNvPr id="1220" name="object 368"/>
            <p:cNvSpPr/>
            <p:nvPr/>
          </p:nvSpPr>
          <p:spPr>
            <a:xfrm>
              <a:off x="3414440" y="5968034"/>
              <a:ext cx="187316" cy="0"/>
            </a:xfrm>
            <a:custGeom>
              <a:avLst/>
              <a:gdLst/>
              <a:ahLst/>
              <a:cxnLst/>
              <a:rect l="l" t="t" r="r" b="b"/>
              <a:pathLst>
                <a:path w="210820">
                  <a:moveTo>
                    <a:pt x="0" y="0"/>
                  </a:moveTo>
                  <a:lnTo>
                    <a:pt x="210817" y="0"/>
                  </a:lnTo>
                </a:path>
              </a:pathLst>
            </a:custGeom>
            <a:ln w="12821">
              <a:solidFill>
                <a:srgbClr val="000000"/>
              </a:solidFill>
            </a:ln>
          </p:spPr>
          <p:txBody>
            <a:bodyPr wrap="square" lIns="0" tIns="0" rIns="0" bIns="0" rtlCol="0"/>
            <a:lstStyle/>
            <a:p>
              <a:endParaRPr/>
            </a:p>
          </p:txBody>
        </p:sp>
        <p:sp>
          <p:nvSpPr>
            <p:cNvPr id="1221" name="object 369"/>
            <p:cNvSpPr/>
            <p:nvPr/>
          </p:nvSpPr>
          <p:spPr>
            <a:xfrm>
              <a:off x="3432798" y="5962398"/>
              <a:ext cx="97607" cy="0"/>
            </a:xfrm>
            <a:custGeom>
              <a:avLst/>
              <a:gdLst/>
              <a:ahLst/>
              <a:cxnLst/>
              <a:rect l="l" t="t" r="r" b="b"/>
              <a:pathLst>
                <a:path w="109854">
                  <a:moveTo>
                    <a:pt x="0" y="0"/>
                  </a:moveTo>
                  <a:lnTo>
                    <a:pt x="109294" y="0"/>
                  </a:lnTo>
                </a:path>
              </a:pathLst>
            </a:custGeom>
            <a:ln w="3175">
              <a:solidFill>
                <a:srgbClr val="000000"/>
              </a:solidFill>
            </a:ln>
          </p:spPr>
          <p:txBody>
            <a:bodyPr wrap="square" lIns="0" tIns="0" rIns="0" bIns="0" rtlCol="0"/>
            <a:lstStyle/>
            <a:p>
              <a:endParaRPr/>
            </a:p>
          </p:txBody>
        </p:sp>
        <p:sp>
          <p:nvSpPr>
            <p:cNvPr id="1222" name="object 370"/>
            <p:cNvSpPr/>
            <p:nvPr/>
          </p:nvSpPr>
          <p:spPr>
            <a:xfrm>
              <a:off x="3442568" y="5841241"/>
              <a:ext cx="0" cy="120598"/>
            </a:xfrm>
            <a:custGeom>
              <a:avLst/>
              <a:gdLst/>
              <a:ahLst/>
              <a:cxnLst/>
              <a:rect l="l" t="t" r="r" b="b"/>
              <a:pathLst>
                <a:path h="137159">
                  <a:moveTo>
                    <a:pt x="0" y="0"/>
                  </a:moveTo>
                  <a:lnTo>
                    <a:pt x="0" y="137159"/>
                  </a:lnTo>
                </a:path>
              </a:pathLst>
            </a:custGeom>
            <a:ln w="23263">
              <a:solidFill>
                <a:srgbClr val="000000"/>
              </a:solidFill>
            </a:ln>
          </p:spPr>
          <p:txBody>
            <a:bodyPr wrap="square" lIns="0" tIns="0" rIns="0" bIns="0" rtlCol="0"/>
            <a:lstStyle/>
            <a:p>
              <a:endParaRPr/>
            </a:p>
          </p:txBody>
        </p:sp>
        <p:sp>
          <p:nvSpPr>
            <p:cNvPr id="1223" name="object 371"/>
            <p:cNvSpPr/>
            <p:nvPr/>
          </p:nvSpPr>
          <p:spPr>
            <a:xfrm>
              <a:off x="3518066" y="5937578"/>
              <a:ext cx="11848" cy="24008"/>
            </a:xfrm>
            <a:custGeom>
              <a:avLst/>
              <a:gdLst/>
              <a:ahLst/>
              <a:cxnLst/>
              <a:rect l="l" t="t" r="r" b="b"/>
              <a:pathLst>
                <a:path w="13335" h="27304">
                  <a:moveTo>
                    <a:pt x="0" y="13545"/>
                  </a:moveTo>
                  <a:lnTo>
                    <a:pt x="13326" y="13545"/>
                  </a:lnTo>
                </a:path>
              </a:pathLst>
            </a:custGeom>
            <a:ln w="28360">
              <a:solidFill>
                <a:srgbClr val="000000"/>
              </a:solidFill>
            </a:ln>
          </p:spPr>
          <p:txBody>
            <a:bodyPr wrap="square" lIns="0" tIns="0" rIns="0" bIns="0" rtlCol="0"/>
            <a:lstStyle/>
            <a:p>
              <a:endParaRPr/>
            </a:p>
          </p:txBody>
        </p:sp>
        <p:sp>
          <p:nvSpPr>
            <p:cNvPr id="1224" name="object 372"/>
            <p:cNvSpPr/>
            <p:nvPr/>
          </p:nvSpPr>
          <p:spPr>
            <a:xfrm>
              <a:off x="3414440" y="5835860"/>
              <a:ext cx="56420" cy="0"/>
            </a:xfrm>
            <a:custGeom>
              <a:avLst/>
              <a:gdLst/>
              <a:ahLst/>
              <a:cxnLst/>
              <a:rect l="l" t="t" r="r" b="b"/>
              <a:pathLst>
                <a:path w="63500">
                  <a:moveTo>
                    <a:pt x="0" y="0"/>
                  </a:moveTo>
                  <a:lnTo>
                    <a:pt x="63313" y="0"/>
                  </a:lnTo>
                </a:path>
              </a:pathLst>
            </a:custGeom>
            <a:ln w="12814">
              <a:solidFill>
                <a:srgbClr val="000000"/>
              </a:solidFill>
            </a:ln>
          </p:spPr>
          <p:txBody>
            <a:bodyPr wrap="square" lIns="0" tIns="0" rIns="0" bIns="0" rtlCol="0"/>
            <a:lstStyle/>
            <a:p>
              <a:endParaRPr/>
            </a:p>
          </p:txBody>
        </p:sp>
        <p:sp>
          <p:nvSpPr>
            <p:cNvPr id="1225" name="object 373"/>
            <p:cNvSpPr/>
            <p:nvPr/>
          </p:nvSpPr>
          <p:spPr>
            <a:xfrm>
              <a:off x="3573627" y="5840935"/>
              <a:ext cx="0" cy="122273"/>
            </a:xfrm>
            <a:custGeom>
              <a:avLst/>
              <a:gdLst/>
              <a:ahLst/>
              <a:cxnLst/>
              <a:rect l="l" t="t" r="r" b="b"/>
              <a:pathLst>
                <a:path h="139065">
                  <a:moveTo>
                    <a:pt x="0" y="0"/>
                  </a:moveTo>
                  <a:lnTo>
                    <a:pt x="0" y="138784"/>
                  </a:lnTo>
                </a:path>
              </a:pathLst>
            </a:custGeom>
            <a:ln w="23263">
              <a:solidFill>
                <a:srgbClr val="000000"/>
              </a:solidFill>
            </a:ln>
          </p:spPr>
          <p:txBody>
            <a:bodyPr wrap="square" lIns="0" tIns="0" rIns="0" bIns="0" rtlCol="0"/>
            <a:lstStyle/>
            <a:p>
              <a:endParaRPr/>
            </a:p>
          </p:txBody>
        </p:sp>
        <p:sp>
          <p:nvSpPr>
            <p:cNvPr id="1226" name="object 374"/>
            <p:cNvSpPr/>
            <p:nvPr/>
          </p:nvSpPr>
          <p:spPr>
            <a:xfrm>
              <a:off x="3545500" y="5835860"/>
              <a:ext cx="56420" cy="0"/>
            </a:xfrm>
            <a:custGeom>
              <a:avLst/>
              <a:gdLst/>
              <a:ahLst/>
              <a:cxnLst/>
              <a:rect l="l" t="t" r="r" b="b"/>
              <a:pathLst>
                <a:path w="63500">
                  <a:moveTo>
                    <a:pt x="0" y="0"/>
                  </a:moveTo>
                  <a:lnTo>
                    <a:pt x="63313" y="0"/>
                  </a:lnTo>
                </a:path>
              </a:pathLst>
            </a:custGeom>
            <a:ln w="12814">
              <a:solidFill>
                <a:srgbClr val="000000"/>
              </a:solidFill>
            </a:ln>
          </p:spPr>
          <p:txBody>
            <a:bodyPr wrap="square" lIns="0" tIns="0" rIns="0" bIns="0" rtlCol="0"/>
            <a:lstStyle/>
            <a:p>
              <a:endParaRPr/>
            </a:p>
          </p:txBody>
        </p:sp>
        <p:sp>
          <p:nvSpPr>
            <p:cNvPr id="1227" name="object 375"/>
            <p:cNvSpPr/>
            <p:nvPr/>
          </p:nvSpPr>
          <p:spPr>
            <a:xfrm>
              <a:off x="3623765" y="5828391"/>
              <a:ext cx="131460" cy="147398"/>
            </a:xfrm>
            <a:custGeom>
              <a:avLst/>
              <a:gdLst/>
              <a:ahLst/>
              <a:cxnLst/>
              <a:rect l="l" t="t" r="r" b="b"/>
              <a:pathLst>
                <a:path w="147954" h="167640">
                  <a:moveTo>
                    <a:pt x="75443" y="0"/>
                  </a:moveTo>
                  <a:lnTo>
                    <a:pt x="28327" y="17545"/>
                  </a:lnTo>
                  <a:lnTo>
                    <a:pt x="2802" y="59443"/>
                  </a:lnTo>
                  <a:lnTo>
                    <a:pt x="0" y="89219"/>
                  </a:lnTo>
                  <a:lnTo>
                    <a:pt x="1392" y="102539"/>
                  </a:lnTo>
                  <a:lnTo>
                    <a:pt x="24671" y="147562"/>
                  </a:lnTo>
                  <a:lnTo>
                    <a:pt x="70125" y="166648"/>
                  </a:lnTo>
                  <a:lnTo>
                    <a:pt x="85657" y="167410"/>
                  </a:lnTo>
                  <a:lnTo>
                    <a:pt x="96785" y="166613"/>
                  </a:lnTo>
                  <a:lnTo>
                    <a:pt x="109268" y="164686"/>
                  </a:lnTo>
                  <a:lnTo>
                    <a:pt x="124192" y="161315"/>
                  </a:lnTo>
                  <a:lnTo>
                    <a:pt x="136055" y="156876"/>
                  </a:lnTo>
                  <a:lnTo>
                    <a:pt x="138711" y="155511"/>
                  </a:lnTo>
                  <a:lnTo>
                    <a:pt x="85590" y="155511"/>
                  </a:lnTo>
                  <a:lnTo>
                    <a:pt x="68052" y="155028"/>
                  </a:lnTo>
                  <a:lnTo>
                    <a:pt x="35838" y="133439"/>
                  </a:lnTo>
                  <a:lnTo>
                    <a:pt x="24771" y="82230"/>
                  </a:lnTo>
                  <a:lnTo>
                    <a:pt x="25467" y="68786"/>
                  </a:lnTo>
                  <a:lnTo>
                    <a:pt x="45386" y="22251"/>
                  </a:lnTo>
                  <a:lnTo>
                    <a:pt x="84095" y="11469"/>
                  </a:lnTo>
                  <a:lnTo>
                    <a:pt x="138416" y="11469"/>
                  </a:lnTo>
                  <a:lnTo>
                    <a:pt x="128739" y="8226"/>
                  </a:lnTo>
                  <a:lnTo>
                    <a:pt x="116676" y="4920"/>
                  </a:lnTo>
                  <a:lnTo>
                    <a:pt x="102023" y="1590"/>
                  </a:lnTo>
                  <a:lnTo>
                    <a:pt x="90115" y="316"/>
                  </a:lnTo>
                  <a:lnTo>
                    <a:pt x="75443" y="0"/>
                  </a:lnTo>
                  <a:close/>
                </a:path>
                <a:path w="147954" h="167640">
                  <a:moveTo>
                    <a:pt x="147388" y="90653"/>
                  </a:moveTo>
                  <a:lnTo>
                    <a:pt x="94961" y="90653"/>
                  </a:lnTo>
                  <a:lnTo>
                    <a:pt x="94961" y="102201"/>
                  </a:lnTo>
                  <a:lnTo>
                    <a:pt x="125394" y="102201"/>
                  </a:lnTo>
                  <a:lnTo>
                    <a:pt x="121993" y="145968"/>
                  </a:lnTo>
                  <a:lnTo>
                    <a:pt x="111855" y="150486"/>
                  </a:lnTo>
                  <a:lnTo>
                    <a:pt x="96892" y="154743"/>
                  </a:lnTo>
                  <a:lnTo>
                    <a:pt x="85590" y="155511"/>
                  </a:lnTo>
                  <a:lnTo>
                    <a:pt x="138711" y="155511"/>
                  </a:lnTo>
                  <a:lnTo>
                    <a:pt x="147388" y="151051"/>
                  </a:lnTo>
                  <a:lnTo>
                    <a:pt x="147388" y="90653"/>
                  </a:lnTo>
                  <a:close/>
                </a:path>
                <a:path w="147954" h="167640">
                  <a:moveTo>
                    <a:pt x="138416" y="11469"/>
                  </a:moveTo>
                  <a:lnTo>
                    <a:pt x="84095" y="11469"/>
                  </a:lnTo>
                  <a:lnTo>
                    <a:pt x="96056" y="13253"/>
                  </a:lnTo>
                  <a:lnTo>
                    <a:pt x="107515" y="18020"/>
                  </a:lnTo>
                  <a:lnTo>
                    <a:pt x="119312" y="26652"/>
                  </a:lnTo>
                  <a:lnTo>
                    <a:pt x="125565" y="37393"/>
                  </a:lnTo>
                  <a:lnTo>
                    <a:pt x="129618" y="51130"/>
                  </a:lnTo>
                  <a:lnTo>
                    <a:pt x="141834" y="51130"/>
                  </a:lnTo>
                  <a:lnTo>
                    <a:pt x="139231" y="11742"/>
                  </a:lnTo>
                  <a:lnTo>
                    <a:pt x="138416" y="11469"/>
                  </a:lnTo>
                  <a:close/>
                </a:path>
              </a:pathLst>
            </a:custGeom>
            <a:solidFill>
              <a:srgbClr val="000000"/>
            </a:solidFill>
          </p:spPr>
          <p:txBody>
            <a:bodyPr wrap="square" lIns="0" tIns="0" rIns="0" bIns="0" rtlCol="0"/>
            <a:lstStyle/>
            <a:p>
              <a:endParaRPr/>
            </a:p>
          </p:txBody>
        </p:sp>
        <p:sp>
          <p:nvSpPr>
            <p:cNvPr id="1228" name="object 376"/>
            <p:cNvSpPr/>
            <p:nvPr/>
          </p:nvSpPr>
          <p:spPr>
            <a:xfrm>
              <a:off x="3781888" y="5828670"/>
              <a:ext cx="139358" cy="147398"/>
            </a:xfrm>
            <a:custGeom>
              <a:avLst/>
              <a:gdLst/>
              <a:ahLst/>
              <a:cxnLst/>
              <a:rect l="l" t="t" r="r" b="b"/>
              <a:pathLst>
                <a:path w="156845" h="167640">
                  <a:moveTo>
                    <a:pt x="68619" y="0"/>
                  </a:moveTo>
                  <a:lnTo>
                    <a:pt x="32587" y="13070"/>
                  </a:lnTo>
                  <a:lnTo>
                    <a:pt x="3063" y="54991"/>
                  </a:lnTo>
                  <a:lnTo>
                    <a:pt x="0" y="95772"/>
                  </a:lnTo>
                  <a:lnTo>
                    <a:pt x="2066" y="108132"/>
                  </a:lnTo>
                  <a:lnTo>
                    <a:pt x="28976" y="151150"/>
                  </a:lnTo>
                  <a:lnTo>
                    <a:pt x="64889" y="166265"/>
                  </a:lnTo>
                  <a:lnTo>
                    <a:pt x="78053" y="167167"/>
                  </a:lnTo>
                  <a:lnTo>
                    <a:pt x="84254" y="166975"/>
                  </a:lnTo>
                  <a:lnTo>
                    <a:pt x="96880" y="165271"/>
                  </a:lnTo>
                  <a:lnTo>
                    <a:pt x="108928" y="161795"/>
                  </a:lnTo>
                  <a:lnTo>
                    <a:pt x="117768" y="157357"/>
                  </a:lnTo>
                  <a:lnTo>
                    <a:pt x="119802" y="155839"/>
                  </a:lnTo>
                  <a:lnTo>
                    <a:pt x="78053" y="155839"/>
                  </a:lnTo>
                  <a:lnTo>
                    <a:pt x="70960" y="155498"/>
                  </a:lnTo>
                  <a:lnTo>
                    <a:pt x="32922" y="129510"/>
                  </a:lnTo>
                  <a:lnTo>
                    <a:pt x="24471" y="75566"/>
                  </a:lnTo>
                  <a:lnTo>
                    <a:pt x="25845" y="61444"/>
                  </a:lnTo>
                  <a:lnTo>
                    <a:pt x="46616" y="20652"/>
                  </a:lnTo>
                  <a:lnTo>
                    <a:pt x="87251" y="11683"/>
                  </a:lnTo>
                  <a:lnTo>
                    <a:pt x="121757" y="11683"/>
                  </a:lnTo>
                  <a:lnTo>
                    <a:pt x="111325" y="6362"/>
                  </a:lnTo>
                  <a:lnTo>
                    <a:pt x="99278" y="2670"/>
                  </a:lnTo>
                  <a:lnTo>
                    <a:pt x="85156" y="540"/>
                  </a:lnTo>
                  <a:lnTo>
                    <a:pt x="68619" y="0"/>
                  </a:lnTo>
                  <a:close/>
                </a:path>
                <a:path w="156845" h="167640">
                  <a:moveTo>
                    <a:pt x="121757" y="11683"/>
                  </a:moveTo>
                  <a:lnTo>
                    <a:pt x="87251" y="11683"/>
                  </a:lnTo>
                  <a:lnTo>
                    <a:pt x="99656" y="15082"/>
                  </a:lnTo>
                  <a:lnTo>
                    <a:pt x="110417" y="21655"/>
                  </a:lnTo>
                  <a:lnTo>
                    <a:pt x="129742" y="61907"/>
                  </a:lnTo>
                  <a:lnTo>
                    <a:pt x="131332" y="92394"/>
                  </a:lnTo>
                  <a:lnTo>
                    <a:pt x="131324" y="95772"/>
                  </a:lnTo>
                  <a:lnTo>
                    <a:pt x="114287" y="142298"/>
                  </a:lnTo>
                  <a:lnTo>
                    <a:pt x="78053" y="155839"/>
                  </a:lnTo>
                  <a:lnTo>
                    <a:pt x="119802" y="155839"/>
                  </a:lnTo>
                  <a:lnTo>
                    <a:pt x="146089" y="128116"/>
                  </a:lnTo>
                  <a:lnTo>
                    <a:pt x="156446" y="78247"/>
                  </a:lnTo>
                  <a:lnTo>
                    <a:pt x="156386" y="75566"/>
                  </a:lnTo>
                  <a:lnTo>
                    <a:pt x="139667" y="29164"/>
                  </a:lnTo>
                  <a:lnTo>
                    <a:pt x="130559" y="18338"/>
                  </a:lnTo>
                  <a:lnTo>
                    <a:pt x="121757" y="11683"/>
                  </a:lnTo>
                  <a:close/>
                </a:path>
              </a:pathLst>
            </a:custGeom>
            <a:solidFill>
              <a:srgbClr val="000000"/>
            </a:solidFill>
          </p:spPr>
          <p:txBody>
            <a:bodyPr wrap="square" lIns="0" tIns="0" rIns="0" bIns="0" rtlCol="0"/>
            <a:lstStyle/>
            <a:p>
              <a:endParaRPr/>
            </a:p>
          </p:txBody>
        </p:sp>
        <p:sp>
          <p:nvSpPr>
            <p:cNvPr id="1229" name="object 377"/>
            <p:cNvSpPr/>
            <p:nvPr/>
          </p:nvSpPr>
          <p:spPr>
            <a:xfrm>
              <a:off x="3939273" y="5951441"/>
              <a:ext cx="36673" cy="47458"/>
            </a:xfrm>
            <a:custGeom>
              <a:avLst/>
              <a:gdLst/>
              <a:ahLst/>
              <a:cxnLst/>
              <a:rect l="l" t="t" r="r" b="b"/>
              <a:pathLst>
                <a:path w="41275" h="53975">
                  <a:moveTo>
                    <a:pt x="41094" y="0"/>
                  </a:moveTo>
                  <a:lnTo>
                    <a:pt x="19767" y="0"/>
                  </a:lnTo>
                  <a:lnTo>
                    <a:pt x="19767" y="13766"/>
                  </a:lnTo>
                  <a:lnTo>
                    <a:pt x="17990" y="21759"/>
                  </a:lnTo>
                  <a:lnTo>
                    <a:pt x="11770" y="35083"/>
                  </a:lnTo>
                  <a:lnTo>
                    <a:pt x="6662" y="40856"/>
                  </a:lnTo>
                  <a:lnTo>
                    <a:pt x="0" y="45965"/>
                  </a:lnTo>
                  <a:lnTo>
                    <a:pt x="9856" y="53853"/>
                  </a:lnTo>
                  <a:lnTo>
                    <a:pt x="19038" y="46806"/>
                  </a:lnTo>
                  <a:lnTo>
                    <a:pt x="27353" y="37775"/>
                  </a:lnTo>
                  <a:lnTo>
                    <a:pt x="35498" y="25472"/>
                  </a:lnTo>
                  <a:lnTo>
                    <a:pt x="39322" y="13565"/>
                  </a:lnTo>
                  <a:lnTo>
                    <a:pt x="41094" y="0"/>
                  </a:lnTo>
                  <a:close/>
                </a:path>
              </a:pathLst>
            </a:custGeom>
            <a:solidFill>
              <a:srgbClr val="000000"/>
            </a:solidFill>
          </p:spPr>
          <p:txBody>
            <a:bodyPr wrap="square" lIns="0" tIns="0" rIns="0" bIns="0" rtlCol="0"/>
            <a:lstStyle/>
            <a:p>
              <a:endParaRPr/>
            </a:p>
          </p:txBody>
        </p:sp>
        <p:sp>
          <p:nvSpPr>
            <p:cNvPr id="1230" name="object 378"/>
            <p:cNvSpPr/>
            <p:nvPr/>
          </p:nvSpPr>
          <p:spPr>
            <a:xfrm>
              <a:off x="4068554" y="5830785"/>
              <a:ext cx="150642" cy="142373"/>
            </a:xfrm>
            <a:custGeom>
              <a:avLst/>
              <a:gdLst/>
              <a:ahLst/>
              <a:cxnLst/>
              <a:rect l="l" t="t" r="r" b="b"/>
              <a:pathLst>
                <a:path w="169545" h="161925">
                  <a:moveTo>
                    <a:pt x="63313" y="150329"/>
                  </a:moveTo>
                  <a:lnTo>
                    <a:pt x="0" y="150329"/>
                  </a:lnTo>
                  <a:lnTo>
                    <a:pt x="0" y="161873"/>
                  </a:lnTo>
                  <a:lnTo>
                    <a:pt x="63313" y="161873"/>
                  </a:lnTo>
                  <a:lnTo>
                    <a:pt x="63313" y="150329"/>
                  </a:lnTo>
                  <a:close/>
                </a:path>
                <a:path w="169545" h="161925">
                  <a:moveTo>
                    <a:pt x="169277" y="150329"/>
                  </a:moveTo>
                  <a:lnTo>
                    <a:pt x="105963" y="150329"/>
                  </a:lnTo>
                  <a:lnTo>
                    <a:pt x="105963" y="161873"/>
                  </a:lnTo>
                  <a:lnTo>
                    <a:pt x="169277" y="161873"/>
                  </a:lnTo>
                  <a:lnTo>
                    <a:pt x="169277" y="150329"/>
                  </a:lnTo>
                  <a:close/>
                </a:path>
                <a:path w="169545" h="161925">
                  <a:moveTo>
                    <a:pt x="42654" y="11544"/>
                  </a:moveTo>
                  <a:lnTo>
                    <a:pt x="20659" y="11544"/>
                  </a:lnTo>
                  <a:lnTo>
                    <a:pt x="20659" y="150329"/>
                  </a:lnTo>
                  <a:lnTo>
                    <a:pt x="42654" y="150329"/>
                  </a:lnTo>
                  <a:lnTo>
                    <a:pt x="42654" y="80824"/>
                  </a:lnTo>
                  <a:lnTo>
                    <a:pt x="148616" y="80824"/>
                  </a:lnTo>
                  <a:lnTo>
                    <a:pt x="148616" y="67504"/>
                  </a:lnTo>
                  <a:lnTo>
                    <a:pt x="42654" y="67504"/>
                  </a:lnTo>
                  <a:lnTo>
                    <a:pt x="42654" y="11544"/>
                  </a:lnTo>
                  <a:close/>
                </a:path>
                <a:path w="169545" h="161925">
                  <a:moveTo>
                    <a:pt x="148616" y="80824"/>
                  </a:moveTo>
                  <a:lnTo>
                    <a:pt x="126622" y="80824"/>
                  </a:lnTo>
                  <a:lnTo>
                    <a:pt x="126622" y="150329"/>
                  </a:lnTo>
                  <a:lnTo>
                    <a:pt x="148616" y="150329"/>
                  </a:lnTo>
                  <a:lnTo>
                    <a:pt x="148616" y="80824"/>
                  </a:lnTo>
                  <a:close/>
                </a:path>
                <a:path w="169545" h="161925">
                  <a:moveTo>
                    <a:pt x="148616" y="11544"/>
                  </a:moveTo>
                  <a:lnTo>
                    <a:pt x="126622" y="11544"/>
                  </a:lnTo>
                  <a:lnTo>
                    <a:pt x="126622" y="67504"/>
                  </a:lnTo>
                  <a:lnTo>
                    <a:pt x="148616" y="67504"/>
                  </a:lnTo>
                  <a:lnTo>
                    <a:pt x="148616" y="11544"/>
                  </a:lnTo>
                  <a:close/>
                </a:path>
                <a:path w="169545" h="161925">
                  <a:moveTo>
                    <a:pt x="63313" y="0"/>
                  </a:moveTo>
                  <a:lnTo>
                    <a:pt x="0" y="0"/>
                  </a:lnTo>
                  <a:lnTo>
                    <a:pt x="0" y="11544"/>
                  </a:lnTo>
                  <a:lnTo>
                    <a:pt x="63313" y="11544"/>
                  </a:lnTo>
                  <a:lnTo>
                    <a:pt x="63313" y="0"/>
                  </a:lnTo>
                  <a:close/>
                </a:path>
                <a:path w="169545" h="161925">
                  <a:moveTo>
                    <a:pt x="169277" y="0"/>
                  </a:moveTo>
                  <a:lnTo>
                    <a:pt x="105963" y="0"/>
                  </a:lnTo>
                  <a:lnTo>
                    <a:pt x="105963" y="11544"/>
                  </a:lnTo>
                  <a:lnTo>
                    <a:pt x="169277" y="11544"/>
                  </a:lnTo>
                  <a:lnTo>
                    <a:pt x="169277" y="0"/>
                  </a:lnTo>
                  <a:close/>
                </a:path>
              </a:pathLst>
            </a:custGeom>
            <a:solidFill>
              <a:srgbClr val="000000"/>
            </a:solidFill>
          </p:spPr>
          <p:txBody>
            <a:bodyPr wrap="square" lIns="0" tIns="0" rIns="0" bIns="0" rtlCol="0"/>
            <a:lstStyle/>
            <a:p>
              <a:endParaRPr/>
            </a:p>
          </p:txBody>
        </p:sp>
        <p:sp>
          <p:nvSpPr>
            <p:cNvPr id="1231" name="object 379"/>
            <p:cNvSpPr/>
            <p:nvPr/>
          </p:nvSpPr>
          <p:spPr>
            <a:xfrm>
              <a:off x="4253892" y="5828245"/>
              <a:ext cx="73911" cy="145164"/>
            </a:xfrm>
            <a:custGeom>
              <a:avLst/>
              <a:gdLst/>
              <a:ahLst/>
              <a:cxnLst/>
              <a:rect l="l" t="t" r="r" b="b"/>
              <a:pathLst>
                <a:path w="83185" h="165100">
                  <a:moveTo>
                    <a:pt x="82640" y="153217"/>
                  </a:moveTo>
                  <a:lnTo>
                    <a:pt x="4444" y="153217"/>
                  </a:lnTo>
                  <a:lnTo>
                    <a:pt x="4444" y="164762"/>
                  </a:lnTo>
                  <a:lnTo>
                    <a:pt x="82640" y="164762"/>
                  </a:lnTo>
                  <a:lnTo>
                    <a:pt x="82640" y="153217"/>
                  </a:lnTo>
                  <a:close/>
                </a:path>
                <a:path w="83185" h="165100">
                  <a:moveTo>
                    <a:pt x="54424" y="18654"/>
                  </a:moveTo>
                  <a:lnTo>
                    <a:pt x="32655" y="18654"/>
                  </a:lnTo>
                  <a:lnTo>
                    <a:pt x="32655" y="153217"/>
                  </a:lnTo>
                  <a:lnTo>
                    <a:pt x="54424" y="153217"/>
                  </a:lnTo>
                  <a:lnTo>
                    <a:pt x="54424" y="18654"/>
                  </a:lnTo>
                  <a:close/>
                </a:path>
                <a:path w="83185" h="165100">
                  <a:moveTo>
                    <a:pt x="54424" y="0"/>
                  </a:moveTo>
                  <a:lnTo>
                    <a:pt x="39543" y="0"/>
                  </a:lnTo>
                  <a:lnTo>
                    <a:pt x="0" y="25535"/>
                  </a:lnTo>
                  <a:lnTo>
                    <a:pt x="0" y="39747"/>
                  </a:lnTo>
                  <a:lnTo>
                    <a:pt x="32655" y="18654"/>
                  </a:lnTo>
                  <a:lnTo>
                    <a:pt x="54424" y="18654"/>
                  </a:lnTo>
                  <a:lnTo>
                    <a:pt x="54424" y="0"/>
                  </a:lnTo>
                  <a:close/>
                </a:path>
              </a:pathLst>
            </a:custGeom>
            <a:solidFill>
              <a:srgbClr val="000000"/>
            </a:solidFill>
          </p:spPr>
          <p:txBody>
            <a:bodyPr wrap="square" lIns="0" tIns="0" rIns="0" bIns="0" rtlCol="0"/>
            <a:lstStyle/>
            <a:p>
              <a:endParaRPr/>
            </a:p>
          </p:txBody>
        </p:sp>
        <p:sp>
          <p:nvSpPr>
            <p:cNvPr id="1232" name="object 380"/>
            <p:cNvSpPr/>
            <p:nvPr/>
          </p:nvSpPr>
          <p:spPr>
            <a:xfrm>
              <a:off x="4433792" y="5828705"/>
              <a:ext cx="47393" cy="174756"/>
            </a:xfrm>
            <a:custGeom>
              <a:avLst/>
              <a:gdLst/>
              <a:ahLst/>
              <a:cxnLst/>
              <a:rect l="l" t="t" r="r" b="b"/>
              <a:pathLst>
                <a:path w="53339" h="198754">
                  <a:moveTo>
                    <a:pt x="44482" y="0"/>
                  </a:moveTo>
                  <a:lnTo>
                    <a:pt x="10292" y="39200"/>
                  </a:lnTo>
                  <a:lnTo>
                    <a:pt x="372" y="87572"/>
                  </a:lnTo>
                  <a:lnTo>
                    <a:pt x="0" y="103667"/>
                  </a:lnTo>
                  <a:lnTo>
                    <a:pt x="898" y="117046"/>
                  </a:lnTo>
                  <a:lnTo>
                    <a:pt x="15208" y="164904"/>
                  </a:lnTo>
                  <a:lnTo>
                    <a:pt x="53218" y="198656"/>
                  </a:lnTo>
                  <a:lnTo>
                    <a:pt x="48303" y="184186"/>
                  </a:lnTo>
                  <a:lnTo>
                    <a:pt x="40334" y="175765"/>
                  </a:lnTo>
                  <a:lnTo>
                    <a:pt x="33517" y="164882"/>
                  </a:lnTo>
                  <a:lnTo>
                    <a:pt x="22880" y="118592"/>
                  </a:lnTo>
                  <a:lnTo>
                    <a:pt x="22120" y="84646"/>
                  </a:lnTo>
                  <a:lnTo>
                    <a:pt x="22999" y="70874"/>
                  </a:lnTo>
                  <a:lnTo>
                    <a:pt x="35932" y="24467"/>
                  </a:lnTo>
                  <a:lnTo>
                    <a:pt x="53218" y="6141"/>
                  </a:lnTo>
                  <a:lnTo>
                    <a:pt x="44482" y="0"/>
                  </a:lnTo>
                  <a:close/>
                </a:path>
              </a:pathLst>
            </a:custGeom>
            <a:solidFill>
              <a:srgbClr val="000000"/>
            </a:solidFill>
          </p:spPr>
          <p:txBody>
            <a:bodyPr wrap="square" lIns="0" tIns="0" rIns="0" bIns="0" rtlCol="0"/>
            <a:lstStyle/>
            <a:p>
              <a:endParaRPr/>
            </a:p>
          </p:txBody>
        </p:sp>
        <p:sp>
          <p:nvSpPr>
            <p:cNvPr id="1233" name="object 381"/>
            <p:cNvSpPr/>
            <p:nvPr/>
          </p:nvSpPr>
          <p:spPr>
            <a:xfrm>
              <a:off x="4508512" y="5828245"/>
              <a:ext cx="93094" cy="145164"/>
            </a:xfrm>
            <a:custGeom>
              <a:avLst/>
              <a:gdLst/>
              <a:ahLst/>
              <a:cxnLst/>
              <a:rect l="l" t="t" r="r" b="b"/>
              <a:pathLst>
                <a:path w="104775" h="165100">
                  <a:moveTo>
                    <a:pt x="85349" y="10711"/>
                  </a:moveTo>
                  <a:lnTo>
                    <a:pt x="49426" y="10711"/>
                  </a:lnTo>
                  <a:lnTo>
                    <a:pt x="61576" y="13643"/>
                  </a:lnTo>
                  <a:lnTo>
                    <a:pt x="72294" y="21927"/>
                  </a:lnTo>
                  <a:lnTo>
                    <a:pt x="77549" y="32525"/>
                  </a:lnTo>
                  <a:lnTo>
                    <a:pt x="79288" y="46855"/>
                  </a:lnTo>
                  <a:lnTo>
                    <a:pt x="78083" y="56667"/>
                  </a:lnTo>
                  <a:lnTo>
                    <a:pt x="58883" y="93376"/>
                  </a:lnTo>
                  <a:lnTo>
                    <a:pt x="0" y="152992"/>
                  </a:lnTo>
                  <a:lnTo>
                    <a:pt x="0" y="164762"/>
                  </a:lnTo>
                  <a:lnTo>
                    <a:pt x="104409" y="164762"/>
                  </a:lnTo>
                  <a:lnTo>
                    <a:pt x="104409" y="146999"/>
                  </a:lnTo>
                  <a:lnTo>
                    <a:pt x="24212" y="146999"/>
                  </a:lnTo>
                  <a:lnTo>
                    <a:pt x="72315" y="98884"/>
                  </a:lnTo>
                  <a:lnTo>
                    <a:pt x="97403" y="64615"/>
                  </a:lnTo>
                  <a:lnTo>
                    <a:pt x="102171" y="44171"/>
                  </a:lnTo>
                  <a:lnTo>
                    <a:pt x="100220" y="31626"/>
                  </a:lnTo>
                  <a:lnTo>
                    <a:pt x="94622" y="20431"/>
                  </a:lnTo>
                  <a:lnTo>
                    <a:pt x="85349" y="10711"/>
                  </a:lnTo>
                  <a:close/>
                </a:path>
                <a:path w="104775" h="165100">
                  <a:moveTo>
                    <a:pt x="104409" y="127014"/>
                  </a:moveTo>
                  <a:lnTo>
                    <a:pt x="91746" y="127014"/>
                  </a:lnTo>
                  <a:lnTo>
                    <a:pt x="91746" y="146999"/>
                  </a:lnTo>
                  <a:lnTo>
                    <a:pt x="104409" y="146999"/>
                  </a:lnTo>
                  <a:lnTo>
                    <a:pt x="104409" y="127014"/>
                  </a:lnTo>
                  <a:close/>
                </a:path>
                <a:path w="104775" h="165100">
                  <a:moveTo>
                    <a:pt x="47537" y="0"/>
                  </a:moveTo>
                  <a:lnTo>
                    <a:pt x="39985" y="0"/>
                  </a:lnTo>
                  <a:lnTo>
                    <a:pt x="32209" y="1112"/>
                  </a:lnTo>
                  <a:lnTo>
                    <a:pt x="16436" y="5551"/>
                  </a:lnTo>
                  <a:lnTo>
                    <a:pt x="8663" y="8660"/>
                  </a:lnTo>
                  <a:lnTo>
                    <a:pt x="1109" y="12657"/>
                  </a:lnTo>
                  <a:lnTo>
                    <a:pt x="1109" y="41523"/>
                  </a:lnTo>
                  <a:lnTo>
                    <a:pt x="13326" y="41523"/>
                  </a:lnTo>
                  <a:lnTo>
                    <a:pt x="13456" y="40200"/>
                  </a:lnTo>
                  <a:lnTo>
                    <a:pt x="16881" y="27417"/>
                  </a:lnTo>
                  <a:lnTo>
                    <a:pt x="24489" y="17424"/>
                  </a:lnTo>
                  <a:lnTo>
                    <a:pt x="34631" y="12381"/>
                  </a:lnTo>
                  <a:lnTo>
                    <a:pt x="49426" y="10711"/>
                  </a:lnTo>
                  <a:lnTo>
                    <a:pt x="85349" y="10711"/>
                  </a:lnTo>
                  <a:lnTo>
                    <a:pt x="84837" y="10174"/>
                  </a:lnTo>
                  <a:lnTo>
                    <a:pt x="74371" y="4571"/>
                  </a:lnTo>
                  <a:lnTo>
                    <a:pt x="61939" y="1155"/>
                  </a:lnTo>
                  <a:lnTo>
                    <a:pt x="47537" y="0"/>
                  </a:lnTo>
                  <a:close/>
                </a:path>
              </a:pathLst>
            </a:custGeom>
            <a:solidFill>
              <a:srgbClr val="000000"/>
            </a:solidFill>
          </p:spPr>
          <p:txBody>
            <a:bodyPr wrap="square" lIns="0" tIns="0" rIns="0" bIns="0" rtlCol="0"/>
            <a:lstStyle/>
            <a:p>
              <a:endParaRPr/>
            </a:p>
          </p:txBody>
        </p:sp>
        <p:sp>
          <p:nvSpPr>
            <p:cNvPr id="1234" name="object 382"/>
            <p:cNvSpPr/>
            <p:nvPr/>
          </p:nvSpPr>
          <p:spPr>
            <a:xfrm>
              <a:off x="4633843" y="5828274"/>
              <a:ext cx="99300" cy="147398"/>
            </a:xfrm>
            <a:custGeom>
              <a:avLst/>
              <a:gdLst/>
              <a:ahLst/>
              <a:cxnLst/>
              <a:rect l="l" t="t" r="r" b="b"/>
              <a:pathLst>
                <a:path w="111760" h="167640">
                  <a:moveTo>
                    <a:pt x="53762" y="0"/>
                  </a:moveTo>
                  <a:lnTo>
                    <a:pt x="11004" y="27973"/>
                  </a:lnTo>
                  <a:lnTo>
                    <a:pt x="352" y="75791"/>
                  </a:lnTo>
                  <a:lnTo>
                    <a:pt x="0" y="93212"/>
                  </a:lnTo>
                  <a:lnTo>
                    <a:pt x="1214" y="106113"/>
                  </a:lnTo>
                  <a:lnTo>
                    <a:pt x="20311" y="153048"/>
                  </a:lnTo>
                  <a:lnTo>
                    <a:pt x="55762" y="167617"/>
                  </a:lnTo>
                  <a:lnTo>
                    <a:pt x="58082" y="167573"/>
                  </a:lnTo>
                  <a:lnTo>
                    <a:pt x="69853" y="165704"/>
                  </a:lnTo>
                  <a:lnTo>
                    <a:pt x="80678" y="160697"/>
                  </a:lnTo>
                  <a:lnTo>
                    <a:pt x="84802" y="157181"/>
                  </a:lnTo>
                  <a:lnTo>
                    <a:pt x="55762" y="157181"/>
                  </a:lnTo>
                  <a:lnTo>
                    <a:pt x="46687" y="155515"/>
                  </a:lnTo>
                  <a:lnTo>
                    <a:pt x="24168" y="111672"/>
                  </a:lnTo>
                  <a:lnTo>
                    <a:pt x="22909" y="91186"/>
                  </a:lnTo>
                  <a:lnTo>
                    <a:pt x="22960" y="73451"/>
                  </a:lnTo>
                  <a:lnTo>
                    <a:pt x="31430" y="31299"/>
                  </a:lnTo>
                  <a:lnTo>
                    <a:pt x="63240" y="11721"/>
                  </a:lnTo>
                  <a:lnTo>
                    <a:pt x="87355" y="11721"/>
                  </a:lnTo>
                  <a:lnTo>
                    <a:pt x="79981" y="6120"/>
                  </a:lnTo>
                  <a:lnTo>
                    <a:pt x="67964" y="1526"/>
                  </a:lnTo>
                  <a:lnTo>
                    <a:pt x="53762" y="0"/>
                  </a:lnTo>
                  <a:close/>
                </a:path>
                <a:path w="111760" h="167640">
                  <a:moveTo>
                    <a:pt x="87355" y="11721"/>
                  </a:moveTo>
                  <a:lnTo>
                    <a:pt x="63240" y="11721"/>
                  </a:lnTo>
                  <a:lnTo>
                    <a:pt x="73392" y="18321"/>
                  </a:lnTo>
                  <a:lnTo>
                    <a:pt x="81749" y="31552"/>
                  </a:lnTo>
                  <a:lnTo>
                    <a:pt x="88404" y="77820"/>
                  </a:lnTo>
                  <a:lnTo>
                    <a:pt x="88504" y="97368"/>
                  </a:lnTo>
                  <a:lnTo>
                    <a:pt x="87417" y="109962"/>
                  </a:lnTo>
                  <a:lnTo>
                    <a:pt x="68034" y="154113"/>
                  </a:lnTo>
                  <a:lnTo>
                    <a:pt x="55762" y="157181"/>
                  </a:lnTo>
                  <a:lnTo>
                    <a:pt x="84802" y="157181"/>
                  </a:lnTo>
                  <a:lnTo>
                    <a:pt x="107681" y="119097"/>
                  </a:lnTo>
                  <a:lnTo>
                    <a:pt x="111445" y="73451"/>
                  </a:lnTo>
                  <a:lnTo>
                    <a:pt x="110095" y="60848"/>
                  </a:lnTo>
                  <a:lnTo>
                    <a:pt x="107476" y="48839"/>
                  </a:lnTo>
                  <a:lnTo>
                    <a:pt x="103387" y="37150"/>
                  </a:lnTo>
                  <a:lnTo>
                    <a:pt x="97629" y="25533"/>
                  </a:lnTo>
                  <a:lnTo>
                    <a:pt x="90004" y="13732"/>
                  </a:lnTo>
                  <a:lnTo>
                    <a:pt x="87355" y="11721"/>
                  </a:lnTo>
                  <a:close/>
                </a:path>
              </a:pathLst>
            </a:custGeom>
            <a:solidFill>
              <a:srgbClr val="000000"/>
            </a:solidFill>
          </p:spPr>
          <p:txBody>
            <a:bodyPr wrap="square" lIns="0" tIns="0" rIns="0" bIns="0" rtlCol="0"/>
            <a:lstStyle/>
            <a:p>
              <a:endParaRPr/>
            </a:p>
          </p:txBody>
        </p:sp>
        <p:sp>
          <p:nvSpPr>
            <p:cNvPr id="1235" name="object 383"/>
            <p:cNvSpPr/>
            <p:nvPr/>
          </p:nvSpPr>
          <p:spPr>
            <a:xfrm>
              <a:off x="4770234" y="5828245"/>
              <a:ext cx="73911" cy="145164"/>
            </a:xfrm>
            <a:custGeom>
              <a:avLst/>
              <a:gdLst/>
              <a:ahLst/>
              <a:cxnLst/>
              <a:rect l="l" t="t" r="r" b="b"/>
              <a:pathLst>
                <a:path w="83185" h="165100">
                  <a:moveTo>
                    <a:pt x="82640" y="153217"/>
                  </a:moveTo>
                  <a:lnTo>
                    <a:pt x="4444" y="153217"/>
                  </a:lnTo>
                  <a:lnTo>
                    <a:pt x="4444" y="164762"/>
                  </a:lnTo>
                  <a:lnTo>
                    <a:pt x="82640" y="164762"/>
                  </a:lnTo>
                  <a:lnTo>
                    <a:pt x="82640" y="153217"/>
                  </a:lnTo>
                  <a:close/>
                </a:path>
                <a:path w="83185" h="165100">
                  <a:moveTo>
                    <a:pt x="54428" y="18654"/>
                  </a:moveTo>
                  <a:lnTo>
                    <a:pt x="32655" y="18654"/>
                  </a:lnTo>
                  <a:lnTo>
                    <a:pt x="32655" y="153217"/>
                  </a:lnTo>
                  <a:lnTo>
                    <a:pt x="54428" y="153217"/>
                  </a:lnTo>
                  <a:lnTo>
                    <a:pt x="54428" y="18654"/>
                  </a:lnTo>
                  <a:close/>
                </a:path>
                <a:path w="83185" h="165100">
                  <a:moveTo>
                    <a:pt x="54428" y="0"/>
                  </a:moveTo>
                  <a:lnTo>
                    <a:pt x="39543" y="0"/>
                  </a:lnTo>
                  <a:lnTo>
                    <a:pt x="0" y="25535"/>
                  </a:lnTo>
                  <a:lnTo>
                    <a:pt x="0" y="39747"/>
                  </a:lnTo>
                  <a:lnTo>
                    <a:pt x="32655" y="18654"/>
                  </a:lnTo>
                  <a:lnTo>
                    <a:pt x="54428" y="18654"/>
                  </a:lnTo>
                  <a:lnTo>
                    <a:pt x="54428" y="0"/>
                  </a:lnTo>
                  <a:close/>
                </a:path>
              </a:pathLst>
            </a:custGeom>
            <a:solidFill>
              <a:srgbClr val="000000"/>
            </a:solidFill>
          </p:spPr>
          <p:txBody>
            <a:bodyPr wrap="square" lIns="0" tIns="0" rIns="0" bIns="0" rtlCol="0"/>
            <a:lstStyle/>
            <a:p>
              <a:endParaRPr/>
            </a:p>
          </p:txBody>
        </p:sp>
        <p:sp>
          <p:nvSpPr>
            <p:cNvPr id="1236" name="object 384"/>
            <p:cNvSpPr/>
            <p:nvPr/>
          </p:nvSpPr>
          <p:spPr>
            <a:xfrm>
              <a:off x="4888465" y="5830785"/>
              <a:ext cx="93094" cy="144606"/>
            </a:xfrm>
            <a:custGeom>
              <a:avLst/>
              <a:gdLst/>
              <a:ahLst/>
              <a:cxnLst/>
              <a:rect l="l" t="t" r="r" b="b"/>
              <a:pathLst>
                <a:path w="104775" h="164465">
                  <a:moveTo>
                    <a:pt x="12219" y="122572"/>
                  </a:moveTo>
                  <a:lnTo>
                    <a:pt x="0" y="122572"/>
                  </a:lnTo>
                  <a:lnTo>
                    <a:pt x="3972" y="155880"/>
                  </a:lnTo>
                  <a:lnTo>
                    <a:pt x="14968" y="159766"/>
                  </a:lnTo>
                  <a:lnTo>
                    <a:pt x="29041" y="163109"/>
                  </a:lnTo>
                  <a:lnTo>
                    <a:pt x="40026" y="164254"/>
                  </a:lnTo>
                  <a:lnTo>
                    <a:pt x="56150" y="164332"/>
                  </a:lnTo>
                  <a:lnTo>
                    <a:pt x="69350" y="161863"/>
                  </a:lnTo>
                  <a:lnTo>
                    <a:pt x="80811" y="157111"/>
                  </a:lnTo>
                  <a:lnTo>
                    <a:pt x="84643" y="154315"/>
                  </a:lnTo>
                  <a:lnTo>
                    <a:pt x="45700" y="154315"/>
                  </a:lnTo>
                  <a:lnTo>
                    <a:pt x="32114" y="152150"/>
                  </a:lnTo>
                  <a:lnTo>
                    <a:pt x="21798" y="146149"/>
                  </a:lnTo>
                  <a:lnTo>
                    <a:pt x="15136" y="136231"/>
                  </a:lnTo>
                  <a:lnTo>
                    <a:pt x="12219" y="122572"/>
                  </a:lnTo>
                  <a:close/>
                </a:path>
                <a:path w="104775" h="164465">
                  <a:moveTo>
                    <a:pt x="85066" y="67058"/>
                  </a:moveTo>
                  <a:lnTo>
                    <a:pt x="40210" y="67058"/>
                  </a:lnTo>
                  <a:lnTo>
                    <a:pt x="54560" y="67735"/>
                  </a:lnTo>
                  <a:lnTo>
                    <a:pt x="65735" y="72374"/>
                  </a:lnTo>
                  <a:lnTo>
                    <a:pt x="76154" y="82645"/>
                  </a:lnTo>
                  <a:lnTo>
                    <a:pt x="79522" y="91590"/>
                  </a:lnTo>
                  <a:lnTo>
                    <a:pt x="81310" y="104603"/>
                  </a:lnTo>
                  <a:lnTo>
                    <a:pt x="81357" y="123312"/>
                  </a:lnTo>
                  <a:lnTo>
                    <a:pt x="77526" y="135098"/>
                  </a:lnTo>
                  <a:lnTo>
                    <a:pt x="70262" y="146008"/>
                  </a:lnTo>
                  <a:lnTo>
                    <a:pt x="59765" y="152244"/>
                  </a:lnTo>
                  <a:lnTo>
                    <a:pt x="45700" y="154315"/>
                  </a:lnTo>
                  <a:lnTo>
                    <a:pt x="84643" y="154315"/>
                  </a:lnTo>
                  <a:lnTo>
                    <a:pt x="104116" y="118556"/>
                  </a:lnTo>
                  <a:lnTo>
                    <a:pt x="104686" y="101215"/>
                  </a:lnTo>
                  <a:lnTo>
                    <a:pt x="101591" y="89341"/>
                  </a:lnTo>
                  <a:lnTo>
                    <a:pt x="95449" y="78239"/>
                  </a:lnTo>
                  <a:lnTo>
                    <a:pt x="85772" y="67468"/>
                  </a:lnTo>
                  <a:lnTo>
                    <a:pt x="85066" y="67058"/>
                  </a:lnTo>
                  <a:close/>
                </a:path>
                <a:path w="104775" h="164465">
                  <a:moveTo>
                    <a:pt x="92858" y="0"/>
                  </a:moveTo>
                  <a:lnTo>
                    <a:pt x="7109" y="0"/>
                  </a:lnTo>
                  <a:lnTo>
                    <a:pt x="7109" y="81270"/>
                  </a:lnTo>
                  <a:lnTo>
                    <a:pt x="16440" y="81270"/>
                  </a:lnTo>
                  <a:lnTo>
                    <a:pt x="20217" y="76385"/>
                  </a:lnTo>
                  <a:lnTo>
                    <a:pt x="24658" y="72830"/>
                  </a:lnTo>
                  <a:lnTo>
                    <a:pt x="34436" y="68392"/>
                  </a:lnTo>
                  <a:lnTo>
                    <a:pt x="40210" y="67058"/>
                  </a:lnTo>
                  <a:lnTo>
                    <a:pt x="85066" y="67058"/>
                  </a:lnTo>
                  <a:lnTo>
                    <a:pt x="80095" y="64170"/>
                  </a:lnTo>
                  <a:lnTo>
                    <a:pt x="18662" y="64170"/>
                  </a:lnTo>
                  <a:lnTo>
                    <a:pt x="18662" y="17762"/>
                  </a:lnTo>
                  <a:lnTo>
                    <a:pt x="92858" y="17762"/>
                  </a:lnTo>
                  <a:lnTo>
                    <a:pt x="92858" y="0"/>
                  </a:lnTo>
                  <a:close/>
                </a:path>
                <a:path w="104775" h="164465">
                  <a:moveTo>
                    <a:pt x="48649" y="56401"/>
                  </a:moveTo>
                  <a:lnTo>
                    <a:pt x="42433" y="56401"/>
                  </a:lnTo>
                  <a:lnTo>
                    <a:pt x="36653" y="57064"/>
                  </a:lnTo>
                  <a:lnTo>
                    <a:pt x="31767" y="58398"/>
                  </a:lnTo>
                  <a:lnTo>
                    <a:pt x="26659" y="59731"/>
                  </a:lnTo>
                  <a:lnTo>
                    <a:pt x="22214" y="61507"/>
                  </a:lnTo>
                  <a:lnTo>
                    <a:pt x="18662" y="64170"/>
                  </a:lnTo>
                  <a:lnTo>
                    <a:pt x="80095" y="64170"/>
                  </a:lnTo>
                  <a:lnTo>
                    <a:pt x="75188" y="61320"/>
                  </a:lnTo>
                  <a:lnTo>
                    <a:pt x="62814" y="57631"/>
                  </a:lnTo>
                  <a:lnTo>
                    <a:pt x="48649" y="56401"/>
                  </a:lnTo>
                  <a:close/>
                </a:path>
              </a:pathLst>
            </a:custGeom>
            <a:solidFill>
              <a:srgbClr val="000000"/>
            </a:solidFill>
          </p:spPr>
          <p:txBody>
            <a:bodyPr wrap="square" lIns="0" tIns="0" rIns="0" bIns="0" rtlCol="0"/>
            <a:lstStyle/>
            <a:p>
              <a:endParaRPr/>
            </a:p>
          </p:txBody>
        </p:sp>
        <p:sp>
          <p:nvSpPr>
            <p:cNvPr id="1237" name="object 385"/>
            <p:cNvSpPr/>
            <p:nvPr/>
          </p:nvSpPr>
          <p:spPr>
            <a:xfrm>
              <a:off x="5011236" y="5824731"/>
              <a:ext cx="47393" cy="178664"/>
            </a:xfrm>
            <a:custGeom>
              <a:avLst/>
              <a:gdLst/>
              <a:ahLst/>
              <a:cxnLst/>
              <a:rect l="l" t="t" r="r" b="b"/>
              <a:pathLst>
                <a:path w="53339" h="203200">
                  <a:moveTo>
                    <a:pt x="0" y="0"/>
                  </a:moveTo>
                  <a:lnTo>
                    <a:pt x="5025" y="14583"/>
                  </a:lnTo>
                  <a:lnTo>
                    <a:pt x="12944" y="23067"/>
                  </a:lnTo>
                  <a:lnTo>
                    <a:pt x="19713" y="33995"/>
                  </a:lnTo>
                  <a:lnTo>
                    <a:pt x="30337" y="80392"/>
                  </a:lnTo>
                  <a:lnTo>
                    <a:pt x="31103" y="114159"/>
                  </a:lnTo>
                  <a:lnTo>
                    <a:pt x="30231" y="128039"/>
                  </a:lnTo>
                  <a:lnTo>
                    <a:pt x="17344" y="174248"/>
                  </a:lnTo>
                  <a:lnTo>
                    <a:pt x="0" y="192518"/>
                  </a:lnTo>
                  <a:lnTo>
                    <a:pt x="0" y="203175"/>
                  </a:lnTo>
                  <a:lnTo>
                    <a:pt x="35118" y="172752"/>
                  </a:lnTo>
                  <a:lnTo>
                    <a:pt x="51565" y="125569"/>
                  </a:lnTo>
                  <a:lnTo>
                    <a:pt x="53209" y="95134"/>
                  </a:lnTo>
                  <a:lnTo>
                    <a:pt x="52272" y="81806"/>
                  </a:lnTo>
                  <a:lnTo>
                    <a:pt x="37807" y="33961"/>
                  </a:lnTo>
                  <a:lnTo>
                    <a:pt x="11543" y="6292"/>
                  </a:lnTo>
                  <a:lnTo>
                    <a:pt x="0" y="0"/>
                  </a:lnTo>
                  <a:close/>
                </a:path>
              </a:pathLst>
            </a:custGeom>
            <a:solidFill>
              <a:srgbClr val="000000"/>
            </a:solidFill>
          </p:spPr>
          <p:txBody>
            <a:bodyPr wrap="square" lIns="0" tIns="0" rIns="0" bIns="0" rtlCol="0"/>
            <a:lstStyle/>
            <a:p>
              <a:endParaRPr/>
            </a:p>
          </p:txBody>
        </p:sp>
        <p:sp>
          <p:nvSpPr>
            <p:cNvPr id="1238" name="object 386"/>
            <p:cNvSpPr/>
            <p:nvPr/>
          </p:nvSpPr>
          <p:spPr>
            <a:xfrm>
              <a:off x="5501968" y="5676811"/>
              <a:ext cx="276460" cy="0"/>
            </a:xfrm>
            <a:custGeom>
              <a:avLst/>
              <a:gdLst/>
              <a:ahLst/>
              <a:cxnLst/>
              <a:rect l="l" t="t" r="r" b="b"/>
              <a:pathLst>
                <a:path w="311150">
                  <a:moveTo>
                    <a:pt x="0" y="0"/>
                  </a:moveTo>
                  <a:lnTo>
                    <a:pt x="311003" y="0"/>
                  </a:lnTo>
                </a:path>
              </a:pathLst>
            </a:custGeom>
            <a:ln w="23791">
              <a:solidFill>
                <a:srgbClr val="4CFF4C"/>
              </a:solidFill>
            </a:ln>
          </p:spPr>
          <p:txBody>
            <a:bodyPr wrap="square" lIns="0" tIns="0" rIns="0" bIns="0" rtlCol="0"/>
            <a:lstStyle/>
            <a:p>
              <a:endParaRPr/>
            </a:p>
          </p:txBody>
        </p:sp>
        <p:sp>
          <p:nvSpPr>
            <p:cNvPr id="1239" name="object 387"/>
            <p:cNvSpPr/>
            <p:nvPr/>
          </p:nvSpPr>
          <p:spPr>
            <a:xfrm>
              <a:off x="5868105" y="5740185"/>
              <a:ext cx="117919" cy="0"/>
            </a:xfrm>
            <a:custGeom>
              <a:avLst/>
              <a:gdLst/>
              <a:ahLst/>
              <a:cxnLst/>
              <a:rect l="l" t="t" r="r" b="b"/>
              <a:pathLst>
                <a:path w="132715">
                  <a:moveTo>
                    <a:pt x="0" y="0"/>
                  </a:moveTo>
                  <a:lnTo>
                    <a:pt x="132177" y="0"/>
                  </a:lnTo>
                </a:path>
              </a:pathLst>
            </a:custGeom>
            <a:ln w="12699">
              <a:solidFill>
                <a:srgbClr val="000000"/>
              </a:solidFill>
            </a:ln>
          </p:spPr>
          <p:txBody>
            <a:bodyPr wrap="square" lIns="0" tIns="0" rIns="0" bIns="0" rtlCol="0"/>
            <a:lstStyle/>
            <a:p>
              <a:endParaRPr/>
            </a:p>
          </p:txBody>
        </p:sp>
        <p:sp>
          <p:nvSpPr>
            <p:cNvPr id="1240" name="object 388"/>
            <p:cNvSpPr/>
            <p:nvPr/>
          </p:nvSpPr>
          <p:spPr>
            <a:xfrm>
              <a:off x="5886462" y="5734044"/>
              <a:ext cx="99300" cy="0"/>
            </a:xfrm>
            <a:custGeom>
              <a:avLst/>
              <a:gdLst/>
              <a:ahLst/>
              <a:cxnLst/>
              <a:rect l="l" t="t" r="r" b="b"/>
              <a:pathLst>
                <a:path w="111759">
                  <a:moveTo>
                    <a:pt x="0" y="0"/>
                  </a:moveTo>
                  <a:lnTo>
                    <a:pt x="111517" y="0"/>
                  </a:lnTo>
                </a:path>
              </a:pathLst>
            </a:custGeom>
            <a:ln w="3810">
              <a:solidFill>
                <a:srgbClr val="000000"/>
              </a:solidFill>
            </a:ln>
          </p:spPr>
          <p:txBody>
            <a:bodyPr wrap="square" lIns="0" tIns="0" rIns="0" bIns="0" rtlCol="0"/>
            <a:lstStyle/>
            <a:p>
              <a:endParaRPr/>
            </a:p>
          </p:txBody>
        </p:sp>
        <p:sp>
          <p:nvSpPr>
            <p:cNvPr id="1241" name="object 389"/>
            <p:cNvSpPr/>
            <p:nvPr/>
          </p:nvSpPr>
          <p:spPr>
            <a:xfrm>
              <a:off x="5896233" y="5604892"/>
              <a:ext cx="0" cy="128415"/>
            </a:xfrm>
            <a:custGeom>
              <a:avLst/>
              <a:gdLst/>
              <a:ahLst/>
              <a:cxnLst/>
              <a:rect l="l" t="t" r="r" b="b"/>
              <a:pathLst>
                <a:path h="146050">
                  <a:moveTo>
                    <a:pt x="0" y="0"/>
                  </a:moveTo>
                  <a:lnTo>
                    <a:pt x="0" y="145616"/>
                  </a:lnTo>
                </a:path>
              </a:pathLst>
            </a:custGeom>
            <a:ln w="23263">
              <a:solidFill>
                <a:srgbClr val="000000"/>
              </a:solidFill>
            </a:ln>
          </p:spPr>
          <p:txBody>
            <a:bodyPr wrap="square" lIns="0" tIns="0" rIns="0" bIns="0" rtlCol="0"/>
            <a:lstStyle/>
            <a:p>
              <a:endParaRPr/>
            </a:p>
          </p:txBody>
        </p:sp>
        <p:sp>
          <p:nvSpPr>
            <p:cNvPr id="1242" name="object 390"/>
            <p:cNvSpPr/>
            <p:nvPr/>
          </p:nvSpPr>
          <p:spPr>
            <a:xfrm>
              <a:off x="5886462" y="5668160"/>
              <a:ext cx="78989" cy="0"/>
            </a:xfrm>
            <a:custGeom>
              <a:avLst/>
              <a:gdLst/>
              <a:ahLst/>
              <a:cxnLst/>
              <a:rect l="l" t="t" r="r" b="b"/>
              <a:pathLst>
                <a:path w="88900">
                  <a:moveTo>
                    <a:pt x="0" y="0"/>
                  </a:moveTo>
                  <a:lnTo>
                    <a:pt x="88413" y="0"/>
                  </a:lnTo>
                </a:path>
              </a:pathLst>
            </a:custGeom>
            <a:ln w="13970">
              <a:solidFill>
                <a:srgbClr val="000000"/>
              </a:solidFill>
            </a:ln>
          </p:spPr>
          <p:txBody>
            <a:bodyPr wrap="square" lIns="0" tIns="0" rIns="0" bIns="0" rtlCol="0"/>
            <a:lstStyle/>
            <a:p>
              <a:endParaRPr/>
            </a:p>
          </p:txBody>
        </p:sp>
        <p:sp>
          <p:nvSpPr>
            <p:cNvPr id="1243" name="object 391"/>
            <p:cNvSpPr/>
            <p:nvPr/>
          </p:nvSpPr>
          <p:spPr>
            <a:xfrm>
              <a:off x="5886462" y="5614004"/>
              <a:ext cx="97607" cy="0"/>
            </a:xfrm>
            <a:custGeom>
              <a:avLst/>
              <a:gdLst/>
              <a:ahLst/>
              <a:cxnLst/>
              <a:rect l="l" t="t" r="r" b="b"/>
              <a:pathLst>
                <a:path w="109854">
                  <a:moveTo>
                    <a:pt x="0" y="0"/>
                  </a:moveTo>
                  <a:lnTo>
                    <a:pt x="109740" y="0"/>
                  </a:lnTo>
                </a:path>
              </a:pathLst>
            </a:custGeom>
            <a:ln w="3175">
              <a:solidFill>
                <a:srgbClr val="000000"/>
              </a:solidFill>
            </a:ln>
          </p:spPr>
          <p:txBody>
            <a:bodyPr wrap="square" lIns="0" tIns="0" rIns="0" bIns="0" rtlCol="0"/>
            <a:lstStyle/>
            <a:p>
              <a:endParaRPr/>
            </a:p>
          </p:txBody>
        </p:sp>
        <p:sp>
          <p:nvSpPr>
            <p:cNvPr id="1244" name="object 392"/>
            <p:cNvSpPr/>
            <p:nvPr/>
          </p:nvSpPr>
          <p:spPr>
            <a:xfrm>
              <a:off x="5868105" y="5607861"/>
              <a:ext cx="116226" cy="0"/>
            </a:xfrm>
            <a:custGeom>
              <a:avLst/>
              <a:gdLst/>
              <a:ahLst/>
              <a:cxnLst/>
              <a:rect l="l" t="t" r="r" b="b"/>
              <a:pathLst>
                <a:path w="130809">
                  <a:moveTo>
                    <a:pt x="0" y="0"/>
                  </a:moveTo>
                  <a:lnTo>
                    <a:pt x="130401" y="0"/>
                  </a:lnTo>
                </a:path>
              </a:pathLst>
            </a:custGeom>
            <a:ln w="13970">
              <a:solidFill>
                <a:srgbClr val="000000"/>
              </a:solidFill>
            </a:ln>
          </p:spPr>
          <p:txBody>
            <a:bodyPr wrap="square" lIns="0" tIns="0" rIns="0" bIns="0" rtlCol="0"/>
            <a:lstStyle/>
            <a:p>
              <a:endParaRPr/>
            </a:p>
          </p:txBody>
        </p:sp>
        <p:sp>
          <p:nvSpPr>
            <p:cNvPr id="1245" name="object 393"/>
            <p:cNvSpPr/>
            <p:nvPr/>
          </p:nvSpPr>
          <p:spPr>
            <a:xfrm>
              <a:off x="5973706" y="5713517"/>
              <a:ext cx="11848" cy="20100"/>
            </a:xfrm>
            <a:custGeom>
              <a:avLst/>
              <a:gdLst/>
              <a:ahLst/>
              <a:cxnLst/>
              <a:rect l="l" t="t" r="r" b="b"/>
              <a:pathLst>
                <a:path w="13334" h="22860">
                  <a:moveTo>
                    <a:pt x="0" y="11323"/>
                  </a:moveTo>
                  <a:lnTo>
                    <a:pt x="13326" y="11323"/>
                  </a:lnTo>
                </a:path>
              </a:pathLst>
            </a:custGeom>
            <a:ln w="23917">
              <a:solidFill>
                <a:srgbClr val="000000"/>
              </a:solidFill>
            </a:ln>
          </p:spPr>
          <p:txBody>
            <a:bodyPr wrap="square" lIns="0" tIns="0" rIns="0" bIns="0" rtlCol="0"/>
            <a:lstStyle/>
            <a:p>
              <a:endParaRPr/>
            </a:p>
          </p:txBody>
        </p:sp>
        <p:sp>
          <p:nvSpPr>
            <p:cNvPr id="1246" name="object 394"/>
            <p:cNvSpPr/>
            <p:nvPr/>
          </p:nvSpPr>
          <p:spPr>
            <a:xfrm>
              <a:off x="5953178" y="5673883"/>
              <a:ext cx="11848" cy="17866"/>
            </a:xfrm>
            <a:custGeom>
              <a:avLst/>
              <a:gdLst/>
              <a:ahLst/>
              <a:cxnLst/>
              <a:rect l="l" t="t" r="r" b="b"/>
              <a:pathLst>
                <a:path w="13334" h="20320">
                  <a:moveTo>
                    <a:pt x="0" y="10104"/>
                  </a:moveTo>
                  <a:lnTo>
                    <a:pt x="13326" y="10104"/>
                  </a:lnTo>
                </a:path>
              </a:pathLst>
            </a:custGeom>
            <a:ln w="21479">
              <a:solidFill>
                <a:srgbClr val="000000"/>
              </a:solidFill>
            </a:ln>
          </p:spPr>
          <p:txBody>
            <a:bodyPr wrap="square" lIns="0" tIns="0" rIns="0" bIns="0" rtlCol="0"/>
            <a:lstStyle/>
            <a:p>
              <a:endParaRPr/>
            </a:p>
          </p:txBody>
        </p:sp>
        <p:sp>
          <p:nvSpPr>
            <p:cNvPr id="1247" name="object 395"/>
            <p:cNvSpPr/>
            <p:nvPr/>
          </p:nvSpPr>
          <p:spPr>
            <a:xfrm>
              <a:off x="5953178" y="5644402"/>
              <a:ext cx="11848" cy="17866"/>
            </a:xfrm>
            <a:custGeom>
              <a:avLst/>
              <a:gdLst/>
              <a:ahLst/>
              <a:cxnLst/>
              <a:rect l="l" t="t" r="r" b="b"/>
              <a:pathLst>
                <a:path w="13334" h="20320">
                  <a:moveTo>
                    <a:pt x="0" y="10104"/>
                  </a:moveTo>
                  <a:lnTo>
                    <a:pt x="13326" y="10104"/>
                  </a:lnTo>
                </a:path>
              </a:pathLst>
            </a:custGeom>
            <a:ln w="21479">
              <a:solidFill>
                <a:srgbClr val="000000"/>
              </a:solidFill>
            </a:ln>
          </p:spPr>
          <p:txBody>
            <a:bodyPr wrap="square" lIns="0" tIns="0" rIns="0" bIns="0" rtlCol="0"/>
            <a:lstStyle/>
            <a:p>
              <a:endParaRPr/>
            </a:p>
          </p:txBody>
        </p:sp>
        <p:sp>
          <p:nvSpPr>
            <p:cNvPr id="1248" name="object 396"/>
            <p:cNvSpPr/>
            <p:nvPr/>
          </p:nvSpPr>
          <p:spPr>
            <a:xfrm>
              <a:off x="5972124" y="5614533"/>
              <a:ext cx="11848" cy="20100"/>
            </a:xfrm>
            <a:custGeom>
              <a:avLst/>
              <a:gdLst/>
              <a:ahLst/>
              <a:cxnLst/>
              <a:rect l="l" t="t" r="r" b="b"/>
              <a:pathLst>
                <a:path w="13334" h="22860">
                  <a:moveTo>
                    <a:pt x="0" y="11323"/>
                  </a:moveTo>
                  <a:lnTo>
                    <a:pt x="13329" y="11323"/>
                  </a:lnTo>
                </a:path>
              </a:pathLst>
            </a:custGeom>
            <a:ln w="23917">
              <a:solidFill>
                <a:srgbClr val="000000"/>
              </a:solidFill>
            </a:ln>
          </p:spPr>
          <p:txBody>
            <a:bodyPr wrap="square" lIns="0" tIns="0" rIns="0" bIns="0" rtlCol="0"/>
            <a:lstStyle/>
            <a:p>
              <a:endParaRPr/>
            </a:p>
          </p:txBody>
        </p:sp>
        <p:sp>
          <p:nvSpPr>
            <p:cNvPr id="1249" name="object 397"/>
            <p:cNvSpPr/>
            <p:nvPr/>
          </p:nvSpPr>
          <p:spPr>
            <a:xfrm>
              <a:off x="6008444" y="5641086"/>
              <a:ext cx="114533" cy="104407"/>
            </a:xfrm>
            <a:custGeom>
              <a:avLst/>
              <a:gdLst/>
              <a:ahLst/>
              <a:cxnLst/>
              <a:rect l="l" t="t" r="r" b="b"/>
              <a:pathLst>
                <a:path w="128904" h="118745">
                  <a:moveTo>
                    <a:pt x="56422" y="106805"/>
                  </a:moveTo>
                  <a:lnTo>
                    <a:pt x="1108" y="106805"/>
                  </a:lnTo>
                  <a:lnTo>
                    <a:pt x="1108" y="118351"/>
                  </a:lnTo>
                  <a:lnTo>
                    <a:pt x="56422" y="118351"/>
                  </a:lnTo>
                  <a:lnTo>
                    <a:pt x="56422" y="106805"/>
                  </a:lnTo>
                  <a:close/>
                </a:path>
                <a:path w="128904" h="118745">
                  <a:moveTo>
                    <a:pt x="128841" y="106805"/>
                  </a:moveTo>
                  <a:lnTo>
                    <a:pt x="73750" y="106805"/>
                  </a:lnTo>
                  <a:lnTo>
                    <a:pt x="73750" y="118351"/>
                  </a:lnTo>
                  <a:lnTo>
                    <a:pt x="128841" y="118351"/>
                  </a:lnTo>
                  <a:lnTo>
                    <a:pt x="128841" y="106805"/>
                  </a:lnTo>
                  <a:close/>
                </a:path>
                <a:path w="128904" h="118745">
                  <a:moveTo>
                    <a:pt x="39096" y="3105"/>
                  </a:moveTo>
                  <a:lnTo>
                    <a:pt x="0" y="3105"/>
                  </a:lnTo>
                  <a:lnTo>
                    <a:pt x="0" y="14653"/>
                  </a:lnTo>
                  <a:lnTo>
                    <a:pt x="19104" y="14653"/>
                  </a:lnTo>
                  <a:lnTo>
                    <a:pt x="19104" y="106805"/>
                  </a:lnTo>
                  <a:lnTo>
                    <a:pt x="39096" y="106805"/>
                  </a:lnTo>
                  <a:lnTo>
                    <a:pt x="39278" y="48095"/>
                  </a:lnTo>
                  <a:lnTo>
                    <a:pt x="41442" y="34807"/>
                  </a:lnTo>
                  <a:lnTo>
                    <a:pt x="46206" y="24644"/>
                  </a:lnTo>
                  <a:lnTo>
                    <a:pt x="47019" y="23535"/>
                  </a:lnTo>
                  <a:lnTo>
                    <a:pt x="39096" y="23535"/>
                  </a:lnTo>
                  <a:lnTo>
                    <a:pt x="39096" y="3105"/>
                  </a:lnTo>
                  <a:close/>
                </a:path>
                <a:path w="128904" h="118745">
                  <a:moveTo>
                    <a:pt x="103350" y="14432"/>
                  </a:moveTo>
                  <a:lnTo>
                    <a:pt x="76193" y="14432"/>
                  </a:lnTo>
                  <a:lnTo>
                    <a:pt x="82193" y="17096"/>
                  </a:lnTo>
                  <a:lnTo>
                    <a:pt x="87085" y="24809"/>
                  </a:lnTo>
                  <a:lnTo>
                    <a:pt x="90080" y="35609"/>
                  </a:lnTo>
                  <a:lnTo>
                    <a:pt x="91078" y="51292"/>
                  </a:lnTo>
                  <a:lnTo>
                    <a:pt x="91078" y="106805"/>
                  </a:lnTo>
                  <a:lnTo>
                    <a:pt x="111071" y="106805"/>
                  </a:lnTo>
                  <a:lnTo>
                    <a:pt x="111064" y="43815"/>
                  </a:lnTo>
                  <a:lnTo>
                    <a:pt x="109798" y="30107"/>
                  </a:lnTo>
                  <a:lnTo>
                    <a:pt x="105950" y="18335"/>
                  </a:lnTo>
                  <a:lnTo>
                    <a:pt x="103350" y="14432"/>
                  </a:lnTo>
                  <a:close/>
                </a:path>
                <a:path w="128904" h="118745">
                  <a:moveTo>
                    <a:pt x="73974" y="0"/>
                  </a:moveTo>
                  <a:lnTo>
                    <a:pt x="65973" y="0"/>
                  </a:lnTo>
                  <a:lnTo>
                    <a:pt x="59090" y="1996"/>
                  </a:lnTo>
                  <a:lnTo>
                    <a:pt x="47536" y="9989"/>
                  </a:lnTo>
                  <a:lnTo>
                    <a:pt x="42650" y="15986"/>
                  </a:lnTo>
                  <a:lnTo>
                    <a:pt x="39096" y="23535"/>
                  </a:lnTo>
                  <a:lnTo>
                    <a:pt x="47019" y="23535"/>
                  </a:lnTo>
                  <a:lnTo>
                    <a:pt x="51093" y="17984"/>
                  </a:lnTo>
                  <a:lnTo>
                    <a:pt x="58201" y="14432"/>
                  </a:lnTo>
                  <a:lnTo>
                    <a:pt x="103350" y="14432"/>
                  </a:lnTo>
                  <a:lnTo>
                    <a:pt x="98952" y="7830"/>
                  </a:lnTo>
                  <a:lnTo>
                    <a:pt x="88250" y="1990"/>
                  </a:lnTo>
                  <a:lnTo>
                    <a:pt x="73974" y="0"/>
                  </a:lnTo>
                  <a:close/>
                </a:path>
              </a:pathLst>
            </a:custGeom>
            <a:solidFill>
              <a:srgbClr val="000000"/>
            </a:solidFill>
          </p:spPr>
          <p:txBody>
            <a:bodyPr wrap="square" lIns="0" tIns="0" rIns="0" bIns="0" rtlCol="0"/>
            <a:lstStyle/>
            <a:p>
              <a:endParaRPr/>
            </a:p>
          </p:txBody>
        </p:sp>
        <p:sp>
          <p:nvSpPr>
            <p:cNvPr id="1250" name="object 398"/>
            <p:cNvSpPr/>
            <p:nvPr/>
          </p:nvSpPr>
          <p:spPr>
            <a:xfrm>
              <a:off x="6135554" y="5596764"/>
              <a:ext cx="114533" cy="148514"/>
            </a:xfrm>
            <a:custGeom>
              <a:avLst/>
              <a:gdLst/>
              <a:ahLst/>
              <a:cxnLst/>
              <a:rect l="l" t="t" r="r" b="b"/>
              <a:pathLst>
                <a:path w="128904" h="168910">
                  <a:moveTo>
                    <a:pt x="56426" y="157213"/>
                  </a:moveTo>
                  <a:lnTo>
                    <a:pt x="1113" y="157213"/>
                  </a:lnTo>
                  <a:lnTo>
                    <a:pt x="1113" y="168758"/>
                  </a:lnTo>
                  <a:lnTo>
                    <a:pt x="56426" y="168758"/>
                  </a:lnTo>
                  <a:lnTo>
                    <a:pt x="56426" y="157213"/>
                  </a:lnTo>
                  <a:close/>
                </a:path>
                <a:path w="128904" h="168910">
                  <a:moveTo>
                    <a:pt x="128846" y="157213"/>
                  </a:moveTo>
                  <a:lnTo>
                    <a:pt x="73753" y="157213"/>
                  </a:lnTo>
                  <a:lnTo>
                    <a:pt x="73753" y="168758"/>
                  </a:lnTo>
                  <a:lnTo>
                    <a:pt x="128846" y="168758"/>
                  </a:lnTo>
                  <a:lnTo>
                    <a:pt x="128846" y="157213"/>
                  </a:lnTo>
                  <a:close/>
                </a:path>
                <a:path w="128904" h="168910">
                  <a:moveTo>
                    <a:pt x="39098" y="0"/>
                  </a:moveTo>
                  <a:lnTo>
                    <a:pt x="0" y="0"/>
                  </a:lnTo>
                  <a:lnTo>
                    <a:pt x="0" y="11548"/>
                  </a:lnTo>
                  <a:lnTo>
                    <a:pt x="19104" y="11548"/>
                  </a:lnTo>
                  <a:lnTo>
                    <a:pt x="19104" y="157213"/>
                  </a:lnTo>
                  <a:lnTo>
                    <a:pt x="39098" y="157213"/>
                  </a:lnTo>
                  <a:lnTo>
                    <a:pt x="39266" y="98720"/>
                  </a:lnTo>
                  <a:lnTo>
                    <a:pt x="41418" y="85343"/>
                  </a:lnTo>
                  <a:lnTo>
                    <a:pt x="46206" y="75276"/>
                  </a:lnTo>
                  <a:lnTo>
                    <a:pt x="47184" y="73943"/>
                  </a:lnTo>
                  <a:lnTo>
                    <a:pt x="39098" y="73943"/>
                  </a:lnTo>
                  <a:lnTo>
                    <a:pt x="39098" y="0"/>
                  </a:lnTo>
                  <a:close/>
                </a:path>
                <a:path w="128904" h="168910">
                  <a:moveTo>
                    <a:pt x="103501" y="65060"/>
                  </a:moveTo>
                  <a:lnTo>
                    <a:pt x="76197" y="65060"/>
                  </a:lnTo>
                  <a:lnTo>
                    <a:pt x="82194" y="67725"/>
                  </a:lnTo>
                  <a:lnTo>
                    <a:pt x="87089" y="75217"/>
                  </a:lnTo>
                  <a:lnTo>
                    <a:pt x="90083" y="86017"/>
                  </a:lnTo>
                  <a:lnTo>
                    <a:pt x="91083" y="101700"/>
                  </a:lnTo>
                  <a:lnTo>
                    <a:pt x="91083" y="157213"/>
                  </a:lnTo>
                  <a:lnTo>
                    <a:pt x="111075" y="157213"/>
                  </a:lnTo>
                  <a:lnTo>
                    <a:pt x="111068" y="94222"/>
                  </a:lnTo>
                  <a:lnTo>
                    <a:pt x="109801" y="80514"/>
                  </a:lnTo>
                  <a:lnTo>
                    <a:pt x="105954" y="68742"/>
                  </a:lnTo>
                  <a:lnTo>
                    <a:pt x="103501" y="65060"/>
                  </a:lnTo>
                  <a:close/>
                </a:path>
                <a:path w="128904" h="168910">
                  <a:moveTo>
                    <a:pt x="73976" y="50407"/>
                  </a:moveTo>
                  <a:lnTo>
                    <a:pt x="65979" y="50407"/>
                  </a:lnTo>
                  <a:lnTo>
                    <a:pt x="59090" y="52404"/>
                  </a:lnTo>
                  <a:lnTo>
                    <a:pt x="47541" y="60397"/>
                  </a:lnTo>
                  <a:lnTo>
                    <a:pt x="42654" y="66394"/>
                  </a:lnTo>
                  <a:lnTo>
                    <a:pt x="39098" y="73943"/>
                  </a:lnTo>
                  <a:lnTo>
                    <a:pt x="47184" y="73943"/>
                  </a:lnTo>
                  <a:lnTo>
                    <a:pt x="51093" y="68613"/>
                  </a:lnTo>
                  <a:lnTo>
                    <a:pt x="58202" y="65060"/>
                  </a:lnTo>
                  <a:lnTo>
                    <a:pt x="103501" y="65060"/>
                  </a:lnTo>
                  <a:lnTo>
                    <a:pt x="98955" y="58238"/>
                  </a:lnTo>
                  <a:lnTo>
                    <a:pt x="88254" y="52398"/>
                  </a:lnTo>
                  <a:lnTo>
                    <a:pt x="73976" y="50407"/>
                  </a:lnTo>
                  <a:close/>
                </a:path>
              </a:pathLst>
            </a:custGeom>
            <a:solidFill>
              <a:srgbClr val="000000"/>
            </a:solidFill>
          </p:spPr>
          <p:txBody>
            <a:bodyPr wrap="square" lIns="0" tIns="0" rIns="0" bIns="0" rtlCol="0"/>
            <a:lstStyle/>
            <a:p>
              <a:endParaRPr/>
            </a:p>
          </p:txBody>
        </p:sp>
        <p:sp>
          <p:nvSpPr>
            <p:cNvPr id="1251" name="object 399"/>
            <p:cNvSpPr/>
            <p:nvPr/>
          </p:nvSpPr>
          <p:spPr>
            <a:xfrm>
              <a:off x="6266286" y="5641086"/>
              <a:ext cx="101557" cy="106640"/>
            </a:xfrm>
            <a:custGeom>
              <a:avLst/>
              <a:gdLst/>
              <a:ahLst/>
              <a:cxnLst/>
              <a:rect l="l" t="t" r="r" b="b"/>
              <a:pathLst>
                <a:path w="114300" h="121285">
                  <a:moveTo>
                    <a:pt x="81786" y="10656"/>
                  </a:moveTo>
                  <a:lnTo>
                    <a:pt x="55460" y="10656"/>
                  </a:lnTo>
                  <a:lnTo>
                    <a:pt x="63014" y="13098"/>
                  </a:lnTo>
                  <a:lnTo>
                    <a:pt x="73675" y="22868"/>
                  </a:lnTo>
                  <a:lnTo>
                    <a:pt x="76343" y="29532"/>
                  </a:lnTo>
                  <a:lnTo>
                    <a:pt x="76343" y="46182"/>
                  </a:lnTo>
                  <a:lnTo>
                    <a:pt x="47610" y="46184"/>
                  </a:lnTo>
                  <a:lnTo>
                    <a:pt x="33320" y="47389"/>
                  </a:lnTo>
                  <a:lnTo>
                    <a:pt x="664" y="76008"/>
                  </a:lnTo>
                  <a:lnTo>
                    <a:pt x="0" y="92976"/>
                  </a:lnTo>
                  <a:lnTo>
                    <a:pt x="4880" y="104036"/>
                  </a:lnTo>
                  <a:lnTo>
                    <a:pt x="15313" y="115036"/>
                  </a:lnTo>
                  <a:lnTo>
                    <a:pt x="26815" y="119688"/>
                  </a:lnTo>
                  <a:lnTo>
                    <a:pt x="40799" y="121239"/>
                  </a:lnTo>
                  <a:lnTo>
                    <a:pt x="48354" y="121239"/>
                  </a:lnTo>
                  <a:lnTo>
                    <a:pt x="73008" y="109914"/>
                  </a:lnTo>
                  <a:lnTo>
                    <a:pt x="40132" y="109914"/>
                  </a:lnTo>
                  <a:lnTo>
                    <a:pt x="33470" y="107693"/>
                  </a:lnTo>
                  <a:lnTo>
                    <a:pt x="28583" y="102809"/>
                  </a:lnTo>
                  <a:lnTo>
                    <a:pt x="23696" y="98145"/>
                  </a:lnTo>
                  <a:lnTo>
                    <a:pt x="21252" y="91706"/>
                  </a:lnTo>
                  <a:lnTo>
                    <a:pt x="21252" y="75051"/>
                  </a:lnTo>
                  <a:lnTo>
                    <a:pt x="23471" y="68613"/>
                  </a:lnTo>
                  <a:lnTo>
                    <a:pt x="28358" y="64170"/>
                  </a:lnTo>
                  <a:lnTo>
                    <a:pt x="33249" y="59952"/>
                  </a:lnTo>
                  <a:lnTo>
                    <a:pt x="40578" y="57731"/>
                  </a:lnTo>
                  <a:lnTo>
                    <a:pt x="96337" y="57731"/>
                  </a:lnTo>
                  <a:lnTo>
                    <a:pt x="96316" y="46182"/>
                  </a:lnTo>
                  <a:lnTo>
                    <a:pt x="95104" y="33386"/>
                  </a:lnTo>
                  <a:lnTo>
                    <a:pt x="90845" y="21406"/>
                  </a:lnTo>
                  <a:lnTo>
                    <a:pt x="83505" y="11831"/>
                  </a:lnTo>
                  <a:lnTo>
                    <a:pt x="81786" y="10656"/>
                  </a:lnTo>
                  <a:close/>
                </a:path>
                <a:path w="114300" h="121285">
                  <a:moveTo>
                    <a:pt x="96337" y="105914"/>
                  </a:moveTo>
                  <a:lnTo>
                    <a:pt x="76343" y="105914"/>
                  </a:lnTo>
                  <a:lnTo>
                    <a:pt x="76343" y="118351"/>
                  </a:lnTo>
                  <a:lnTo>
                    <a:pt x="114107" y="118351"/>
                  </a:lnTo>
                  <a:lnTo>
                    <a:pt x="114107" y="106805"/>
                  </a:lnTo>
                  <a:lnTo>
                    <a:pt x="96337" y="106805"/>
                  </a:lnTo>
                  <a:lnTo>
                    <a:pt x="96337" y="105914"/>
                  </a:lnTo>
                  <a:close/>
                </a:path>
                <a:path w="114300" h="121285">
                  <a:moveTo>
                    <a:pt x="96337" y="57731"/>
                  </a:moveTo>
                  <a:lnTo>
                    <a:pt x="76343" y="57731"/>
                  </a:lnTo>
                  <a:lnTo>
                    <a:pt x="76343" y="90594"/>
                  </a:lnTo>
                  <a:lnTo>
                    <a:pt x="73675" y="97257"/>
                  </a:lnTo>
                  <a:lnTo>
                    <a:pt x="63461" y="107468"/>
                  </a:lnTo>
                  <a:lnTo>
                    <a:pt x="56793" y="109914"/>
                  </a:lnTo>
                  <a:lnTo>
                    <a:pt x="73008" y="109914"/>
                  </a:lnTo>
                  <a:lnTo>
                    <a:pt x="76343" y="105914"/>
                  </a:lnTo>
                  <a:lnTo>
                    <a:pt x="96337" y="105914"/>
                  </a:lnTo>
                  <a:lnTo>
                    <a:pt x="96337" y="57731"/>
                  </a:lnTo>
                  <a:close/>
                </a:path>
                <a:path w="114300" h="121285">
                  <a:moveTo>
                    <a:pt x="47241" y="0"/>
                  </a:moveTo>
                  <a:lnTo>
                    <a:pt x="41020" y="0"/>
                  </a:lnTo>
                  <a:lnTo>
                    <a:pt x="34578" y="887"/>
                  </a:lnTo>
                  <a:lnTo>
                    <a:pt x="28137" y="2217"/>
                  </a:lnTo>
                  <a:lnTo>
                    <a:pt x="21473" y="3771"/>
                  </a:lnTo>
                  <a:lnTo>
                    <a:pt x="14807" y="5993"/>
                  </a:lnTo>
                  <a:lnTo>
                    <a:pt x="7922" y="8881"/>
                  </a:lnTo>
                  <a:lnTo>
                    <a:pt x="7922" y="32195"/>
                  </a:lnTo>
                  <a:lnTo>
                    <a:pt x="18142" y="32195"/>
                  </a:lnTo>
                  <a:lnTo>
                    <a:pt x="19251" y="25090"/>
                  </a:lnTo>
                  <a:lnTo>
                    <a:pt x="22140" y="19759"/>
                  </a:lnTo>
                  <a:lnTo>
                    <a:pt x="27027" y="16207"/>
                  </a:lnTo>
                  <a:lnTo>
                    <a:pt x="31693" y="12653"/>
                  </a:lnTo>
                  <a:lnTo>
                    <a:pt x="37909" y="10656"/>
                  </a:lnTo>
                  <a:lnTo>
                    <a:pt x="81786" y="10656"/>
                  </a:lnTo>
                  <a:lnTo>
                    <a:pt x="73886" y="5258"/>
                  </a:lnTo>
                  <a:lnTo>
                    <a:pt x="61830" y="1314"/>
                  </a:lnTo>
                  <a:lnTo>
                    <a:pt x="47241" y="0"/>
                  </a:lnTo>
                  <a:close/>
                </a:path>
              </a:pathLst>
            </a:custGeom>
            <a:solidFill>
              <a:srgbClr val="000000"/>
            </a:solidFill>
          </p:spPr>
          <p:txBody>
            <a:bodyPr wrap="square" lIns="0" tIns="0" rIns="0" bIns="0" rtlCol="0"/>
            <a:lstStyle/>
            <a:p>
              <a:endParaRPr/>
            </a:p>
          </p:txBody>
        </p:sp>
        <p:sp>
          <p:nvSpPr>
            <p:cNvPr id="1252" name="object 400"/>
            <p:cNvSpPr/>
            <p:nvPr/>
          </p:nvSpPr>
          <p:spPr>
            <a:xfrm>
              <a:off x="6380304" y="5641086"/>
              <a:ext cx="114533" cy="104407"/>
            </a:xfrm>
            <a:custGeom>
              <a:avLst/>
              <a:gdLst/>
              <a:ahLst/>
              <a:cxnLst/>
              <a:rect l="l" t="t" r="r" b="b"/>
              <a:pathLst>
                <a:path w="128904" h="118745">
                  <a:moveTo>
                    <a:pt x="56426" y="106805"/>
                  </a:moveTo>
                  <a:lnTo>
                    <a:pt x="1109" y="106805"/>
                  </a:lnTo>
                  <a:lnTo>
                    <a:pt x="1109" y="118351"/>
                  </a:lnTo>
                  <a:lnTo>
                    <a:pt x="56426" y="118351"/>
                  </a:lnTo>
                  <a:lnTo>
                    <a:pt x="56426" y="106805"/>
                  </a:lnTo>
                  <a:close/>
                </a:path>
                <a:path w="128904" h="118745">
                  <a:moveTo>
                    <a:pt x="128846" y="106805"/>
                  </a:moveTo>
                  <a:lnTo>
                    <a:pt x="73750" y="106805"/>
                  </a:lnTo>
                  <a:lnTo>
                    <a:pt x="73750" y="118351"/>
                  </a:lnTo>
                  <a:lnTo>
                    <a:pt x="128846" y="118351"/>
                  </a:lnTo>
                  <a:lnTo>
                    <a:pt x="128846" y="106805"/>
                  </a:lnTo>
                  <a:close/>
                </a:path>
                <a:path w="128904" h="118745">
                  <a:moveTo>
                    <a:pt x="39098" y="3105"/>
                  </a:moveTo>
                  <a:lnTo>
                    <a:pt x="0" y="3105"/>
                  </a:lnTo>
                  <a:lnTo>
                    <a:pt x="0" y="14653"/>
                  </a:lnTo>
                  <a:lnTo>
                    <a:pt x="19104" y="14653"/>
                  </a:lnTo>
                  <a:lnTo>
                    <a:pt x="19104" y="106805"/>
                  </a:lnTo>
                  <a:lnTo>
                    <a:pt x="39098" y="106805"/>
                  </a:lnTo>
                  <a:lnTo>
                    <a:pt x="39279" y="48095"/>
                  </a:lnTo>
                  <a:lnTo>
                    <a:pt x="41443" y="34807"/>
                  </a:lnTo>
                  <a:lnTo>
                    <a:pt x="46206" y="24644"/>
                  </a:lnTo>
                  <a:lnTo>
                    <a:pt x="47019" y="23535"/>
                  </a:lnTo>
                  <a:lnTo>
                    <a:pt x="39098" y="23535"/>
                  </a:lnTo>
                  <a:lnTo>
                    <a:pt x="39098" y="3105"/>
                  </a:lnTo>
                  <a:close/>
                </a:path>
                <a:path w="128904" h="118745">
                  <a:moveTo>
                    <a:pt x="103351" y="14432"/>
                  </a:moveTo>
                  <a:lnTo>
                    <a:pt x="76197" y="14432"/>
                  </a:lnTo>
                  <a:lnTo>
                    <a:pt x="82193" y="17096"/>
                  </a:lnTo>
                  <a:lnTo>
                    <a:pt x="87089" y="24809"/>
                  </a:lnTo>
                  <a:lnTo>
                    <a:pt x="90081" y="35609"/>
                  </a:lnTo>
                  <a:lnTo>
                    <a:pt x="91079" y="51292"/>
                  </a:lnTo>
                  <a:lnTo>
                    <a:pt x="91079" y="106805"/>
                  </a:lnTo>
                  <a:lnTo>
                    <a:pt x="111071" y="106805"/>
                  </a:lnTo>
                  <a:lnTo>
                    <a:pt x="111064" y="43814"/>
                  </a:lnTo>
                  <a:lnTo>
                    <a:pt x="109798" y="30107"/>
                  </a:lnTo>
                  <a:lnTo>
                    <a:pt x="105950" y="18334"/>
                  </a:lnTo>
                  <a:lnTo>
                    <a:pt x="103351" y="14432"/>
                  </a:lnTo>
                  <a:close/>
                </a:path>
                <a:path w="128904" h="118745">
                  <a:moveTo>
                    <a:pt x="73974" y="0"/>
                  </a:moveTo>
                  <a:lnTo>
                    <a:pt x="65979" y="0"/>
                  </a:lnTo>
                  <a:lnTo>
                    <a:pt x="59090" y="1996"/>
                  </a:lnTo>
                  <a:lnTo>
                    <a:pt x="47541" y="9989"/>
                  </a:lnTo>
                  <a:lnTo>
                    <a:pt x="42650" y="15986"/>
                  </a:lnTo>
                  <a:lnTo>
                    <a:pt x="39098" y="23535"/>
                  </a:lnTo>
                  <a:lnTo>
                    <a:pt x="47019" y="23535"/>
                  </a:lnTo>
                  <a:lnTo>
                    <a:pt x="51093" y="17984"/>
                  </a:lnTo>
                  <a:lnTo>
                    <a:pt x="58202" y="14432"/>
                  </a:lnTo>
                  <a:lnTo>
                    <a:pt x="103351" y="14432"/>
                  </a:lnTo>
                  <a:lnTo>
                    <a:pt x="98953" y="7830"/>
                  </a:lnTo>
                  <a:lnTo>
                    <a:pt x="88252" y="1990"/>
                  </a:lnTo>
                  <a:lnTo>
                    <a:pt x="73974" y="0"/>
                  </a:lnTo>
                  <a:close/>
                </a:path>
              </a:pathLst>
            </a:custGeom>
            <a:solidFill>
              <a:srgbClr val="000000"/>
            </a:solidFill>
          </p:spPr>
          <p:txBody>
            <a:bodyPr wrap="square" lIns="0" tIns="0" rIns="0" bIns="0" rtlCol="0"/>
            <a:lstStyle/>
            <a:p>
              <a:endParaRPr/>
            </a:p>
          </p:txBody>
        </p:sp>
        <p:sp>
          <p:nvSpPr>
            <p:cNvPr id="1253" name="object 401"/>
            <p:cNvSpPr/>
            <p:nvPr/>
          </p:nvSpPr>
          <p:spPr>
            <a:xfrm>
              <a:off x="6510189" y="5641086"/>
              <a:ext cx="91965" cy="106640"/>
            </a:xfrm>
            <a:custGeom>
              <a:avLst/>
              <a:gdLst/>
              <a:ahLst/>
              <a:cxnLst/>
              <a:rect l="l" t="t" r="r" b="b"/>
              <a:pathLst>
                <a:path w="103504" h="121285">
                  <a:moveTo>
                    <a:pt x="62856" y="0"/>
                  </a:moveTo>
                  <a:lnTo>
                    <a:pt x="20945" y="12648"/>
                  </a:lnTo>
                  <a:lnTo>
                    <a:pt x="1069" y="47474"/>
                  </a:lnTo>
                  <a:lnTo>
                    <a:pt x="0" y="62073"/>
                  </a:lnTo>
                  <a:lnTo>
                    <a:pt x="1189" y="74799"/>
                  </a:lnTo>
                  <a:lnTo>
                    <a:pt x="19609" y="108969"/>
                  </a:lnTo>
                  <a:lnTo>
                    <a:pt x="56151" y="121238"/>
                  </a:lnTo>
                  <a:lnTo>
                    <a:pt x="68087" y="119974"/>
                  </a:lnTo>
                  <a:lnTo>
                    <a:pt x="79586" y="115648"/>
                  </a:lnTo>
                  <a:lnTo>
                    <a:pt x="86876" y="110569"/>
                  </a:lnTo>
                  <a:lnTo>
                    <a:pt x="51633" y="110569"/>
                  </a:lnTo>
                  <a:lnTo>
                    <a:pt x="39802" y="106473"/>
                  </a:lnTo>
                  <a:lnTo>
                    <a:pt x="30311" y="96359"/>
                  </a:lnTo>
                  <a:lnTo>
                    <a:pt x="26400" y="86690"/>
                  </a:lnTo>
                  <a:lnTo>
                    <a:pt x="24088" y="74067"/>
                  </a:lnTo>
                  <a:lnTo>
                    <a:pt x="23340" y="57944"/>
                  </a:lnTo>
                  <a:lnTo>
                    <a:pt x="24487" y="43925"/>
                  </a:lnTo>
                  <a:lnTo>
                    <a:pt x="27552" y="31873"/>
                  </a:lnTo>
                  <a:lnTo>
                    <a:pt x="32819" y="21438"/>
                  </a:lnTo>
                  <a:lnTo>
                    <a:pt x="42626" y="13351"/>
                  </a:lnTo>
                  <a:lnTo>
                    <a:pt x="55972" y="10656"/>
                  </a:lnTo>
                  <a:lnTo>
                    <a:pt x="99289" y="10656"/>
                  </a:lnTo>
                  <a:lnTo>
                    <a:pt x="99289" y="10210"/>
                  </a:lnTo>
                  <a:lnTo>
                    <a:pt x="91960" y="6880"/>
                  </a:lnTo>
                  <a:lnTo>
                    <a:pt x="84629" y="4438"/>
                  </a:lnTo>
                  <a:lnTo>
                    <a:pt x="70187" y="887"/>
                  </a:lnTo>
                  <a:lnTo>
                    <a:pt x="62856" y="0"/>
                  </a:lnTo>
                  <a:close/>
                </a:path>
                <a:path w="103504" h="121285">
                  <a:moveTo>
                    <a:pt x="103067" y="83712"/>
                  </a:moveTo>
                  <a:lnTo>
                    <a:pt x="87073" y="83712"/>
                  </a:lnTo>
                  <a:lnTo>
                    <a:pt x="85071" y="92815"/>
                  </a:lnTo>
                  <a:lnTo>
                    <a:pt x="81519" y="99700"/>
                  </a:lnTo>
                  <a:lnTo>
                    <a:pt x="76218" y="104301"/>
                  </a:lnTo>
                  <a:lnTo>
                    <a:pt x="66750" y="109147"/>
                  </a:lnTo>
                  <a:lnTo>
                    <a:pt x="51633" y="110569"/>
                  </a:lnTo>
                  <a:lnTo>
                    <a:pt x="86876" y="110569"/>
                  </a:lnTo>
                  <a:lnTo>
                    <a:pt x="91630" y="107258"/>
                  </a:lnTo>
                  <a:lnTo>
                    <a:pt x="98519" y="96922"/>
                  </a:lnTo>
                  <a:lnTo>
                    <a:pt x="103067" y="83712"/>
                  </a:lnTo>
                  <a:close/>
                </a:path>
                <a:path w="103504" h="121285">
                  <a:moveTo>
                    <a:pt x="99289" y="10656"/>
                  </a:moveTo>
                  <a:lnTo>
                    <a:pt x="65300" y="10656"/>
                  </a:lnTo>
                  <a:lnTo>
                    <a:pt x="72634" y="13098"/>
                  </a:lnTo>
                  <a:lnTo>
                    <a:pt x="82849" y="22426"/>
                  </a:lnTo>
                  <a:lnTo>
                    <a:pt x="86184" y="29753"/>
                  </a:lnTo>
                  <a:lnTo>
                    <a:pt x="87739" y="39743"/>
                  </a:lnTo>
                  <a:lnTo>
                    <a:pt x="99289" y="39743"/>
                  </a:lnTo>
                  <a:lnTo>
                    <a:pt x="99289" y="10656"/>
                  </a:lnTo>
                  <a:close/>
                </a:path>
              </a:pathLst>
            </a:custGeom>
            <a:solidFill>
              <a:srgbClr val="000000"/>
            </a:solidFill>
          </p:spPr>
          <p:txBody>
            <a:bodyPr wrap="square" lIns="0" tIns="0" rIns="0" bIns="0" rtlCol="0"/>
            <a:lstStyle/>
            <a:p>
              <a:endParaRPr/>
            </a:p>
          </p:txBody>
        </p:sp>
        <p:sp>
          <p:nvSpPr>
            <p:cNvPr id="1254" name="object 402"/>
            <p:cNvSpPr/>
            <p:nvPr/>
          </p:nvSpPr>
          <p:spPr>
            <a:xfrm>
              <a:off x="6620779" y="5641101"/>
              <a:ext cx="97043" cy="106640"/>
            </a:xfrm>
            <a:custGeom>
              <a:avLst/>
              <a:gdLst/>
              <a:ahLst/>
              <a:cxnLst/>
              <a:rect l="l" t="t" r="r" b="b"/>
              <a:pathLst>
                <a:path w="109220" h="121285">
                  <a:moveTo>
                    <a:pt x="53025" y="0"/>
                  </a:moveTo>
                  <a:lnTo>
                    <a:pt x="8608" y="25260"/>
                  </a:lnTo>
                  <a:lnTo>
                    <a:pt x="0" y="64353"/>
                  </a:lnTo>
                  <a:lnTo>
                    <a:pt x="1494" y="76412"/>
                  </a:lnTo>
                  <a:lnTo>
                    <a:pt x="21654" y="110639"/>
                  </a:lnTo>
                  <a:lnTo>
                    <a:pt x="59634" y="121140"/>
                  </a:lnTo>
                  <a:lnTo>
                    <a:pt x="71394" y="119462"/>
                  </a:lnTo>
                  <a:lnTo>
                    <a:pt x="82985" y="114979"/>
                  </a:lnTo>
                  <a:lnTo>
                    <a:pt x="91286" y="109507"/>
                  </a:lnTo>
                  <a:lnTo>
                    <a:pt x="48088" y="109507"/>
                  </a:lnTo>
                  <a:lnTo>
                    <a:pt x="37783" y="103578"/>
                  </a:lnTo>
                  <a:lnTo>
                    <a:pt x="27478" y="90763"/>
                  </a:lnTo>
                  <a:lnTo>
                    <a:pt x="24307" y="78619"/>
                  </a:lnTo>
                  <a:lnTo>
                    <a:pt x="23295" y="64353"/>
                  </a:lnTo>
                  <a:lnTo>
                    <a:pt x="23250" y="62820"/>
                  </a:lnTo>
                  <a:lnTo>
                    <a:pt x="109221" y="62820"/>
                  </a:lnTo>
                  <a:lnTo>
                    <a:pt x="109073" y="58771"/>
                  </a:lnTo>
                  <a:lnTo>
                    <a:pt x="108202" y="51275"/>
                  </a:lnTo>
                  <a:lnTo>
                    <a:pt x="85672" y="51275"/>
                  </a:lnTo>
                  <a:lnTo>
                    <a:pt x="24444" y="42079"/>
                  </a:lnTo>
                  <a:lnTo>
                    <a:pt x="28018" y="29836"/>
                  </a:lnTo>
                  <a:lnTo>
                    <a:pt x="34131" y="19473"/>
                  </a:lnTo>
                  <a:lnTo>
                    <a:pt x="43661" y="12899"/>
                  </a:lnTo>
                  <a:lnTo>
                    <a:pt x="58309" y="10833"/>
                  </a:lnTo>
                  <a:lnTo>
                    <a:pt x="88877" y="10833"/>
                  </a:lnTo>
                  <a:lnTo>
                    <a:pt x="80197" y="5255"/>
                  </a:lnTo>
                  <a:lnTo>
                    <a:pt x="67819" y="1316"/>
                  </a:lnTo>
                  <a:lnTo>
                    <a:pt x="53025" y="0"/>
                  </a:lnTo>
                  <a:close/>
                </a:path>
                <a:path w="109220" h="121285">
                  <a:moveTo>
                    <a:pt x="107220" y="83471"/>
                  </a:moveTo>
                  <a:lnTo>
                    <a:pt x="90559" y="85946"/>
                  </a:lnTo>
                  <a:lnTo>
                    <a:pt x="85371" y="96804"/>
                  </a:lnTo>
                  <a:lnTo>
                    <a:pt x="75416" y="106573"/>
                  </a:lnTo>
                  <a:lnTo>
                    <a:pt x="65178" y="109461"/>
                  </a:lnTo>
                  <a:lnTo>
                    <a:pt x="48088" y="109507"/>
                  </a:lnTo>
                  <a:lnTo>
                    <a:pt x="91286" y="109507"/>
                  </a:lnTo>
                  <a:lnTo>
                    <a:pt x="95311" y="106853"/>
                  </a:lnTo>
                  <a:lnTo>
                    <a:pt x="102445" y="96547"/>
                  </a:lnTo>
                  <a:lnTo>
                    <a:pt x="107220" y="83471"/>
                  </a:lnTo>
                  <a:close/>
                </a:path>
                <a:path w="109220" h="121285">
                  <a:moveTo>
                    <a:pt x="88877" y="10833"/>
                  </a:moveTo>
                  <a:lnTo>
                    <a:pt x="58309" y="10833"/>
                  </a:lnTo>
                  <a:lnTo>
                    <a:pt x="69415" y="14776"/>
                  </a:lnTo>
                  <a:lnTo>
                    <a:pt x="79874" y="25307"/>
                  </a:lnTo>
                  <a:lnTo>
                    <a:pt x="83956" y="36744"/>
                  </a:lnTo>
                  <a:lnTo>
                    <a:pt x="85672" y="51275"/>
                  </a:lnTo>
                  <a:lnTo>
                    <a:pt x="108202" y="51275"/>
                  </a:lnTo>
                  <a:lnTo>
                    <a:pt x="107544" y="45615"/>
                  </a:lnTo>
                  <a:lnTo>
                    <a:pt x="104156" y="33619"/>
                  </a:lnTo>
                  <a:lnTo>
                    <a:pt x="98536" y="22444"/>
                  </a:lnTo>
                  <a:lnTo>
                    <a:pt x="90310" y="11753"/>
                  </a:lnTo>
                  <a:lnTo>
                    <a:pt x="88877" y="10833"/>
                  </a:lnTo>
                  <a:close/>
                </a:path>
              </a:pathLst>
            </a:custGeom>
            <a:solidFill>
              <a:srgbClr val="000000"/>
            </a:solidFill>
          </p:spPr>
          <p:txBody>
            <a:bodyPr wrap="square" lIns="0" tIns="0" rIns="0" bIns="0" rtlCol="0"/>
            <a:lstStyle/>
            <a:p>
              <a:endParaRPr/>
            </a:p>
          </p:txBody>
        </p:sp>
        <p:sp>
          <p:nvSpPr>
            <p:cNvPr id="1255" name="object 403"/>
            <p:cNvSpPr/>
            <p:nvPr/>
          </p:nvSpPr>
          <p:spPr>
            <a:xfrm>
              <a:off x="6737949" y="5596764"/>
              <a:ext cx="110584" cy="151306"/>
            </a:xfrm>
            <a:custGeom>
              <a:avLst/>
              <a:gdLst/>
              <a:ahLst/>
              <a:cxnLst/>
              <a:rect l="l" t="t" r="r" b="b"/>
              <a:pathLst>
                <a:path w="124459" h="172085">
                  <a:moveTo>
                    <a:pt x="44154" y="50536"/>
                  </a:moveTo>
                  <a:lnTo>
                    <a:pt x="10924" y="69901"/>
                  </a:lnTo>
                  <a:lnTo>
                    <a:pt x="0" y="120549"/>
                  </a:lnTo>
                  <a:lnTo>
                    <a:pt x="2341" y="133661"/>
                  </a:lnTo>
                  <a:lnTo>
                    <a:pt x="34557" y="169848"/>
                  </a:lnTo>
                  <a:lnTo>
                    <a:pt x="47765" y="171646"/>
                  </a:lnTo>
                  <a:lnTo>
                    <a:pt x="56652" y="171646"/>
                  </a:lnTo>
                  <a:lnTo>
                    <a:pt x="64019" y="169848"/>
                  </a:lnTo>
                  <a:lnTo>
                    <a:pt x="70202" y="166761"/>
                  </a:lnTo>
                  <a:lnTo>
                    <a:pt x="76202" y="163427"/>
                  </a:lnTo>
                  <a:lnTo>
                    <a:pt x="79966" y="159325"/>
                  </a:lnTo>
                  <a:lnTo>
                    <a:pt x="51194" y="159325"/>
                  </a:lnTo>
                  <a:lnTo>
                    <a:pt x="39254" y="155544"/>
                  </a:lnTo>
                  <a:lnTo>
                    <a:pt x="29643" y="145579"/>
                  </a:lnTo>
                  <a:lnTo>
                    <a:pt x="25838" y="136185"/>
                  </a:lnTo>
                  <a:lnTo>
                    <a:pt x="23627" y="123591"/>
                  </a:lnTo>
                  <a:lnTo>
                    <a:pt x="22937" y="107183"/>
                  </a:lnTo>
                  <a:lnTo>
                    <a:pt x="24203" y="93992"/>
                  </a:lnTo>
                  <a:lnTo>
                    <a:pt x="27644" y="82168"/>
                  </a:lnTo>
                  <a:lnTo>
                    <a:pt x="33892" y="71020"/>
                  </a:lnTo>
                  <a:lnTo>
                    <a:pt x="43774" y="64995"/>
                  </a:lnTo>
                  <a:lnTo>
                    <a:pt x="59141" y="63228"/>
                  </a:lnTo>
                  <a:lnTo>
                    <a:pt x="80021" y="63228"/>
                  </a:lnTo>
                  <a:lnTo>
                    <a:pt x="76202" y="59063"/>
                  </a:lnTo>
                  <a:lnTo>
                    <a:pt x="69374" y="55082"/>
                  </a:lnTo>
                  <a:lnTo>
                    <a:pt x="58976" y="51618"/>
                  </a:lnTo>
                  <a:lnTo>
                    <a:pt x="44154" y="50536"/>
                  </a:lnTo>
                  <a:close/>
                </a:path>
                <a:path w="124459" h="172085">
                  <a:moveTo>
                    <a:pt x="105079" y="150774"/>
                  </a:moveTo>
                  <a:lnTo>
                    <a:pt x="85087" y="150774"/>
                  </a:lnTo>
                  <a:lnTo>
                    <a:pt x="85087" y="168758"/>
                  </a:lnTo>
                  <a:lnTo>
                    <a:pt x="124184" y="168758"/>
                  </a:lnTo>
                  <a:lnTo>
                    <a:pt x="124184" y="157213"/>
                  </a:lnTo>
                  <a:lnTo>
                    <a:pt x="105079" y="157213"/>
                  </a:lnTo>
                  <a:lnTo>
                    <a:pt x="105079" y="150774"/>
                  </a:lnTo>
                  <a:close/>
                </a:path>
                <a:path w="124459" h="172085">
                  <a:moveTo>
                    <a:pt x="80021" y="63228"/>
                  </a:moveTo>
                  <a:lnTo>
                    <a:pt x="59141" y="63228"/>
                  </a:lnTo>
                  <a:lnTo>
                    <a:pt x="69935" y="67804"/>
                  </a:lnTo>
                  <a:lnTo>
                    <a:pt x="80212" y="79211"/>
                  </a:lnTo>
                  <a:lnTo>
                    <a:pt x="83868" y="90859"/>
                  </a:lnTo>
                  <a:lnTo>
                    <a:pt x="85087" y="105476"/>
                  </a:lnTo>
                  <a:lnTo>
                    <a:pt x="85087" y="116799"/>
                  </a:lnTo>
                  <a:lnTo>
                    <a:pt x="65686" y="157220"/>
                  </a:lnTo>
                  <a:lnTo>
                    <a:pt x="51194" y="159325"/>
                  </a:lnTo>
                  <a:lnTo>
                    <a:pt x="79966" y="159325"/>
                  </a:lnTo>
                  <a:lnTo>
                    <a:pt x="81089" y="158101"/>
                  </a:lnTo>
                  <a:lnTo>
                    <a:pt x="85087" y="150774"/>
                  </a:lnTo>
                  <a:lnTo>
                    <a:pt x="105079" y="150774"/>
                  </a:lnTo>
                  <a:lnTo>
                    <a:pt x="105079" y="71500"/>
                  </a:lnTo>
                  <a:lnTo>
                    <a:pt x="85087" y="71500"/>
                  </a:lnTo>
                  <a:lnTo>
                    <a:pt x="81089" y="64394"/>
                  </a:lnTo>
                  <a:lnTo>
                    <a:pt x="80021" y="63228"/>
                  </a:lnTo>
                  <a:close/>
                </a:path>
                <a:path w="124459" h="172085">
                  <a:moveTo>
                    <a:pt x="105079" y="0"/>
                  </a:moveTo>
                  <a:lnTo>
                    <a:pt x="66203" y="0"/>
                  </a:lnTo>
                  <a:lnTo>
                    <a:pt x="66203" y="11548"/>
                  </a:lnTo>
                  <a:lnTo>
                    <a:pt x="85087" y="11548"/>
                  </a:lnTo>
                  <a:lnTo>
                    <a:pt x="85087" y="71500"/>
                  </a:lnTo>
                  <a:lnTo>
                    <a:pt x="105079" y="71500"/>
                  </a:lnTo>
                  <a:lnTo>
                    <a:pt x="105079" y="0"/>
                  </a:lnTo>
                  <a:close/>
                </a:path>
              </a:pathLst>
            </a:custGeom>
            <a:solidFill>
              <a:srgbClr val="000000"/>
            </a:solidFill>
          </p:spPr>
          <p:txBody>
            <a:bodyPr wrap="square" lIns="0" tIns="0" rIns="0" bIns="0" rtlCol="0"/>
            <a:lstStyle/>
            <a:p>
              <a:endParaRPr/>
            </a:p>
          </p:txBody>
        </p:sp>
        <p:sp>
          <p:nvSpPr>
            <p:cNvPr id="1256" name="object 404"/>
            <p:cNvSpPr/>
            <p:nvPr/>
          </p:nvSpPr>
          <p:spPr>
            <a:xfrm>
              <a:off x="6927635" y="5740103"/>
              <a:ext cx="187316" cy="0"/>
            </a:xfrm>
            <a:custGeom>
              <a:avLst/>
              <a:gdLst/>
              <a:ahLst/>
              <a:cxnLst/>
              <a:rect l="l" t="t" r="r" b="b"/>
              <a:pathLst>
                <a:path w="210820">
                  <a:moveTo>
                    <a:pt x="0" y="0"/>
                  </a:moveTo>
                  <a:lnTo>
                    <a:pt x="210817" y="0"/>
                  </a:lnTo>
                </a:path>
              </a:pathLst>
            </a:custGeom>
            <a:ln w="12887">
              <a:solidFill>
                <a:srgbClr val="000000"/>
              </a:solidFill>
            </a:ln>
          </p:spPr>
          <p:txBody>
            <a:bodyPr wrap="square" lIns="0" tIns="0" rIns="0" bIns="0" rtlCol="0"/>
            <a:lstStyle/>
            <a:p>
              <a:endParaRPr/>
            </a:p>
          </p:txBody>
        </p:sp>
        <p:sp>
          <p:nvSpPr>
            <p:cNvPr id="1257" name="object 405"/>
            <p:cNvSpPr/>
            <p:nvPr/>
          </p:nvSpPr>
          <p:spPr>
            <a:xfrm>
              <a:off x="6945991" y="5734044"/>
              <a:ext cx="97607" cy="0"/>
            </a:xfrm>
            <a:custGeom>
              <a:avLst/>
              <a:gdLst/>
              <a:ahLst/>
              <a:cxnLst/>
              <a:rect l="l" t="t" r="r" b="b"/>
              <a:pathLst>
                <a:path w="109854">
                  <a:moveTo>
                    <a:pt x="0" y="0"/>
                  </a:moveTo>
                  <a:lnTo>
                    <a:pt x="109294" y="0"/>
                  </a:lnTo>
                </a:path>
              </a:pathLst>
            </a:custGeom>
            <a:ln w="3810">
              <a:solidFill>
                <a:srgbClr val="000000"/>
              </a:solidFill>
            </a:ln>
          </p:spPr>
          <p:txBody>
            <a:bodyPr wrap="square" lIns="0" tIns="0" rIns="0" bIns="0" rtlCol="0"/>
            <a:lstStyle/>
            <a:p>
              <a:endParaRPr/>
            </a:p>
          </p:txBody>
        </p:sp>
        <p:sp>
          <p:nvSpPr>
            <p:cNvPr id="1258" name="object 406"/>
            <p:cNvSpPr/>
            <p:nvPr/>
          </p:nvSpPr>
          <p:spPr>
            <a:xfrm>
              <a:off x="6955762" y="5613445"/>
              <a:ext cx="0" cy="119481"/>
            </a:xfrm>
            <a:custGeom>
              <a:avLst/>
              <a:gdLst/>
              <a:ahLst/>
              <a:cxnLst/>
              <a:rect l="l" t="t" r="r" b="b"/>
              <a:pathLst>
                <a:path h="135889">
                  <a:moveTo>
                    <a:pt x="0" y="0"/>
                  </a:moveTo>
                  <a:lnTo>
                    <a:pt x="0" y="135890"/>
                  </a:lnTo>
                </a:path>
              </a:pathLst>
            </a:custGeom>
            <a:ln w="23263">
              <a:solidFill>
                <a:srgbClr val="000000"/>
              </a:solidFill>
            </a:ln>
          </p:spPr>
          <p:txBody>
            <a:bodyPr wrap="square" lIns="0" tIns="0" rIns="0" bIns="0" rtlCol="0"/>
            <a:lstStyle/>
            <a:p>
              <a:endParaRPr/>
            </a:p>
          </p:txBody>
        </p:sp>
        <p:sp>
          <p:nvSpPr>
            <p:cNvPr id="1259" name="object 407"/>
            <p:cNvSpPr/>
            <p:nvPr/>
          </p:nvSpPr>
          <p:spPr>
            <a:xfrm>
              <a:off x="7031258" y="5709611"/>
              <a:ext cx="11848" cy="24008"/>
            </a:xfrm>
            <a:custGeom>
              <a:avLst/>
              <a:gdLst/>
              <a:ahLst/>
              <a:cxnLst/>
              <a:rect l="l" t="t" r="r" b="b"/>
              <a:pathLst>
                <a:path w="13334" h="27304">
                  <a:moveTo>
                    <a:pt x="0" y="13545"/>
                  </a:moveTo>
                  <a:lnTo>
                    <a:pt x="13329" y="13545"/>
                  </a:lnTo>
                </a:path>
              </a:pathLst>
            </a:custGeom>
            <a:ln w="28360">
              <a:solidFill>
                <a:srgbClr val="000000"/>
              </a:solidFill>
            </a:ln>
          </p:spPr>
          <p:txBody>
            <a:bodyPr wrap="square" lIns="0" tIns="0" rIns="0" bIns="0" rtlCol="0"/>
            <a:lstStyle/>
            <a:p>
              <a:endParaRPr/>
            </a:p>
          </p:txBody>
        </p:sp>
        <p:sp>
          <p:nvSpPr>
            <p:cNvPr id="1260" name="object 408"/>
            <p:cNvSpPr/>
            <p:nvPr/>
          </p:nvSpPr>
          <p:spPr>
            <a:xfrm>
              <a:off x="6927635" y="5607893"/>
              <a:ext cx="56420" cy="0"/>
            </a:xfrm>
            <a:custGeom>
              <a:avLst/>
              <a:gdLst/>
              <a:ahLst/>
              <a:cxnLst/>
              <a:rect l="l" t="t" r="r" b="b"/>
              <a:pathLst>
                <a:path w="63500">
                  <a:moveTo>
                    <a:pt x="0" y="0"/>
                  </a:moveTo>
                  <a:lnTo>
                    <a:pt x="63313" y="0"/>
                  </a:lnTo>
                </a:path>
              </a:pathLst>
            </a:custGeom>
            <a:ln w="12814">
              <a:solidFill>
                <a:srgbClr val="000000"/>
              </a:solidFill>
            </a:ln>
          </p:spPr>
          <p:txBody>
            <a:bodyPr wrap="square" lIns="0" tIns="0" rIns="0" bIns="0" rtlCol="0"/>
            <a:lstStyle/>
            <a:p>
              <a:endParaRPr/>
            </a:p>
          </p:txBody>
        </p:sp>
        <p:sp>
          <p:nvSpPr>
            <p:cNvPr id="1261" name="object 409"/>
            <p:cNvSpPr/>
            <p:nvPr/>
          </p:nvSpPr>
          <p:spPr>
            <a:xfrm>
              <a:off x="7086822" y="5612968"/>
              <a:ext cx="0" cy="122273"/>
            </a:xfrm>
            <a:custGeom>
              <a:avLst/>
              <a:gdLst/>
              <a:ahLst/>
              <a:cxnLst/>
              <a:rect l="l" t="t" r="r" b="b"/>
              <a:pathLst>
                <a:path h="139064">
                  <a:moveTo>
                    <a:pt x="0" y="0"/>
                  </a:moveTo>
                  <a:lnTo>
                    <a:pt x="0" y="138784"/>
                  </a:lnTo>
                </a:path>
              </a:pathLst>
            </a:custGeom>
            <a:ln w="23263">
              <a:solidFill>
                <a:srgbClr val="000000"/>
              </a:solidFill>
            </a:ln>
          </p:spPr>
          <p:txBody>
            <a:bodyPr wrap="square" lIns="0" tIns="0" rIns="0" bIns="0" rtlCol="0"/>
            <a:lstStyle/>
            <a:p>
              <a:endParaRPr/>
            </a:p>
          </p:txBody>
        </p:sp>
        <p:sp>
          <p:nvSpPr>
            <p:cNvPr id="1262" name="object 410"/>
            <p:cNvSpPr/>
            <p:nvPr/>
          </p:nvSpPr>
          <p:spPr>
            <a:xfrm>
              <a:off x="7058694" y="5607893"/>
              <a:ext cx="56420" cy="0"/>
            </a:xfrm>
            <a:custGeom>
              <a:avLst/>
              <a:gdLst/>
              <a:ahLst/>
              <a:cxnLst/>
              <a:rect l="l" t="t" r="r" b="b"/>
              <a:pathLst>
                <a:path w="63500">
                  <a:moveTo>
                    <a:pt x="0" y="0"/>
                  </a:moveTo>
                  <a:lnTo>
                    <a:pt x="63313" y="0"/>
                  </a:lnTo>
                </a:path>
              </a:pathLst>
            </a:custGeom>
            <a:ln w="12814">
              <a:solidFill>
                <a:srgbClr val="000000"/>
              </a:solidFill>
            </a:ln>
          </p:spPr>
          <p:txBody>
            <a:bodyPr wrap="square" lIns="0" tIns="0" rIns="0" bIns="0" rtlCol="0"/>
            <a:lstStyle/>
            <a:p>
              <a:endParaRPr/>
            </a:p>
          </p:txBody>
        </p:sp>
        <p:sp>
          <p:nvSpPr>
            <p:cNvPr id="1263" name="object 411"/>
            <p:cNvSpPr/>
            <p:nvPr/>
          </p:nvSpPr>
          <p:spPr>
            <a:xfrm>
              <a:off x="7136960" y="5600424"/>
              <a:ext cx="131460" cy="147398"/>
            </a:xfrm>
            <a:custGeom>
              <a:avLst/>
              <a:gdLst/>
              <a:ahLst/>
              <a:cxnLst/>
              <a:rect l="l" t="t" r="r" b="b"/>
              <a:pathLst>
                <a:path w="147954" h="167639">
                  <a:moveTo>
                    <a:pt x="75442" y="0"/>
                  </a:moveTo>
                  <a:lnTo>
                    <a:pt x="28326" y="17544"/>
                  </a:lnTo>
                  <a:lnTo>
                    <a:pt x="2802" y="59444"/>
                  </a:lnTo>
                  <a:lnTo>
                    <a:pt x="0" y="89219"/>
                  </a:lnTo>
                  <a:lnTo>
                    <a:pt x="1392" y="102539"/>
                  </a:lnTo>
                  <a:lnTo>
                    <a:pt x="24670" y="147562"/>
                  </a:lnTo>
                  <a:lnTo>
                    <a:pt x="70123" y="166647"/>
                  </a:lnTo>
                  <a:lnTo>
                    <a:pt x="85657" y="167410"/>
                  </a:lnTo>
                  <a:lnTo>
                    <a:pt x="96785" y="166613"/>
                  </a:lnTo>
                  <a:lnTo>
                    <a:pt x="109268" y="164686"/>
                  </a:lnTo>
                  <a:lnTo>
                    <a:pt x="124191" y="161314"/>
                  </a:lnTo>
                  <a:lnTo>
                    <a:pt x="136053" y="156875"/>
                  </a:lnTo>
                  <a:lnTo>
                    <a:pt x="138705" y="155513"/>
                  </a:lnTo>
                  <a:lnTo>
                    <a:pt x="85590" y="155513"/>
                  </a:lnTo>
                  <a:lnTo>
                    <a:pt x="68050" y="155030"/>
                  </a:lnTo>
                  <a:lnTo>
                    <a:pt x="35838" y="133438"/>
                  </a:lnTo>
                  <a:lnTo>
                    <a:pt x="24769" y="82230"/>
                  </a:lnTo>
                  <a:lnTo>
                    <a:pt x="25466" y="68786"/>
                  </a:lnTo>
                  <a:lnTo>
                    <a:pt x="45385" y="22251"/>
                  </a:lnTo>
                  <a:lnTo>
                    <a:pt x="84093" y="11468"/>
                  </a:lnTo>
                  <a:lnTo>
                    <a:pt x="138415" y="11468"/>
                  </a:lnTo>
                  <a:lnTo>
                    <a:pt x="128737" y="8226"/>
                  </a:lnTo>
                  <a:lnTo>
                    <a:pt x="116675" y="4920"/>
                  </a:lnTo>
                  <a:lnTo>
                    <a:pt x="102023" y="1590"/>
                  </a:lnTo>
                  <a:lnTo>
                    <a:pt x="90114" y="316"/>
                  </a:lnTo>
                  <a:lnTo>
                    <a:pt x="75442" y="0"/>
                  </a:lnTo>
                  <a:close/>
                </a:path>
                <a:path w="147954" h="167639">
                  <a:moveTo>
                    <a:pt x="147388" y="90652"/>
                  </a:moveTo>
                  <a:lnTo>
                    <a:pt x="94961" y="90652"/>
                  </a:lnTo>
                  <a:lnTo>
                    <a:pt x="94961" y="102201"/>
                  </a:lnTo>
                  <a:lnTo>
                    <a:pt x="125394" y="102201"/>
                  </a:lnTo>
                  <a:lnTo>
                    <a:pt x="121993" y="145968"/>
                  </a:lnTo>
                  <a:lnTo>
                    <a:pt x="111855" y="150486"/>
                  </a:lnTo>
                  <a:lnTo>
                    <a:pt x="96891" y="154742"/>
                  </a:lnTo>
                  <a:lnTo>
                    <a:pt x="85590" y="155513"/>
                  </a:lnTo>
                  <a:lnTo>
                    <a:pt x="138705" y="155513"/>
                  </a:lnTo>
                  <a:lnTo>
                    <a:pt x="147388" y="151051"/>
                  </a:lnTo>
                  <a:lnTo>
                    <a:pt x="147388" y="90652"/>
                  </a:lnTo>
                  <a:close/>
                </a:path>
                <a:path w="147954" h="167639">
                  <a:moveTo>
                    <a:pt x="138415" y="11468"/>
                  </a:moveTo>
                  <a:lnTo>
                    <a:pt x="84093" y="11468"/>
                  </a:lnTo>
                  <a:lnTo>
                    <a:pt x="96054" y="13252"/>
                  </a:lnTo>
                  <a:lnTo>
                    <a:pt x="107514" y="18019"/>
                  </a:lnTo>
                  <a:lnTo>
                    <a:pt x="119311" y="26650"/>
                  </a:lnTo>
                  <a:lnTo>
                    <a:pt x="125564" y="37392"/>
                  </a:lnTo>
                  <a:lnTo>
                    <a:pt x="129615" y="51130"/>
                  </a:lnTo>
                  <a:lnTo>
                    <a:pt x="141834" y="51130"/>
                  </a:lnTo>
                  <a:lnTo>
                    <a:pt x="139230" y="11741"/>
                  </a:lnTo>
                  <a:lnTo>
                    <a:pt x="138415" y="11468"/>
                  </a:lnTo>
                  <a:close/>
                </a:path>
              </a:pathLst>
            </a:custGeom>
            <a:solidFill>
              <a:srgbClr val="000000"/>
            </a:solidFill>
          </p:spPr>
          <p:txBody>
            <a:bodyPr wrap="square" lIns="0" tIns="0" rIns="0" bIns="0" rtlCol="0"/>
            <a:lstStyle/>
            <a:p>
              <a:endParaRPr/>
            </a:p>
          </p:txBody>
        </p:sp>
        <p:sp>
          <p:nvSpPr>
            <p:cNvPr id="1264" name="object 412"/>
            <p:cNvSpPr/>
            <p:nvPr/>
          </p:nvSpPr>
          <p:spPr>
            <a:xfrm>
              <a:off x="7295080" y="5600703"/>
              <a:ext cx="139358" cy="147398"/>
            </a:xfrm>
            <a:custGeom>
              <a:avLst/>
              <a:gdLst/>
              <a:ahLst/>
              <a:cxnLst/>
              <a:rect l="l" t="t" r="r" b="b"/>
              <a:pathLst>
                <a:path w="156845" h="167639">
                  <a:moveTo>
                    <a:pt x="68619" y="0"/>
                  </a:moveTo>
                  <a:lnTo>
                    <a:pt x="32585" y="13070"/>
                  </a:lnTo>
                  <a:lnTo>
                    <a:pt x="3064" y="54991"/>
                  </a:lnTo>
                  <a:lnTo>
                    <a:pt x="0" y="95772"/>
                  </a:lnTo>
                  <a:lnTo>
                    <a:pt x="2067" y="108133"/>
                  </a:lnTo>
                  <a:lnTo>
                    <a:pt x="28979" y="151151"/>
                  </a:lnTo>
                  <a:lnTo>
                    <a:pt x="64892" y="166265"/>
                  </a:lnTo>
                  <a:lnTo>
                    <a:pt x="78056" y="167166"/>
                  </a:lnTo>
                  <a:lnTo>
                    <a:pt x="84257" y="166974"/>
                  </a:lnTo>
                  <a:lnTo>
                    <a:pt x="96882" y="165271"/>
                  </a:lnTo>
                  <a:lnTo>
                    <a:pt x="108930" y="161794"/>
                  </a:lnTo>
                  <a:lnTo>
                    <a:pt x="117769" y="157356"/>
                  </a:lnTo>
                  <a:lnTo>
                    <a:pt x="119798" y="155842"/>
                  </a:lnTo>
                  <a:lnTo>
                    <a:pt x="78056" y="155842"/>
                  </a:lnTo>
                  <a:lnTo>
                    <a:pt x="70961" y="155500"/>
                  </a:lnTo>
                  <a:lnTo>
                    <a:pt x="32925" y="129510"/>
                  </a:lnTo>
                  <a:lnTo>
                    <a:pt x="24472" y="75568"/>
                  </a:lnTo>
                  <a:lnTo>
                    <a:pt x="25846" y="61445"/>
                  </a:lnTo>
                  <a:lnTo>
                    <a:pt x="46617" y="20654"/>
                  </a:lnTo>
                  <a:lnTo>
                    <a:pt x="87250" y="11683"/>
                  </a:lnTo>
                  <a:lnTo>
                    <a:pt x="121757" y="11683"/>
                  </a:lnTo>
                  <a:lnTo>
                    <a:pt x="111326" y="6362"/>
                  </a:lnTo>
                  <a:lnTo>
                    <a:pt x="99279" y="2670"/>
                  </a:lnTo>
                  <a:lnTo>
                    <a:pt x="85157" y="540"/>
                  </a:lnTo>
                  <a:lnTo>
                    <a:pt x="68619" y="0"/>
                  </a:lnTo>
                  <a:close/>
                </a:path>
                <a:path w="156845" h="167639">
                  <a:moveTo>
                    <a:pt x="121757" y="11683"/>
                  </a:moveTo>
                  <a:lnTo>
                    <a:pt x="87250" y="11683"/>
                  </a:lnTo>
                  <a:lnTo>
                    <a:pt x="99656" y="15082"/>
                  </a:lnTo>
                  <a:lnTo>
                    <a:pt x="110417" y="21656"/>
                  </a:lnTo>
                  <a:lnTo>
                    <a:pt x="129744" y="61906"/>
                  </a:lnTo>
                  <a:lnTo>
                    <a:pt x="131335" y="92393"/>
                  </a:lnTo>
                  <a:lnTo>
                    <a:pt x="131326" y="95772"/>
                  </a:lnTo>
                  <a:lnTo>
                    <a:pt x="114288" y="142297"/>
                  </a:lnTo>
                  <a:lnTo>
                    <a:pt x="78056" y="155842"/>
                  </a:lnTo>
                  <a:lnTo>
                    <a:pt x="119798" y="155842"/>
                  </a:lnTo>
                  <a:lnTo>
                    <a:pt x="146092" y="128115"/>
                  </a:lnTo>
                  <a:lnTo>
                    <a:pt x="156449" y="78247"/>
                  </a:lnTo>
                  <a:lnTo>
                    <a:pt x="156389" y="75568"/>
                  </a:lnTo>
                  <a:lnTo>
                    <a:pt x="139668" y="29163"/>
                  </a:lnTo>
                  <a:lnTo>
                    <a:pt x="130558" y="18337"/>
                  </a:lnTo>
                  <a:lnTo>
                    <a:pt x="121757" y="11683"/>
                  </a:lnTo>
                  <a:close/>
                </a:path>
              </a:pathLst>
            </a:custGeom>
            <a:solidFill>
              <a:srgbClr val="000000"/>
            </a:solidFill>
          </p:spPr>
          <p:txBody>
            <a:bodyPr wrap="square" lIns="0" tIns="0" rIns="0" bIns="0" rtlCol="0"/>
            <a:lstStyle/>
            <a:p>
              <a:endParaRPr/>
            </a:p>
          </p:txBody>
        </p:sp>
        <p:sp>
          <p:nvSpPr>
            <p:cNvPr id="1266" name="object 414"/>
            <p:cNvSpPr/>
            <p:nvPr/>
          </p:nvSpPr>
          <p:spPr>
            <a:xfrm>
              <a:off x="5501968" y="5904778"/>
              <a:ext cx="276460" cy="0"/>
            </a:xfrm>
            <a:custGeom>
              <a:avLst/>
              <a:gdLst/>
              <a:ahLst/>
              <a:cxnLst/>
              <a:rect l="l" t="t" r="r" b="b"/>
              <a:pathLst>
                <a:path w="311150">
                  <a:moveTo>
                    <a:pt x="0" y="0"/>
                  </a:moveTo>
                  <a:lnTo>
                    <a:pt x="311003" y="0"/>
                  </a:lnTo>
                </a:path>
              </a:pathLst>
            </a:custGeom>
            <a:ln w="47582">
              <a:solidFill>
                <a:srgbClr val="666666"/>
              </a:solidFill>
            </a:ln>
          </p:spPr>
          <p:txBody>
            <a:bodyPr wrap="square" lIns="0" tIns="0" rIns="0" bIns="0" rtlCol="0"/>
            <a:lstStyle/>
            <a:p>
              <a:endParaRPr/>
            </a:p>
          </p:txBody>
        </p:sp>
        <p:sp>
          <p:nvSpPr>
            <p:cNvPr id="1267" name="object 415"/>
            <p:cNvSpPr/>
            <p:nvPr/>
          </p:nvSpPr>
          <p:spPr>
            <a:xfrm>
              <a:off x="5856265" y="5830785"/>
              <a:ext cx="145565" cy="142373"/>
            </a:xfrm>
            <a:custGeom>
              <a:avLst/>
              <a:gdLst/>
              <a:ahLst/>
              <a:cxnLst/>
              <a:rect l="l" t="t" r="r" b="b"/>
              <a:pathLst>
                <a:path w="163829" h="161925">
                  <a:moveTo>
                    <a:pt x="45318" y="150329"/>
                  </a:moveTo>
                  <a:lnTo>
                    <a:pt x="0" y="150329"/>
                  </a:lnTo>
                  <a:lnTo>
                    <a:pt x="0" y="161873"/>
                  </a:lnTo>
                  <a:lnTo>
                    <a:pt x="45318" y="161873"/>
                  </a:lnTo>
                  <a:lnTo>
                    <a:pt x="45318" y="150329"/>
                  </a:lnTo>
                  <a:close/>
                </a:path>
                <a:path w="163829" h="161925">
                  <a:moveTo>
                    <a:pt x="163719" y="150329"/>
                  </a:moveTo>
                  <a:lnTo>
                    <a:pt x="104851" y="150329"/>
                  </a:lnTo>
                  <a:lnTo>
                    <a:pt x="104851" y="161873"/>
                  </a:lnTo>
                  <a:lnTo>
                    <a:pt x="163719" y="161873"/>
                  </a:lnTo>
                  <a:lnTo>
                    <a:pt x="163719" y="150329"/>
                  </a:lnTo>
                  <a:close/>
                </a:path>
                <a:path w="163829" h="161925">
                  <a:moveTo>
                    <a:pt x="89969" y="0"/>
                  </a:moveTo>
                  <a:lnTo>
                    <a:pt x="71753" y="0"/>
                  </a:lnTo>
                  <a:lnTo>
                    <a:pt x="13992" y="150329"/>
                  </a:lnTo>
                  <a:lnTo>
                    <a:pt x="27543" y="150329"/>
                  </a:lnTo>
                  <a:lnTo>
                    <a:pt x="41094" y="114799"/>
                  </a:lnTo>
                  <a:lnTo>
                    <a:pt x="134074" y="114799"/>
                  </a:lnTo>
                  <a:lnTo>
                    <a:pt x="129637" y="103251"/>
                  </a:lnTo>
                  <a:lnTo>
                    <a:pt x="45539" y="103251"/>
                  </a:lnTo>
                  <a:lnTo>
                    <a:pt x="75305" y="26202"/>
                  </a:lnTo>
                  <a:lnTo>
                    <a:pt x="100036" y="26202"/>
                  </a:lnTo>
                  <a:lnTo>
                    <a:pt x="89969" y="0"/>
                  </a:lnTo>
                  <a:close/>
                </a:path>
                <a:path w="163829" h="161925">
                  <a:moveTo>
                    <a:pt x="134074" y="114799"/>
                  </a:moveTo>
                  <a:lnTo>
                    <a:pt x="109294" y="114799"/>
                  </a:lnTo>
                  <a:lnTo>
                    <a:pt x="122845" y="150329"/>
                  </a:lnTo>
                  <a:lnTo>
                    <a:pt x="147725" y="150329"/>
                  </a:lnTo>
                  <a:lnTo>
                    <a:pt x="134074" y="114799"/>
                  </a:lnTo>
                  <a:close/>
                </a:path>
                <a:path w="163829" h="161925">
                  <a:moveTo>
                    <a:pt x="100036" y="26202"/>
                  </a:moveTo>
                  <a:lnTo>
                    <a:pt x="75305" y="26202"/>
                  </a:lnTo>
                  <a:lnTo>
                    <a:pt x="105075" y="103251"/>
                  </a:lnTo>
                  <a:lnTo>
                    <a:pt x="129637" y="103251"/>
                  </a:lnTo>
                  <a:lnTo>
                    <a:pt x="100036" y="26202"/>
                  </a:lnTo>
                  <a:close/>
                </a:path>
              </a:pathLst>
            </a:custGeom>
            <a:solidFill>
              <a:srgbClr val="000000"/>
            </a:solidFill>
          </p:spPr>
          <p:txBody>
            <a:bodyPr wrap="square" lIns="0" tIns="0" rIns="0" bIns="0" rtlCol="0"/>
            <a:lstStyle/>
            <a:p>
              <a:endParaRPr/>
            </a:p>
          </p:txBody>
        </p:sp>
        <p:sp>
          <p:nvSpPr>
            <p:cNvPr id="1268" name="object 416"/>
            <p:cNvSpPr/>
            <p:nvPr/>
          </p:nvSpPr>
          <p:spPr>
            <a:xfrm>
              <a:off x="6010016" y="5824731"/>
              <a:ext cx="110584" cy="151306"/>
            </a:xfrm>
            <a:custGeom>
              <a:avLst/>
              <a:gdLst/>
              <a:ahLst/>
              <a:cxnLst/>
              <a:rect l="l" t="t" r="r" b="b"/>
              <a:pathLst>
                <a:path w="124459" h="172084">
                  <a:moveTo>
                    <a:pt x="44154" y="50533"/>
                  </a:moveTo>
                  <a:lnTo>
                    <a:pt x="10926" y="69903"/>
                  </a:lnTo>
                  <a:lnTo>
                    <a:pt x="0" y="120551"/>
                  </a:lnTo>
                  <a:lnTo>
                    <a:pt x="2343" y="133663"/>
                  </a:lnTo>
                  <a:lnTo>
                    <a:pt x="34561" y="169848"/>
                  </a:lnTo>
                  <a:lnTo>
                    <a:pt x="47769" y="171646"/>
                  </a:lnTo>
                  <a:lnTo>
                    <a:pt x="56654" y="171646"/>
                  </a:lnTo>
                  <a:lnTo>
                    <a:pt x="64022" y="169848"/>
                  </a:lnTo>
                  <a:lnTo>
                    <a:pt x="70204" y="166762"/>
                  </a:lnTo>
                  <a:lnTo>
                    <a:pt x="76205" y="163428"/>
                  </a:lnTo>
                  <a:lnTo>
                    <a:pt x="79968" y="159325"/>
                  </a:lnTo>
                  <a:lnTo>
                    <a:pt x="51195" y="159325"/>
                  </a:lnTo>
                  <a:lnTo>
                    <a:pt x="39256" y="155545"/>
                  </a:lnTo>
                  <a:lnTo>
                    <a:pt x="29643" y="145579"/>
                  </a:lnTo>
                  <a:lnTo>
                    <a:pt x="25840" y="136185"/>
                  </a:lnTo>
                  <a:lnTo>
                    <a:pt x="23630" y="123591"/>
                  </a:lnTo>
                  <a:lnTo>
                    <a:pt x="22940" y="107181"/>
                  </a:lnTo>
                  <a:lnTo>
                    <a:pt x="24206" y="93990"/>
                  </a:lnTo>
                  <a:lnTo>
                    <a:pt x="27647" y="82168"/>
                  </a:lnTo>
                  <a:lnTo>
                    <a:pt x="33894" y="71019"/>
                  </a:lnTo>
                  <a:lnTo>
                    <a:pt x="43777" y="64995"/>
                  </a:lnTo>
                  <a:lnTo>
                    <a:pt x="59143" y="63229"/>
                  </a:lnTo>
                  <a:lnTo>
                    <a:pt x="80023" y="63229"/>
                  </a:lnTo>
                  <a:lnTo>
                    <a:pt x="76205" y="59064"/>
                  </a:lnTo>
                  <a:lnTo>
                    <a:pt x="69374" y="55082"/>
                  </a:lnTo>
                  <a:lnTo>
                    <a:pt x="58977" y="51617"/>
                  </a:lnTo>
                  <a:lnTo>
                    <a:pt x="44154" y="50533"/>
                  </a:lnTo>
                  <a:close/>
                </a:path>
                <a:path w="124459" h="172084">
                  <a:moveTo>
                    <a:pt x="105082" y="150771"/>
                  </a:moveTo>
                  <a:lnTo>
                    <a:pt x="85090" y="150771"/>
                  </a:lnTo>
                  <a:lnTo>
                    <a:pt x="85090" y="168758"/>
                  </a:lnTo>
                  <a:lnTo>
                    <a:pt x="124187" y="168758"/>
                  </a:lnTo>
                  <a:lnTo>
                    <a:pt x="124187" y="157214"/>
                  </a:lnTo>
                  <a:lnTo>
                    <a:pt x="105082" y="157214"/>
                  </a:lnTo>
                  <a:lnTo>
                    <a:pt x="105082" y="150771"/>
                  </a:lnTo>
                  <a:close/>
                </a:path>
                <a:path w="124459" h="172084">
                  <a:moveTo>
                    <a:pt x="80023" y="63229"/>
                  </a:moveTo>
                  <a:lnTo>
                    <a:pt x="59143" y="63229"/>
                  </a:lnTo>
                  <a:lnTo>
                    <a:pt x="69938" y="67804"/>
                  </a:lnTo>
                  <a:lnTo>
                    <a:pt x="80214" y="79212"/>
                  </a:lnTo>
                  <a:lnTo>
                    <a:pt x="83871" y="90860"/>
                  </a:lnTo>
                  <a:lnTo>
                    <a:pt x="85090" y="105476"/>
                  </a:lnTo>
                  <a:lnTo>
                    <a:pt x="85090" y="116799"/>
                  </a:lnTo>
                  <a:lnTo>
                    <a:pt x="65687" y="157222"/>
                  </a:lnTo>
                  <a:lnTo>
                    <a:pt x="51195" y="159325"/>
                  </a:lnTo>
                  <a:lnTo>
                    <a:pt x="79968" y="159325"/>
                  </a:lnTo>
                  <a:lnTo>
                    <a:pt x="81091" y="158101"/>
                  </a:lnTo>
                  <a:lnTo>
                    <a:pt x="85090" y="150771"/>
                  </a:lnTo>
                  <a:lnTo>
                    <a:pt x="105082" y="150771"/>
                  </a:lnTo>
                  <a:lnTo>
                    <a:pt x="105082" y="71501"/>
                  </a:lnTo>
                  <a:lnTo>
                    <a:pt x="85090" y="71501"/>
                  </a:lnTo>
                  <a:lnTo>
                    <a:pt x="81091" y="64395"/>
                  </a:lnTo>
                  <a:lnTo>
                    <a:pt x="80023" y="63229"/>
                  </a:lnTo>
                  <a:close/>
                </a:path>
                <a:path w="124459" h="172084">
                  <a:moveTo>
                    <a:pt x="105082" y="0"/>
                  </a:moveTo>
                  <a:lnTo>
                    <a:pt x="66207" y="0"/>
                  </a:lnTo>
                  <a:lnTo>
                    <a:pt x="66207" y="11548"/>
                  </a:lnTo>
                  <a:lnTo>
                    <a:pt x="85090" y="11548"/>
                  </a:lnTo>
                  <a:lnTo>
                    <a:pt x="85090" y="71501"/>
                  </a:lnTo>
                  <a:lnTo>
                    <a:pt x="105082" y="71501"/>
                  </a:lnTo>
                  <a:lnTo>
                    <a:pt x="105082" y="0"/>
                  </a:lnTo>
                  <a:close/>
                </a:path>
              </a:pathLst>
            </a:custGeom>
            <a:solidFill>
              <a:srgbClr val="000000"/>
            </a:solidFill>
          </p:spPr>
          <p:txBody>
            <a:bodyPr wrap="square" lIns="0" tIns="0" rIns="0" bIns="0" rtlCol="0"/>
            <a:lstStyle/>
            <a:p>
              <a:endParaRPr/>
            </a:p>
          </p:txBody>
        </p:sp>
        <p:sp>
          <p:nvSpPr>
            <p:cNvPr id="1269" name="object 417"/>
            <p:cNvSpPr/>
            <p:nvPr/>
          </p:nvSpPr>
          <p:spPr>
            <a:xfrm>
              <a:off x="6125684" y="5871783"/>
              <a:ext cx="111712" cy="101615"/>
            </a:xfrm>
            <a:custGeom>
              <a:avLst/>
              <a:gdLst/>
              <a:ahLst/>
              <a:cxnLst/>
              <a:rect l="l" t="t" r="r" b="b"/>
              <a:pathLst>
                <a:path w="125729" h="115570">
                  <a:moveTo>
                    <a:pt x="34436" y="11548"/>
                  </a:moveTo>
                  <a:lnTo>
                    <a:pt x="12884" y="11548"/>
                  </a:lnTo>
                  <a:lnTo>
                    <a:pt x="55317" y="115245"/>
                  </a:lnTo>
                  <a:lnTo>
                    <a:pt x="69976" y="115245"/>
                  </a:lnTo>
                  <a:lnTo>
                    <a:pt x="79971" y="90818"/>
                  </a:lnTo>
                  <a:lnTo>
                    <a:pt x="66866" y="90818"/>
                  </a:lnTo>
                  <a:lnTo>
                    <a:pt x="34436" y="11548"/>
                  </a:lnTo>
                  <a:close/>
                </a:path>
                <a:path w="125729" h="115570">
                  <a:moveTo>
                    <a:pt x="112406" y="11548"/>
                  </a:moveTo>
                  <a:lnTo>
                    <a:pt x="99301" y="11548"/>
                  </a:lnTo>
                  <a:lnTo>
                    <a:pt x="66866" y="90818"/>
                  </a:lnTo>
                  <a:lnTo>
                    <a:pt x="79971" y="90818"/>
                  </a:lnTo>
                  <a:lnTo>
                    <a:pt x="112406" y="11548"/>
                  </a:lnTo>
                  <a:close/>
                </a:path>
                <a:path w="125729" h="115570">
                  <a:moveTo>
                    <a:pt x="52873" y="0"/>
                  </a:moveTo>
                  <a:lnTo>
                    <a:pt x="0" y="0"/>
                  </a:lnTo>
                  <a:lnTo>
                    <a:pt x="0" y="11548"/>
                  </a:lnTo>
                  <a:lnTo>
                    <a:pt x="52873" y="11548"/>
                  </a:lnTo>
                  <a:lnTo>
                    <a:pt x="52873" y="0"/>
                  </a:lnTo>
                  <a:close/>
                </a:path>
                <a:path w="125729" h="115570">
                  <a:moveTo>
                    <a:pt x="125293" y="0"/>
                  </a:moveTo>
                  <a:lnTo>
                    <a:pt x="81972" y="0"/>
                  </a:lnTo>
                  <a:lnTo>
                    <a:pt x="81972" y="11548"/>
                  </a:lnTo>
                  <a:lnTo>
                    <a:pt x="125293" y="11548"/>
                  </a:lnTo>
                  <a:lnTo>
                    <a:pt x="125293" y="0"/>
                  </a:lnTo>
                  <a:close/>
                </a:path>
              </a:pathLst>
            </a:custGeom>
            <a:solidFill>
              <a:srgbClr val="000000"/>
            </a:solidFill>
          </p:spPr>
          <p:txBody>
            <a:bodyPr wrap="square" lIns="0" tIns="0" rIns="0" bIns="0" rtlCol="0"/>
            <a:lstStyle/>
            <a:p>
              <a:endParaRPr/>
            </a:p>
          </p:txBody>
        </p:sp>
        <p:sp>
          <p:nvSpPr>
            <p:cNvPr id="1270" name="object 418"/>
            <p:cNvSpPr/>
            <p:nvPr/>
          </p:nvSpPr>
          <p:spPr>
            <a:xfrm>
              <a:off x="6248323" y="5869049"/>
              <a:ext cx="101557" cy="106640"/>
            </a:xfrm>
            <a:custGeom>
              <a:avLst/>
              <a:gdLst/>
              <a:ahLst/>
              <a:cxnLst/>
              <a:rect l="l" t="t" r="r" b="b"/>
              <a:pathLst>
                <a:path w="114300" h="121284">
                  <a:moveTo>
                    <a:pt x="81795" y="10660"/>
                  </a:moveTo>
                  <a:lnTo>
                    <a:pt x="55461" y="10660"/>
                  </a:lnTo>
                  <a:lnTo>
                    <a:pt x="63016" y="13103"/>
                  </a:lnTo>
                  <a:lnTo>
                    <a:pt x="73678" y="22872"/>
                  </a:lnTo>
                  <a:lnTo>
                    <a:pt x="76343" y="29536"/>
                  </a:lnTo>
                  <a:lnTo>
                    <a:pt x="76343" y="46186"/>
                  </a:lnTo>
                  <a:lnTo>
                    <a:pt x="47608" y="46189"/>
                  </a:lnTo>
                  <a:lnTo>
                    <a:pt x="33319" y="47394"/>
                  </a:lnTo>
                  <a:lnTo>
                    <a:pt x="664" y="76012"/>
                  </a:lnTo>
                  <a:lnTo>
                    <a:pt x="0" y="92981"/>
                  </a:lnTo>
                  <a:lnTo>
                    <a:pt x="4882" y="104040"/>
                  </a:lnTo>
                  <a:lnTo>
                    <a:pt x="15315" y="115040"/>
                  </a:lnTo>
                  <a:lnTo>
                    <a:pt x="26818" y="119691"/>
                  </a:lnTo>
                  <a:lnTo>
                    <a:pt x="40802" y="121242"/>
                  </a:lnTo>
                  <a:lnTo>
                    <a:pt x="48353" y="121242"/>
                  </a:lnTo>
                  <a:lnTo>
                    <a:pt x="73012" y="109915"/>
                  </a:lnTo>
                  <a:lnTo>
                    <a:pt x="40135" y="109915"/>
                  </a:lnTo>
                  <a:lnTo>
                    <a:pt x="33471" y="107697"/>
                  </a:lnTo>
                  <a:lnTo>
                    <a:pt x="28580" y="102812"/>
                  </a:lnTo>
                  <a:lnTo>
                    <a:pt x="23695" y="98149"/>
                  </a:lnTo>
                  <a:lnTo>
                    <a:pt x="21251" y="91710"/>
                  </a:lnTo>
                  <a:lnTo>
                    <a:pt x="21251" y="75055"/>
                  </a:lnTo>
                  <a:lnTo>
                    <a:pt x="23474" y="68616"/>
                  </a:lnTo>
                  <a:lnTo>
                    <a:pt x="28359" y="64174"/>
                  </a:lnTo>
                  <a:lnTo>
                    <a:pt x="33246" y="59956"/>
                  </a:lnTo>
                  <a:lnTo>
                    <a:pt x="40577" y="57735"/>
                  </a:lnTo>
                  <a:lnTo>
                    <a:pt x="96335" y="57735"/>
                  </a:lnTo>
                  <a:lnTo>
                    <a:pt x="96314" y="46186"/>
                  </a:lnTo>
                  <a:lnTo>
                    <a:pt x="95103" y="33387"/>
                  </a:lnTo>
                  <a:lnTo>
                    <a:pt x="90846" y="21408"/>
                  </a:lnTo>
                  <a:lnTo>
                    <a:pt x="83507" y="11830"/>
                  </a:lnTo>
                  <a:lnTo>
                    <a:pt x="81795" y="10660"/>
                  </a:lnTo>
                  <a:close/>
                </a:path>
                <a:path w="114300" h="121284">
                  <a:moveTo>
                    <a:pt x="96335" y="105918"/>
                  </a:moveTo>
                  <a:lnTo>
                    <a:pt x="76343" y="105918"/>
                  </a:lnTo>
                  <a:lnTo>
                    <a:pt x="76343" y="118354"/>
                  </a:lnTo>
                  <a:lnTo>
                    <a:pt x="114110" y="118354"/>
                  </a:lnTo>
                  <a:lnTo>
                    <a:pt x="114110" y="106809"/>
                  </a:lnTo>
                  <a:lnTo>
                    <a:pt x="96335" y="106809"/>
                  </a:lnTo>
                  <a:lnTo>
                    <a:pt x="96335" y="105918"/>
                  </a:lnTo>
                  <a:close/>
                </a:path>
                <a:path w="114300" h="121284">
                  <a:moveTo>
                    <a:pt x="96335" y="57735"/>
                  </a:moveTo>
                  <a:lnTo>
                    <a:pt x="76343" y="57735"/>
                  </a:lnTo>
                  <a:lnTo>
                    <a:pt x="76343" y="90597"/>
                  </a:lnTo>
                  <a:lnTo>
                    <a:pt x="73678" y="97261"/>
                  </a:lnTo>
                  <a:lnTo>
                    <a:pt x="63458" y="107472"/>
                  </a:lnTo>
                  <a:lnTo>
                    <a:pt x="56796" y="109915"/>
                  </a:lnTo>
                  <a:lnTo>
                    <a:pt x="73012" y="109915"/>
                  </a:lnTo>
                  <a:lnTo>
                    <a:pt x="76343" y="105918"/>
                  </a:lnTo>
                  <a:lnTo>
                    <a:pt x="96335" y="105918"/>
                  </a:lnTo>
                  <a:lnTo>
                    <a:pt x="96335" y="57735"/>
                  </a:lnTo>
                  <a:close/>
                </a:path>
                <a:path w="114300" h="121284">
                  <a:moveTo>
                    <a:pt x="47243" y="0"/>
                  </a:moveTo>
                  <a:lnTo>
                    <a:pt x="41023" y="0"/>
                  </a:lnTo>
                  <a:lnTo>
                    <a:pt x="34581" y="891"/>
                  </a:lnTo>
                  <a:lnTo>
                    <a:pt x="28138" y="2221"/>
                  </a:lnTo>
                  <a:lnTo>
                    <a:pt x="21472" y="3775"/>
                  </a:lnTo>
                  <a:lnTo>
                    <a:pt x="14809" y="5997"/>
                  </a:lnTo>
                  <a:lnTo>
                    <a:pt x="7921" y="8885"/>
                  </a:lnTo>
                  <a:lnTo>
                    <a:pt x="7921" y="32199"/>
                  </a:lnTo>
                  <a:lnTo>
                    <a:pt x="18141" y="32199"/>
                  </a:lnTo>
                  <a:lnTo>
                    <a:pt x="19254" y="25093"/>
                  </a:lnTo>
                  <a:lnTo>
                    <a:pt x="22139" y="19763"/>
                  </a:lnTo>
                  <a:lnTo>
                    <a:pt x="27026" y="16212"/>
                  </a:lnTo>
                  <a:lnTo>
                    <a:pt x="31692" y="12657"/>
                  </a:lnTo>
                  <a:lnTo>
                    <a:pt x="37912" y="10660"/>
                  </a:lnTo>
                  <a:lnTo>
                    <a:pt x="81795" y="10660"/>
                  </a:lnTo>
                  <a:lnTo>
                    <a:pt x="73888" y="5258"/>
                  </a:lnTo>
                  <a:lnTo>
                    <a:pt x="61832" y="1314"/>
                  </a:lnTo>
                  <a:lnTo>
                    <a:pt x="47243" y="0"/>
                  </a:lnTo>
                  <a:close/>
                </a:path>
              </a:pathLst>
            </a:custGeom>
            <a:solidFill>
              <a:srgbClr val="000000"/>
            </a:solidFill>
          </p:spPr>
          <p:txBody>
            <a:bodyPr wrap="square" lIns="0" tIns="0" rIns="0" bIns="0" rtlCol="0"/>
            <a:lstStyle/>
            <a:p>
              <a:endParaRPr/>
            </a:p>
          </p:txBody>
        </p:sp>
        <p:sp>
          <p:nvSpPr>
            <p:cNvPr id="1271" name="object 419"/>
            <p:cNvSpPr/>
            <p:nvPr/>
          </p:nvSpPr>
          <p:spPr>
            <a:xfrm>
              <a:off x="6362344" y="5869049"/>
              <a:ext cx="114533" cy="104407"/>
            </a:xfrm>
            <a:custGeom>
              <a:avLst/>
              <a:gdLst/>
              <a:ahLst/>
              <a:cxnLst/>
              <a:rect l="l" t="t" r="r" b="b"/>
              <a:pathLst>
                <a:path w="128904" h="118745">
                  <a:moveTo>
                    <a:pt x="56422" y="106809"/>
                  </a:moveTo>
                  <a:lnTo>
                    <a:pt x="1108" y="106809"/>
                  </a:lnTo>
                  <a:lnTo>
                    <a:pt x="1108" y="118354"/>
                  </a:lnTo>
                  <a:lnTo>
                    <a:pt x="56422" y="118354"/>
                  </a:lnTo>
                  <a:lnTo>
                    <a:pt x="56422" y="106809"/>
                  </a:lnTo>
                  <a:close/>
                </a:path>
                <a:path w="128904" h="118745">
                  <a:moveTo>
                    <a:pt x="128841" y="106809"/>
                  </a:moveTo>
                  <a:lnTo>
                    <a:pt x="73750" y="106809"/>
                  </a:lnTo>
                  <a:lnTo>
                    <a:pt x="73750" y="118354"/>
                  </a:lnTo>
                  <a:lnTo>
                    <a:pt x="128841" y="118354"/>
                  </a:lnTo>
                  <a:lnTo>
                    <a:pt x="128841" y="106809"/>
                  </a:lnTo>
                  <a:close/>
                </a:path>
                <a:path w="128904" h="118745">
                  <a:moveTo>
                    <a:pt x="39096" y="3109"/>
                  </a:moveTo>
                  <a:lnTo>
                    <a:pt x="0" y="3109"/>
                  </a:lnTo>
                  <a:lnTo>
                    <a:pt x="0" y="14657"/>
                  </a:lnTo>
                  <a:lnTo>
                    <a:pt x="19104" y="14657"/>
                  </a:lnTo>
                  <a:lnTo>
                    <a:pt x="19104" y="106809"/>
                  </a:lnTo>
                  <a:lnTo>
                    <a:pt x="39096" y="106809"/>
                  </a:lnTo>
                  <a:lnTo>
                    <a:pt x="39277" y="48100"/>
                  </a:lnTo>
                  <a:lnTo>
                    <a:pt x="41440" y="34812"/>
                  </a:lnTo>
                  <a:lnTo>
                    <a:pt x="46206" y="24647"/>
                  </a:lnTo>
                  <a:lnTo>
                    <a:pt x="47019" y="23539"/>
                  </a:lnTo>
                  <a:lnTo>
                    <a:pt x="39096" y="23539"/>
                  </a:lnTo>
                  <a:lnTo>
                    <a:pt x="39096" y="3109"/>
                  </a:lnTo>
                  <a:close/>
                </a:path>
                <a:path w="128904" h="118745">
                  <a:moveTo>
                    <a:pt x="103350" y="14436"/>
                  </a:moveTo>
                  <a:lnTo>
                    <a:pt x="76193" y="14436"/>
                  </a:lnTo>
                  <a:lnTo>
                    <a:pt x="82193" y="17099"/>
                  </a:lnTo>
                  <a:lnTo>
                    <a:pt x="87085" y="24813"/>
                  </a:lnTo>
                  <a:lnTo>
                    <a:pt x="90080" y="35613"/>
                  </a:lnTo>
                  <a:lnTo>
                    <a:pt x="91078" y="51295"/>
                  </a:lnTo>
                  <a:lnTo>
                    <a:pt x="91078" y="106809"/>
                  </a:lnTo>
                  <a:lnTo>
                    <a:pt x="111071" y="106809"/>
                  </a:lnTo>
                  <a:lnTo>
                    <a:pt x="111064" y="43814"/>
                  </a:lnTo>
                  <a:lnTo>
                    <a:pt x="109797" y="30108"/>
                  </a:lnTo>
                  <a:lnTo>
                    <a:pt x="105949" y="18336"/>
                  </a:lnTo>
                  <a:lnTo>
                    <a:pt x="103350" y="14436"/>
                  </a:lnTo>
                  <a:close/>
                </a:path>
                <a:path w="128904" h="118745">
                  <a:moveTo>
                    <a:pt x="73971" y="0"/>
                  </a:moveTo>
                  <a:lnTo>
                    <a:pt x="65973" y="0"/>
                  </a:lnTo>
                  <a:lnTo>
                    <a:pt x="59090" y="2000"/>
                  </a:lnTo>
                  <a:lnTo>
                    <a:pt x="47536" y="9994"/>
                  </a:lnTo>
                  <a:lnTo>
                    <a:pt x="42650" y="15991"/>
                  </a:lnTo>
                  <a:lnTo>
                    <a:pt x="39096" y="23539"/>
                  </a:lnTo>
                  <a:lnTo>
                    <a:pt x="47019" y="23539"/>
                  </a:lnTo>
                  <a:lnTo>
                    <a:pt x="51093" y="17987"/>
                  </a:lnTo>
                  <a:lnTo>
                    <a:pt x="58201" y="14436"/>
                  </a:lnTo>
                  <a:lnTo>
                    <a:pt x="103350" y="14436"/>
                  </a:lnTo>
                  <a:lnTo>
                    <a:pt x="98949" y="7832"/>
                  </a:lnTo>
                  <a:lnTo>
                    <a:pt x="88247" y="1991"/>
                  </a:lnTo>
                  <a:lnTo>
                    <a:pt x="73971" y="0"/>
                  </a:lnTo>
                  <a:close/>
                </a:path>
              </a:pathLst>
            </a:custGeom>
            <a:solidFill>
              <a:srgbClr val="000000"/>
            </a:solidFill>
          </p:spPr>
          <p:txBody>
            <a:bodyPr wrap="square" lIns="0" tIns="0" rIns="0" bIns="0" rtlCol="0"/>
            <a:lstStyle/>
            <a:p>
              <a:endParaRPr/>
            </a:p>
          </p:txBody>
        </p:sp>
        <p:sp>
          <p:nvSpPr>
            <p:cNvPr id="1272" name="object 420"/>
            <p:cNvSpPr/>
            <p:nvPr/>
          </p:nvSpPr>
          <p:spPr>
            <a:xfrm>
              <a:off x="6492228" y="5869049"/>
              <a:ext cx="91965" cy="106640"/>
            </a:xfrm>
            <a:custGeom>
              <a:avLst/>
              <a:gdLst/>
              <a:ahLst/>
              <a:cxnLst/>
              <a:rect l="l" t="t" r="r" b="b"/>
              <a:pathLst>
                <a:path w="103504" h="121284">
                  <a:moveTo>
                    <a:pt x="62856" y="0"/>
                  </a:moveTo>
                  <a:lnTo>
                    <a:pt x="20942" y="12652"/>
                  </a:lnTo>
                  <a:lnTo>
                    <a:pt x="1068" y="47478"/>
                  </a:lnTo>
                  <a:lnTo>
                    <a:pt x="0" y="62077"/>
                  </a:lnTo>
                  <a:lnTo>
                    <a:pt x="1189" y="74803"/>
                  </a:lnTo>
                  <a:lnTo>
                    <a:pt x="19607" y="108974"/>
                  </a:lnTo>
                  <a:lnTo>
                    <a:pt x="56148" y="121241"/>
                  </a:lnTo>
                  <a:lnTo>
                    <a:pt x="68085" y="119978"/>
                  </a:lnTo>
                  <a:lnTo>
                    <a:pt x="79584" y="115652"/>
                  </a:lnTo>
                  <a:lnTo>
                    <a:pt x="86874" y="110574"/>
                  </a:lnTo>
                  <a:lnTo>
                    <a:pt x="51634" y="110574"/>
                  </a:lnTo>
                  <a:lnTo>
                    <a:pt x="39802" y="106478"/>
                  </a:lnTo>
                  <a:lnTo>
                    <a:pt x="30312" y="96364"/>
                  </a:lnTo>
                  <a:lnTo>
                    <a:pt x="26399" y="86695"/>
                  </a:lnTo>
                  <a:lnTo>
                    <a:pt x="24085" y="74072"/>
                  </a:lnTo>
                  <a:lnTo>
                    <a:pt x="23337" y="57951"/>
                  </a:lnTo>
                  <a:lnTo>
                    <a:pt x="24484" y="43931"/>
                  </a:lnTo>
                  <a:lnTo>
                    <a:pt x="27550" y="31879"/>
                  </a:lnTo>
                  <a:lnTo>
                    <a:pt x="32816" y="21444"/>
                  </a:lnTo>
                  <a:lnTo>
                    <a:pt x="42623" y="13356"/>
                  </a:lnTo>
                  <a:lnTo>
                    <a:pt x="55968" y="10660"/>
                  </a:lnTo>
                  <a:lnTo>
                    <a:pt x="99289" y="10660"/>
                  </a:lnTo>
                  <a:lnTo>
                    <a:pt x="99289" y="10214"/>
                  </a:lnTo>
                  <a:lnTo>
                    <a:pt x="91954" y="6884"/>
                  </a:lnTo>
                  <a:lnTo>
                    <a:pt x="84625" y="4442"/>
                  </a:lnTo>
                  <a:lnTo>
                    <a:pt x="70185" y="891"/>
                  </a:lnTo>
                  <a:lnTo>
                    <a:pt x="62856" y="0"/>
                  </a:lnTo>
                  <a:close/>
                </a:path>
                <a:path w="103504" h="121284">
                  <a:moveTo>
                    <a:pt x="103062" y="83716"/>
                  </a:moveTo>
                  <a:lnTo>
                    <a:pt x="87068" y="83716"/>
                  </a:lnTo>
                  <a:lnTo>
                    <a:pt x="85071" y="92818"/>
                  </a:lnTo>
                  <a:lnTo>
                    <a:pt x="81514" y="99703"/>
                  </a:lnTo>
                  <a:lnTo>
                    <a:pt x="76218" y="104305"/>
                  </a:lnTo>
                  <a:lnTo>
                    <a:pt x="66750" y="109151"/>
                  </a:lnTo>
                  <a:lnTo>
                    <a:pt x="51634" y="110574"/>
                  </a:lnTo>
                  <a:lnTo>
                    <a:pt x="86874" y="110574"/>
                  </a:lnTo>
                  <a:lnTo>
                    <a:pt x="91628" y="107263"/>
                  </a:lnTo>
                  <a:lnTo>
                    <a:pt x="98517" y="96927"/>
                  </a:lnTo>
                  <a:lnTo>
                    <a:pt x="103062" y="83716"/>
                  </a:lnTo>
                  <a:close/>
                </a:path>
                <a:path w="103504" h="121284">
                  <a:moveTo>
                    <a:pt x="99289" y="10660"/>
                  </a:moveTo>
                  <a:lnTo>
                    <a:pt x="65298" y="10660"/>
                  </a:lnTo>
                  <a:lnTo>
                    <a:pt x="72629" y="13103"/>
                  </a:lnTo>
                  <a:lnTo>
                    <a:pt x="82849" y="22430"/>
                  </a:lnTo>
                  <a:lnTo>
                    <a:pt x="86180" y="29757"/>
                  </a:lnTo>
                  <a:lnTo>
                    <a:pt x="87736" y="39747"/>
                  </a:lnTo>
                  <a:lnTo>
                    <a:pt x="99289" y="39747"/>
                  </a:lnTo>
                  <a:lnTo>
                    <a:pt x="99289" y="10660"/>
                  </a:lnTo>
                  <a:close/>
                </a:path>
              </a:pathLst>
            </a:custGeom>
            <a:solidFill>
              <a:srgbClr val="000000"/>
            </a:solidFill>
          </p:spPr>
          <p:txBody>
            <a:bodyPr wrap="square" lIns="0" tIns="0" rIns="0" bIns="0" rtlCol="0"/>
            <a:lstStyle/>
            <a:p>
              <a:endParaRPr/>
            </a:p>
          </p:txBody>
        </p:sp>
        <p:sp>
          <p:nvSpPr>
            <p:cNvPr id="1273" name="object 421"/>
            <p:cNvSpPr/>
            <p:nvPr/>
          </p:nvSpPr>
          <p:spPr>
            <a:xfrm>
              <a:off x="6602816" y="5869064"/>
              <a:ext cx="97043" cy="106640"/>
            </a:xfrm>
            <a:custGeom>
              <a:avLst/>
              <a:gdLst/>
              <a:ahLst/>
              <a:cxnLst/>
              <a:rect l="l" t="t" r="r" b="b"/>
              <a:pathLst>
                <a:path w="109220" h="121284">
                  <a:moveTo>
                    <a:pt x="53024" y="0"/>
                  </a:moveTo>
                  <a:lnTo>
                    <a:pt x="8609" y="25265"/>
                  </a:lnTo>
                  <a:lnTo>
                    <a:pt x="0" y="64358"/>
                  </a:lnTo>
                  <a:lnTo>
                    <a:pt x="1495" y="76417"/>
                  </a:lnTo>
                  <a:lnTo>
                    <a:pt x="21655" y="110644"/>
                  </a:lnTo>
                  <a:lnTo>
                    <a:pt x="59637" y="121143"/>
                  </a:lnTo>
                  <a:lnTo>
                    <a:pt x="71397" y="119464"/>
                  </a:lnTo>
                  <a:lnTo>
                    <a:pt x="82989" y="114982"/>
                  </a:lnTo>
                  <a:lnTo>
                    <a:pt x="91289" y="109510"/>
                  </a:lnTo>
                  <a:lnTo>
                    <a:pt x="48087" y="109510"/>
                  </a:lnTo>
                  <a:lnTo>
                    <a:pt x="37784" y="103580"/>
                  </a:lnTo>
                  <a:lnTo>
                    <a:pt x="27479" y="90764"/>
                  </a:lnTo>
                  <a:lnTo>
                    <a:pt x="24307" y="78620"/>
                  </a:lnTo>
                  <a:lnTo>
                    <a:pt x="23296" y="64358"/>
                  </a:lnTo>
                  <a:lnTo>
                    <a:pt x="23250" y="62823"/>
                  </a:lnTo>
                  <a:lnTo>
                    <a:pt x="109220" y="62823"/>
                  </a:lnTo>
                  <a:lnTo>
                    <a:pt x="109072" y="58773"/>
                  </a:lnTo>
                  <a:lnTo>
                    <a:pt x="108202" y="51278"/>
                  </a:lnTo>
                  <a:lnTo>
                    <a:pt x="85675" y="51278"/>
                  </a:lnTo>
                  <a:lnTo>
                    <a:pt x="24446" y="42081"/>
                  </a:lnTo>
                  <a:lnTo>
                    <a:pt x="28020" y="29838"/>
                  </a:lnTo>
                  <a:lnTo>
                    <a:pt x="34133" y="19474"/>
                  </a:lnTo>
                  <a:lnTo>
                    <a:pt x="43664" y="12903"/>
                  </a:lnTo>
                  <a:lnTo>
                    <a:pt x="58311" y="10837"/>
                  </a:lnTo>
                  <a:lnTo>
                    <a:pt x="88877" y="10837"/>
                  </a:lnTo>
                  <a:lnTo>
                    <a:pt x="80195" y="5257"/>
                  </a:lnTo>
                  <a:lnTo>
                    <a:pt x="67818" y="1317"/>
                  </a:lnTo>
                  <a:lnTo>
                    <a:pt x="53024" y="0"/>
                  </a:lnTo>
                  <a:close/>
                </a:path>
                <a:path w="109220" h="121284">
                  <a:moveTo>
                    <a:pt x="107222" y="83474"/>
                  </a:moveTo>
                  <a:lnTo>
                    <a:pt x="90562" y="85952"/>
                  </a:lnTo>
                  <a:lnTo>
                    <a:pt x="85373" y="96809"/>
                  </a:lnTo>
                  <a:lnTo>
                    <a:pt x="75417" y="106577"/>
                  </a:lnTo>
                  <a:lnTo>
                    <a:pt x="65179" y="109465"/>
                  </a:lnTo>
                  <a:lnTo>
                    <a:pt x="48087" y="109510"/>
                  </a:lnTo>
                  <a:lnTo>
                    <a:pt x="91289" y="109510"/>
                  </a:lnTo>
                  <a:lnTo>
                    <a:pt x="95313" y="106857"/>
                  </a:lnTo>
                  <a:lnTo>
                    <a:pt x="102446" y="96550"/>
                  </a:lnTo>
                  <a:lnTo>
                    <a:pt x="107222" y="83474"/>
                  </a:lnTo>
                  <a:close/>
                </a:path>
                <a:path w="109220" h="121284">
                  <a:moveTo>
                    <a:pt x="88877" y="10837"/>
                  </a:moveTo>
                  <a:lnTo>
                    <a:pt x="58311" y="10837"/>
                  </a:lnTo>
                  <a:lnTo>
                    <a:pt x="69416" y="14780"/>
                  </a:lnTo>
                  <a:lnTo>
                    <a:pt x="79876" y="25311"/>
                  </a:lnTo>
                  <a:lnTo>
                    <a:pt x="83957" y="36747"/>
                  </a:lnTo>
                  <a:lnTo>
                    <a:pt x="85675" y="51278"/>
                  </a:lnTo>
                  <a:lnTo>
                    <a:pt x="108202" y="51278"/>
                  </a:lnTo>
                  <a:lnTo>
                    <a:pt x="107545" y="45618"/>
                  </a:lnTo>
                  <a:lnTo>
                    <a:pt x="104158" y="33622"/>
                  </a:lnTo>
                  <a:lnTo>
                    <a:pt x="98537" y="22447"/>
                  </a:lnTo>
                  <a:lnTo>
                    <a:pt x="90307" y="11756"/>
                  </a:lnTo>
                  <a:lnTo>
                    <a:pt x="88877" y="10837"/>
                  </a:lnTo>
                  <a:close/>
                </a:path>
              </a:pathLst>
            </a:custGeom>
            <a:solidFill>
              <a:srgbClr val="000000"/>
            </a:solidFill>
          </p:spPr>
          <p:txBody>
            <a:bodyPr wrap="square" lIns="0" tIns="0" rIns="0" bIns="0" rtlCol="0"/>
            <a:lstStyle/>
            <a:p>
              <a:endParaRPr/>
            </a:p>
          </p:txBody>
        </p:sp>
        <p:sp>
          <p:nvSpPr>
            <p:cNvPr id="1274" name="object 422"/>
            <p:cNvSpPr/>
            <p:nvPr/>
          </p:nvSpPr>
          <p:spPr>
            <a:xfrm>
              <a:off x="6719986" y="5824731"/>
              <a:ext cx="110584" cy="151306"/>
            </a:xfrm>
            <a:custGeom>
              <a:avLst/>
              <a:gdLst/>
              <a:ahLst/>
              <a:cxnLst/>
              <a:rect l="l" t="t" r="r" b="b"/>
              <a:pathLst>
                <a:path w="124459" h="172084">
                  <a:moveTo>
                    <a:pt x="44154" y="50533"/>
                  </a:moveTo>
                  <a:lnTo>
                    <a:pt x="10926" y="69904"/>
                  </a:lnTo>
                  <a:lnTo>
                    <a:pt x="0" y="120551"/>
                  </a:lnTo>
                  <a:lnTo>
                    <a:pt x="2343" y="133663"/>
                  </a:lnTo>
                  <a:lnTo>
                    <a:pt x="34561" y="169848"/>
                  </a:lnTo>
                  <a:lnTo>
                    <a:pt x="47770" y="171646"/>
                  </a:lnTo>
                  <a:lnTo>
                    <a:pt x="56655" y="171646"/>
                  </a:lnTo>
                  <a:lnTo>
                    <a:pt x="64023" y="169848"/>
                  </a:lnTo>
                  <a:lnTo>
                    <a:pt x="70206" y="166762"/>
                  </a:lnTo>
                  <a:lnTo>
                    <a:pt x="76201" y="163428"/>
                  </a:lnTo>
                  <a:lnTo>
                    <a:pt x="79968" y="159325"/>
                  </a:lnTo>
                  <a:lnTo>
                    <a:pt x="51195" y="159325"/>
                  </a:lnTo>
                  <a:lnTo>
                    <a:pt x="39256" y="155544"/>
                  </a:lnTo>
                  <a:lnTo>
                    <a:pt x="29644" y="145578"/>
                  </a:lnTo>
                  <a:lnTo>
                    <a:pt x="25840" y="136184"/>
                  </a:lnTo>
                  <a:lnTo>
                    <a:pt x="23628" y="123590"/>
                  </a:lnTo>
                  <a:lnTo>
                    <a:pt x="22938" y="107181"/>
                  </a:lnTo>
                  <a:lnTo>
                    <a:pt x="24205" y="93990"/>
                  </a:lnTo>
                  <a:lnTo>
                    <a:pt x="27647" y="82167"/>
                  </a:lnTo>
                  <a:lnTo>
                    <a:pt x="33895" y="71020"/>
                  </a:lnTo>
                  <a:lnTo>
                    <a:pt x="43778" y="64995"/>
                  </a:lnTo>
                  <a:lnTo>
                    <a:pt x="59143" y="63229"/>
                  </a:lnTo>
                  <a:lnTo>
                    <a:pt x="80023" y="63229"/>
                  </a:lnTo>
                  <a:lnTo>
                    <a:pt x="76201" y="59064"/>
                  </a:lnTo>
                  <a:lnTo>
                    <a:pt x="69375" y="55081"/>
                  </a:lnTo>
                  <a:lnTo>
                    <a:pt x="58978" y="51617"/>
                  </a:lnTo>
                  <a:lnTo>
                    <a:pt x="44154" y="50533"/>
                  </a:lnTo>
                  <a:close/>
                </a:path>
                <a:path w="124459" h="172084">
                  <a:moveTo>
                    <a:pt x="105084" y="150771"/>
                  </a:moveTo>
                  <a:lnTo>
                    <a:pt x="85091" y="150771"/>
                  </a:lnTo>
                  <a:lnTo>
                    <a:pt x="85091" y="168758"/>
                  </a:lnTo>
                  <a:lnTo>
                    <a:pt x="124188" y="168758"/>
                  </a:lnTo>
                  <a:lnTo>
                    <a:pt x="124188" y="157214"/>
                  </a:lnTo>
                  <a:lnTo>
                    <a:pt x="105084" y="157214"/>
                  </a:lnTo>
                  <a:lnTo>
                    <a:pt x="105084" y="150771"/>
                  </a:lnTo>
                  <a:close/>
                </a:path>
                <a:path w="124459" h="172084">
                  <a:moveTo>
                    <a:pt x="80023" y="63229"/>
                  </a:moveTo>
                  <a:lnTo>
                    <a:pt x="59143" y="63229"/>
                  </a:lnTo>
                  <a:lnTo>
                    <a:pt x="69938" y="67804"/>
                  </a:lnTo>
                  <a:lnTo>
                    <a:pt x="80213" y="79212"/>
                  </a:lnTo>
                  <a:lnTo>
                    <a:pt x="83872" y="90860"/>
                  </a:lnTo>
                  <a:lnTo>
                    <a:pt x="85091" y="105476"/>
                  </a:lnTo>
                  <a:lnTo>
                    <a:pt x="85091" y="116799"/>
                  </a:lnTo>
                  <a:lnTo>
                    <a:pt x="65689" y="157221"/>
                  </a:lnTo>
                  <a:lnTo>
                    <a:pt x="51195" y="159325"/>
                  </a:lnTo>
                  <a:lnTo>
                    <a:pt x="79968" y="159325"/>
                  </a:lnTo>
                  <a:lnTo>
                    <a:pt x="81092" y="158101"/>
                  </a:lnTo>
                  <a:lnTo>
                    <a:pt x="85091" y="150771"/>
                  </a:lnTo>
                  <a:lnTo>
                    <a:pt x="105084" y="150771"/>
                  </a:lnTo>
                  <a:lnTo>
                    <a:pt x="105084" y="71501"/>
                  </a:lnTo>
                  <a:lnTo>
                    <a:pt x="85091" y="71501"/>
                  </a:lnTo>
                  <a:lnTo>
                    <a:pt x="81092" y="64395"/>
                  </a:lnTo>
                  <a:lnTo>
                    <a:pt x="80023" y="63229"/>
                  </a:lnTo>
                  <a:close/>
                </a:path>
                <a:path w="124459" h="172084">
                  <a:moveTo>
                    <a:pt x="105084" y="0"/>
                  </a:moveTo>
                  <a:lnTo>
                    <a:pt x="66208" y="0"/>
                  </a:lnTo>
                  <a:lnTo>
                    <a:pt x="66208" y="11548"/>
                  </a:lnTo>
                  <a:lnTo>
                    <a:pt x="85091" y="11548"/>
                  </a:lnTo>
                  <a:lnTo>
                    <a:pt x="85091" y="71501"/>
                  </a:lnTo>
                  <a:lnTo>
                    <a:pt x="105084" y="71501"/>
                  </a:lnTo>
                  <a:lnTo>
                    <a:pt x="105084" y="0"/>
                  </a:lnTo>
                  <a:close/>
                </a:path>
              </a:pathLst>
            </a:custGeom>
            <a:solidFill>
              <a:srgbClr val="000000"/>
            </a:solidFill>
          </p:spPr>
          <p:txBody>
            <a:bodyPr wrap="square" lIns="0" tIns="0" rIns="0" bIns="0" rtlCol="0"/>
            <a:lstStyle/>
            <a:p>
              <a:endParaRPr/>
            </a:p>
          </p:txBody>
        </p:sp>
        <p:sp>
          <p:nvSpPr>
            <p:cNvPr id="1275" name="object 423"/>
            <p:cNvSpPr/>
            <p:nvPr/>
          </p:nvSpPr>
          <p:spPr>
            <a:xfrm>
              <a:off x="6909675" y="5968034"/>
              <a:ext cx="187316" cy="0"/>
            </a:xfrm>
            <a:custGeom>
              <a:avLst/>
              <a:gdLst/>
              <a:ahLst/>
              <a:cxnLst/>
              <a:rect l="l" t="t" r="r" b="b"/>
              <a:pathLst>
                <a:path w="210820">
                  <a:moveTo>
                    <a:pt x="0" y="0"/>
                  </a:moveTo>
                  <a:lnTo>
                    <a:pt x="210813" y="0"/>
                  </a:lnTo>
                </a:path>
              </a:pathLst>
            </a:custGeom>
            <a:ln w="12821">
              <a:solidFill>
                <a:srgbClr val="000000"/>
              </a:solidFill>
            </a:ln>
          </p:spPr>
          <p:txBody>
            <a:bodyPr wrap="square" lIns="0" tIns="0" rIns="0" bIns="0" rtlCol="0"/>
            <a:lstStyle/>
            <a:p>
              <a:endParaRPr/>
            </a:p>
          </p:txBody>
        </p:sp>
        <p:sp>
          <p:nvSpPr>
            <p:cNvPr id="1276" name="object 424"/>
            <p:cNvSpPr/>
            <p:nvPr/>
          </p:nvSpPr>
          <p:spPr>
            <a:xfrm>
              <a:off x="6928031" y="5962398"/>
              <a:ext cx="97607" cy="0"/>
            </a:xfrm>
            <a:custGeom>
              <a:avLst/>
              <a:gdLst/>
              <a:ahLst/>
              <a:cxnLst/>
              <a:rect l="l" t="t" r="r" b="b"/>
              <a:pathLst>
                <a:path w="109854">
                  <a:moveTo>
                    <a:pt x="0" y="0"/>
                  </a:moveTo>
                  <a:lnTo>
                    <a:pt x="109294" y="0"/>
                  </a:lnTo>
                </a:path>
              </a:pathLst>
            </a:custGeom>
            <a:ln w="3175">
              <a:solidFill>
                <a:srgbClr val="000000"/>
              </a:solidFill>
            </a:ln>
          </p:spPr>
          <p:txBody>
            <a:bodyPr wrap="square" lIns="0" tIns="0" rIns="0" bIns="0" rtlCol="0"/>
            <a:lstStyle/>
            <a:p>
              <a:endParaRPr/>
            </a:p>
          </p:txBody>
        </p:sp>
        <p:sp>
          <p:nvSpPr>
            <p:cNvPr id="1277" name="object 425"/>
            <p:cNvSpPr/>
            <p:nvPr/>
          </p:nvSpPr>
          <p:spPr>
            <a:xfrm>
              <a:off x="6937801" y="5841241"/>
              <a:ext cx="0" cy="120598"/>
            </a:xfrm>
            <a:custGeom>
              <a:avLst/>
              <a:gdLst/>
              <a:ahLst/>
              <a:cxnLst/>
              <a:rect l="l" t="t" r="r" b="b"/>
              <a:pathLst>
                <a:path h="137159">
                  <a:moveTo>
                    <a:pt x="0" y="0"/>
                  </a:moveTo>
                  <a:lnTo>
                    <a:pt x="0" y="137159"/>
                  </a:lnTo>
                </a:path>
              </a:pathLst>
            </a:custGeom>
            <a:ln w="23260">
              <a:solidFill>
                <a:srgbClr val="000000"/>
              </a:solidFill>
            </a:ln>
          </p:spPr>
          <p:txBody>
            <a:bodyPr wrap="square" lIns="0" tIns="0" rIns="0" bIns="0" rtlCol="0"/>
            <a:lstStyle/>
            <a:p>
              <a:endParaRPr/>
            </a:p>
          </p:txBody>
        </p:sp>
        <p:sp>
          <p:nvSpPr>
            <p:cNvPr id="1278" name="object 426"/>
            <p:cNvSpPr/>
            <p:nvPr/>
          </p:nvSpPr>
          <p:spPr>
            <a:xfrm>
              <a:off x="7013298" y="5937578"/>
              <a:ext cx="11848" cy="24008"/>
            </a:xfrm>
            <a:custGeom>
              <a:avLst/>
              <a:gdLst/>
              <a:ahLst/>
              <a:cxnLst/>
              <a:rect l="l" t="t" r="r" b="b"/>
              <a:pathLst>
                <a:path w="13334" h="27304">
                  <a:moveTo>
                    <a:pt x="0" y="13545"/>
                  </a:moveTo>
                  <a:lnTo>
                    <a:pt x="13329" y="13545"/>
                  </a:lnTo>
                </a:path>
              </a:pathLst>
            </a:custGeom>
            <a:ln w="28360">
              <a:solidFill>
                <a:srgbClr val="000000"/>
              </a:solidFill>
            </a:ln>
          </p:spPr>
          <p:txBody>
            <a:bodyPr wrap="square" lIns="0" tIns="0" rIns="0" bIns="0" rtlCol="0"/>
            <a:lstStyle/>
            <a:p>
              <a:endParaRPr/>
            </a:p>
          </p:txBody>
        </p:sp>
        <p:sp>
          <p:nvSpPr>
            <p:cNvPr id="1279" name="object 427"/>
            <p:cNvSpPr/>
            <p:nvPr/>
          </p:nvSpPr>
          <p:spPr>
            <a:xfrm>
              <a:off x="6909675" y="5835860"/>
              <a:ext cx="56420" cy="0"/>
            </a:xfrm>
            <a:custGeom>
              <a:avLst/>
              <a:gdLst/>
              <a:ahLst/>
              <a:cxnLst/>
              <a:rect l="l" t="t" r="r" b="b"/>
              <a:pathLst>
                <a:path w="63500">
                  <a:moveTo>
                    <a:pt x="0" y="0"/>
                  </a:moveTo>
                  <a:lnTo>
                    <a:pt x="63309" y="0"/>
                  </a:lnTo>
                </a:path>
              </a:pathLst>
            </a:custGeom>
            <a:ln w="12814">
              <a:solidFill>
                <a:srgbClr val="000000"/>
              </a:solidFill>
            </a:ln>
          </p:spPr>
          <p:txBody>
            <a:bodyPr wrap="square" lIns="0" tIns="0" rIns="0" bIns="0" rtlCol="0"/>
            <a:lstStyle/>
            <a:p>
              <a:endParaRPr/>
            </a:p>
          </p:txBody>
        </p:sp>
        <p:sp>
          <p:nvSpPr>
            <p:cNvPr id="1280" name="object 428"/>
            <p:cNvSpPr/>
            <p:nvPr/>
          </p:nvSpPr>
          <p:spPr>
            <a:xfrm>
              <a:off x="7068859" y="5840935"/>
              <a:ext cx="0" cy="122273"/>
            </a:xfrm>
            <a:custGeom>
              <a:avLst/>
              <a:gdLst/>
              <a:ahLst/>
              <a:cxnLst/>
              <a:rect l="l" t="t" r="r" b="b"/>
              <a:pathLst>
                <a:path h="139065">
                  <a:moveTo>
                    <a:pt x="0" y="0"/>
                  </a:moveTo>
                  <a:lnTo>
                    <a:pt x="0" y="138784"/>
                  </a:lnTo>
                </a:path>
              </a:pathLst>
            </a:custGeom>
            <a:ln w="23260">
              <a:solidFill>
                <a:srgbClr val="000000"/>
              </a:solidFill>
            </a:ln>
          </p:spPr>
          <p:txBody>
            <a:bodyPr wrap="square" lIns="0" tIns="0" rIns="0" bIns="0" rtlCol="0"/>
            <a:lstStyle/>
            <a:p>
              <a:endParaRPr/>
            </a:p>
          </p:txBody>
        </p:sp>
        <p:sp>
          <p:nvSpPr>
            <p:cNvPr id="1281" name="object 429"/>
            <p:cNvSpPr/>
            <p:nvPr/>
          </p:nvSpPr>
          <p:spPr>
            <a:xfrm>
              <a:off x="7040734" y="5835860"/>
              <a:ext cx="56420" cy="0"/>
            </a:xfrm>
            <a:custGeom>
              <a:avLst/>
              <a:gdLst/>
              <a:ahLst/>
              <a:cxnLst/>
              <a:rect l="l" t="t" r="r" b="b"/>
              <a:pathLst>
                <a:path w="63500">
                  <a:moveTo>
                    <a:pt x="0" y="0"/>
                  </a:moveTo>
                  <a:lnTo>
                    <a:pt x="63309" y="0"/>
                  </a:lnTo>
                </a:path>
              </a:pathLst>
            </a:custGeom>
            <a:ln w="12814">
              <a:solidFill>
                <a:srgbClr val="000000"/>
              </a:solidFill>
            </a:ln>
          </p:spPr>
          <p:txBody>
            <a:bodyPr wrap="square" lIns="0" tIns="0" rIns="0" bIns="0" rtlCol="0"/>
            <a:lstStyle/>
            <a:p>
              <a:endParaRPr/>
            </a:p>
          </p:txBody>
        </p:sp>
        <p:sp>
          <p:nvSpPr>
            <p:cNvPr id="1282" name="object 430"/>
            <p:cNvSpPr/>
            <p:nvPr/>
          </p:nvSpPr>
          <p:spPr>
            <a:xfrm>
              <a:off x="7118997" y="5828391"/>
              <a:ext cx="131460" cy="147398"/>
            </a:xfrm>
            <a:custGeom>
              <a:avLst/>
              <a:gdLst/>
              <a:ahLst/>
              <a:cxnLst/>
              <a:rect l="l" t="t" r="r" b="b"/>
              <a:pathLst>
                <a:path w="147954" h="167640">
                  <a:moveTo>
                    <a:pt x="75445" y="0"/>
                  </a:moveTo>
                  <a:lnTo>
                    <a:pt x="28328" y="17544"/>
                  </a:lnTo>
                  <a:lnTo>
                    <a:pt x="2802" y="59442"/>
                  </a:lnTo>
                  <a:lnTo>
                    <a:pt x="0" y="89217"/>
                  </a:lnTo>
                  <a:lnTo>
                    <a:pt x="1392" y="102537"/>
                  </a:lnTo>
                  <a:lnTo>
                    <a:pt x="24670" y="147560"/>
                  </a:lnTo>
                  <a:lnTo>
                    <a:pt x="70124" y="166647"/>
                  </a:lnTo>
                  <a:lnTo>
                    <a:pt x="85656" y="167410"/>
                  </a:lnTo>
                  <a:lnTo>
                    <a:pt x="96784" y="166613"/>
                  </a:lnTo>
                  <a:lnTo>
                    <a:pt x="109267" y="164686"/>
                  </a:lnTo>
                  <a:lnTo>
                    <a:pt x="124192" y="161315"/>
                  </a:lnTo>
                  <a:lnTo>
                    <a:pt x="136054" y="156876"/>
                  </a:lnTo>
                  <a:lnTo>
                    <a:pt x="138711" y="155511"/>
                  </a:lnTo>
                  <a:lnTo>
                    <a:pt x="85592" y="155511"/>
                  </a:lnTo>
                  <a:lnTo>
                    <a:pt x="68052" y="155027"/>
                  </a:lnTo>
                  <a:lnTo>
                    <a:pt x="35838" y="133439"/>
                  </a:lnTo>
                  <a:lnTo>
                    <a:pt x="24770" y="82231"/>
                  </a:lnTo>
                  <a:lnTo>
                    <a:pt x="25466" y="68786"/>
                  </a:lnTo>
                  <a:lnTo>
                    <a:pt x="45386" y="22252"/>
                  </a:lnTo>
                  <a:lnTo>
                    <a:pt x="84095" y="11469"/>
                  </a:lnTo>
                  <a:lnTo>
                    <a:pt x="138416" y="11469"/>
                  </a:lnTo>
                  <a:lnTo>
                    <a:pt x="128739" y="8226"/>
                  </a:lnTo>
                  <a:lnTo>
                    <a:pt x="116677" y="4921"/>
                  </a:lnTo>
                  <a:lnTo>
                    <a:pt x="102024" y="1590"/>
                  </a:lnTo>
                  <a:lnTo>
                    <a:pt x="90115" y="316"/>
                  </a:lnTo>
                  <a:lnTo>
                    <a:pt x="75445" y="0"/>
                  </a:lnTo>
                  <a:close/>
                </a:path>
                <a:path w="147954" h="167640">
                  <a:moveTo>
                    <a:pt x="147388" y="90653"/>
                  </a:moveTo>
                  <a:lnTo>
                    <a:pt x="94965" y="90653"/>
                  </a:lnTo>
                  <a:lnTo>
                    <a:pt x="94965" y="102201"/>
                  </a:lnTo>
                  <a:lnTo>
                    <a:pt x="125398" y="102201"/>
                  </a:lnTo>
                  <a:lnTo>
                    <a:pt x="121994" y="145969"/>
                  </a:lnTo>
                  <a:lnTo>
                    <a:pt x="111854" y="150487"/>
                  </a:lnTo>
                  <a:lnTo>
                    <a:pt x="96892" y="154742"/>
                  </a:lnTo>
                  <a:lnTo>
                    <a:pt x="85592" y="155511"/>
                  </a:lnTo>
                  <a:lnTo>
                    <a:pt x="138711" y="155511"/>
                  </a:lnTo>
                  <a:lnTo>
                    <a:pt x="147388" y="151051"/>
                  </a:lnTo>
                  <a:lnTo>
                    <a:pt x="147388" y="90653"/>
                  </a:lnTo>
                  <a:close/>
                </a:path>
                <a:path w="147954" h="167640">
                  <a:moveTo>
                    <a:pt x="138416" y="11469"/>
                  </a:moveTo>
                  <a:lnTo>
                    <a:pt x="84095" y="11469"/>
                  </a:lnTo>
                  <a:lnTo>
                    <a:pt x="96057" y="13253"/>
                  </a:lnTo>
                  <a:lnTo>
                    <a:pt x="107516" y="18020"/>
                  </a:lnTo>
                  <a:lnTo>
                    <a:pt x="119312" y="26652"/>
                  </a:lnTo>
                  <a:lnTo>
                    <a:pt x="125566" y="37393"/>
                  </a:lnTo>
                  <a:lnTo>
                    <a:pt x="129617" y="51130"/>
                  </a:lnTo>
                  <a:lnTo>
                    <a:pt x="141835" y="51130"/>
                  </a:lnTo>
                  <a:lnTo>
                    <a:pt x="139231" y="11742"/>
                  </a:lnTo>
                  <a:lnTo>
                    <a:pt x="138416" y="11469"/>
                  </a:lnTo>
                  <a:close/>
                </a:path>
              </a:pathLst>
            </a:custGeom>
            <a:solidFill>
              <a:srgbClr val="000000"/>
            </a:solidFill>
          </p:spPr>
          <p:txBody>
            <a:bodyPr wrap="square" lIns="0" tIns="0" rIns="0" bIns="0" rtlCol="0"/>
            <a:lstStyle/>
            <a:p>
              <a:endParaRPr/>
            </a:p>
          </p:txBody>
        </p:sp>
        <p:sp>
          <p:nvSpPr>
            <p:cNvPr id="1283" name="object 431"/>
            <p:cNvSpPr/>
            <p:nvPr/>
          </p:nvSpPr>
          <p:spPr>
            <a:xfrm>
              <a:off x="7277120" y="5828670"/>
              <a:ext cx="139358" cy="147398"/>
            </a:xfrm>
            <a:custGeom>
              <a:avLst/>
              <a:gdLst/>
              <a:ahLst/>
              <a:cxnLst/>
              <a:rect l="l" t="t" r="r" b="b"/>
              <a:pathLst>
                <a:path w="156845" h="167640">
                  <a:moveTo>
                    <a:pt x="68619" y="0"/>
                  </a:moveTo>
                  <a:lnTo>
                    <a:pt x="32585" y="13070"/>
                  </a:lnTo>
                  <a:lnTo>
                    <a:pt x="3062" y="54992"/>
                  </a:lnTo>
                  <a:lnTo>
                    <a:pt x="0" y="95773"/>
                  </a:lnTo>
                  <a:lnTo>
                    <a:pt x="2066" y="108134"/>
                  </a:lnTo>
                  <a:lnTo>
                    <a:pt x="28979" y="151151"/>
                  </a:lnTo>
                  <a:lnTo>
                    <a:pt x="64892" y="166265"/>
                  </a:lnTo>
                  <a:lnTo>
                    <a:pt x="78057" y="167166"/>
                  </a:lnTo>
                  <a:lnTo>
                    <a:pt x="84256" y="166974"/>
                  </a:lnTo>
                  <a:lnTo>
                    <a:pt x="96881" y="165271"/>
                  </a:lnTo>
                  <a:lnTo>
                    <a:pt x="108930" y="161795"/>
                  </a:lnTo>
                  <a:lnTo>
                    <a:pt x="117767" y="157358"/>
                  </a:lnTo>
                  <a:lnTo>
                    <a:pt x="119801" y="155839"/>
                  </a:lnTo>
                  <a:lnTo>
                    <a:pt x="78057" y="155839"/>
                  </a:lnTo>
                  <a:lnTo>
                    <a:pt x="70958" y="155497"/>
                  </a:lnTo>
                  <a:lnTo>
                    <a:pt x="32923" y="129510"/>
                  </a:lnTo>
                  <a:lnTo>
                    <a:pt x="24470" y="75567"/>
                  </a:lnTo>
                  <a:lnTo>
                    <a:pt x="25844" y="61444"/>
                  </a:lnTo>
                  <a:lnTo>
                    <a:pt x="46614" y="20652"/>
                  </a:lnTo>
                  <a:lnTo>
                    <a:pt x="87248" y="11682"/>
                  </a:lnTo>
                  <a:lnTo>
                    <a:pt x="121756" y="11682"/>
                  </a:lnTo>
                  <a:lnTo>
                    <a:pt x="111324" y="6362"/>
                  </a:lnTo>
                  <a:lnTo>
                    <a:pt x="99276" y="2669"/>
                  </a:lnTo>
                  <a:lnTo>
                    <a:pt x="85155" y="540"/>
                  </a:lnTo>
                  <a:lnTo>
                    <a:pt x="68619" y="0"/>
                  </a:lnTo>
                  <a:close/>
                </a:path>
                <a:path w="156845" h="167640">
                  <a:moveTo>
                    <a:pt x="121756" y="11682"/>
                  </a:moveTo>
                  <a:lnTo>
                    <a:pt x="87248" y="11682"/>
                  </a:lnTo>
                  <a:lnTo>
                    <a:pt x="99654" y="15080"/>
                  </a:lnTo>
                  <a:lnTo>
                    <a:pt x="110416" y="21653"/>
                  </a:lnTo>
                  <a:lnTo>
                    <a:pt x="129741" y="61905"/>
                  </a:lnTo>
                  <a:lnTo>
                    <a:pt x="131331" y="92393"/>
                  </a:lnTo>
                  <a:lnTo>
                    <a:pt x="131322" y="95773"/>
                  </a:lnTo>
                  <a:lnTo>
                    <a:pt x="114290" y="142296"/>
                  </a:lnTo>
                  <a:lnTo>
                    <a:pt x="78057" y="155839"/>
                  </a:lnTo>
                  <a:lnTo>
                    <a:pt x="119801" y="155839"/>
                  </a:lnTo>
                  <a:lnTo>
                    <a:pt x="146091" y="128115"/>
                  </a:lnTo>
                  <a:lnTo>
                    <a:pt x="156446" y="78247"/>
                  </a:lnTo>
                  <a:lnTo>
                    <a:pt x="156386" y="75567"/>
                  </a:lnTo>
                  <a:lnTo>
                    <a:pt x="139666" y="29163"/>
                  </a:lnTo>
                  <a:lnTo>
                    <a:pt x="130558" y="18337"/>
                  </a:lnTo>
                  <a:lnTo>
                    <a:pt x="121756" y="11682"/>
                  </a:lnTo>
                  <a:close/>
                </a:path>
              </a:pathLst>
            </a:custGeom>
            <a:solidFill>
              <a:srgbClr val="000000"/>
            </a:solidFill>
          </p:spPr>
          <p:txBody>
            <a:bodyPr wrap="square" lIns="0" tIns="0" rIns="0" bIns="0" rtlCol="0"/>
            <a:lstStyle/>
            <a:p>
              <a:endParaRPr/>
            </a:p>
          </p:txBody>
        </p:sp>
        <p:sp>
          <p:nvSpPr>
            <p:cNvPr id="1284" name="TextBox 1283"/>
            <p:cNvSpPr txBox="1"/>
            <p:nvPr/>
          </p:nvSpPr>
          <p:spPr>
            <a:xfrm>
              <a:off x="7386030" y="5718543"/>
              <a:ext cx="844423" cy="312026"/>
            </a:xfrm>
            <a:prstGeom prst="rect">
              <a:avLst/>
            </a:prstGeom>
            <a:noFill/>
          </p:spPr>
          <p:txBody>
            <a:bodyPr wrap="square" rtlCol="0">
              <a:spAutoFit/>
            </a:bodyPr>
            <a:lstStyle/>
            <a:p>
              <a:r>
                <a:rPr lang="en-US" sz="1600" dirty="0" smtClean="0">
                  <a:latin typeface="Century Schoolbook"/>
                  <a:cs typeface="Century Schoolbook"/>
                </a:rPr>
                <a:t>Design</a:t>
              </a:r>
              <a:endParaRPr lang="en-US" dirty="0">
                <a:latin typeface="Century Schoolbook"/>
                <a:cs typeface="Century Schoolbook"/>
              </a:endParaRPr>
            </a:p>
          </p:txBody>
        </p:sp>
        <p:sp>
          <p:nvSpPr>
            <p:cNvPr id="1285" name="TextBox 1284"/>
            <p:cNvSpPr txBox="1"/>
            <p:nvPr/>
          </p:nvSpPr>
          <p:spPr>
            <a:xfrm>
              <a:off x="7381870" y="5502234"/>
              <a:ext cx="844423" cy="323165"/>
            </a:xfrm>
            <a:prstGeom prst="rect">
              <a:avLst/>
            </a:prstGeom>
            <a:noFill/>
          </p:spPr>
          <p:txBody>
            <a:bodyPr wrap="square" rtlCol="0">
              <a:spAutoFit/>
            </a:bodyPr>
            <a:lstStyle/>
            <a:p>
              <a:r>
                <a:rPr lang="en-US" sz="1500" dirty="0" smtClean="0">
                  <a:latin typeface="Century Schoolbook"/>
                  <a:cs typeface="Century Schoolbook"/>
                </a:rPr>
                <a:t>(2010)</a:t>
              </a:r>
              <a:endParaRPr lang="en-US" sz="1500" dirty="0">
                <a:latin typeface="Century Schoolbook"/>
                <a:cs typeface="Century Schoolbook"/>
              </a:endParaRPr>
            </a:p>
          </p:txBody>
        </p:sp>
      </p:grpSp>
    </p:spTree>
    <p:extLst>
      <p:ext uri="{BB962C8B-B14F-4D97-AF65-F5344CB8AC3E}">
        <p14:creationId xmlns:p14="http://schemas.microsoft.com/office/powerpoint/2010/main" val="111812510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TM_aSi_123_TOnoise_151015_125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48" y="846230"/>
            <a:ext cx="8093413" cy="6011215"/>
          </a:xfrm>
          <a:prstGeom prst="rect">
            <a:avLst/>
          </a:prstGeom>
        </p:spPr>
      </p:pic>
      <p:sp>
        <p:nvSpPr>
          <p:cNvPr id="6" name="Rectangle 5"/>
          <p:cNvSpPr/>
          <p:nvPr/>
        </p:nvSpPr>
        <p:spPr>
          <a:xfrm>
            <a:off x="0" y="191180"/>
            <a:ext cx="9144000" cy="369332"/>
          </a:xfrm>
          <a:prstGeom prst="rect">
            <a:avLst/>
          </a:prstGeom>
        </p:spPr>
        <p:txBody>
          <a:bodyPr wrap="square">
            <a:spAutoFit/>
          </a:bodyPr>
          <a:lstStyle/>
          <a:p>
            <a:pPr algn="ctr"/>
            <a:r>
              <a:rPr lang="en-US" dirty="0" smtClean="0"/>
              <a:t>Predicted thermal </a:t>
            </a:r>
            <a:r>
              <a:rPr lang="en-US" dirty="0"/>
              <a:t>noise of a 123 K </a:t>
            </a:r>
            <a:r>
              <a:rPr lang="en-US" dirty="0" smtClean="0"/>
              <a:t>Si mirror α-Si:SiO</a:t>
            </a:r>
            <a:r>
              <a:rPr lang="en-US" baseline="-25000" dirty="0" smtClean="0"/>
              <a:t>2</a:t>
            </a:r>
            <a:r>
              <a:rPr lang="en-US" dirty="0" smtClean="0"/>
              <a:t> </a:t>
            </a:r>
            <a:r>
              <a:rPr lang="en-US" dirty="0"/>
              <a:t>HR coating and a </a:t>
            </a:r>
            <a:r>
              <a:rPr lang="en-US" dirty="0" smtClean="0"/>
              <a:t>6</a:t>
            </a:r>
            <a:r>
              <a:rPr lang="en-US" dirty="0"/>
              <a:t> </a:t>
            </a:r>
            <a:r>
              <a:rPr lang="en-US" dirty="0" smtClean="0"/>
              <a:t>cm </a:t>
            </a:r>
            <a:r>
              <a:rPr lang="en-US" dirty="0"/>
              <a:t>beam spot radius.</a:t>
            </a:r>
          </a:p>
        </p:txBody>
      </p:sp>
      <p:sp>
        <p:nvSpPr>
          <p:cNvPr id="7" name="TextBox 6"/>
          <p:cNvSpPr txBox="1"/>
          <p:nvPr/>
        </p:nvSpPr>
        <p:spPr>
          <a:xfrm>
            <a:off x="1369654" y="5678163"/>
            <a:ext cx="1640443" cy="369332"/>
          </a:xfrm>
          <a:prstGeom prst="rect">
            <a:avLst/>
          </a:prstGeom>
          <a:solidFill>
            <a:schemeClr val="bg1"/>
          </a:solidFill>
          <a:ln>
            <a:solidFill>
              <a:schemeClr val="tx1"/>
            </a:solidFill>
          </a:ln>
        </p:spPr>
        <p:txBody>
          <a:bodyPr wrap="none" rtlCol="0">
            <a:spAutoFit/>
          </a:bodyPr>
          <a:lstStyle/>
          <a:p>
            <a:r>
              <a:rPr lang="en-US" dirty="0" smtClean="0"/>
              <a:t>LIGO-T1400226</a:t>
            </a:r>
            <a:endParaRPr lang="en-US" dirty="0"/>
          </a:p>
        </p:txBody>
      </p:sp>
    </p:spTree>
    <p:extLst>
      <p:ext uri="{BB962C8B-B14F-4D97-AF65-F5344CB8AC3E}">
        <p14:creationId xmlns:p14="http://schemas.microsoft.com/office/powerpoint/2010/main" val="73691837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EF90977-0000-B641-9D00-156F4F6BC2E6}" type="slidenum">
              <a:rPr lang="en-US" smtClean="0"/>
              <a:t>59</a:t>
            </a:fld>
            <a:endParaRPr lang="en-US"/>
          </a:p>
        </p:txBody>
      </p:sp>
      <p:pic>
        <p:nvPicPr>
          <p:cNvPr id="3" name="Picture 2"/>
          <p:cNvPicPr>
            <a:picLocks noChangeAspect="1"/>
          </p:cNvPicPr>
          <p:nvPr/>
        </p:nvPicPr>
        <p:blipFill rotWithShape="1">
          <a:blip r:embed="rId2"/>
          <a:srcRect t="1" b="1506"/>
          <a:stretch/>
        </p:blipFill>
        <p:spPr>
          <a:xfrm>
            <a:off x="0" y="825501"/>
            <a:ext cx="9144000" cy="5108864"/>
          </a:xfrm>
          <a:prstGeom prst="rect">
            <a:avLst/>
          </a:prstGeom>
        </p:spPr>
      </p:pic>
      <p:sp>
        <p:nvSpPr>
          <p:cNvPr id="4" name="Rectangle 3"/>
          <p:cNvSpPr/>
          <p:nvPr/>
        </p:nvSpPr>
        <p:spPr>
          <a:xfrm>
            <a:off x="4" y="2839081"/>
            <a:ext cx="1905064" cy="316098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9609" y="6356350"/>
            <a:ext cx="1694094" cy="369332"/>
          </a:xfrm>
          <a:prstGeom prst="rect">
            <a:avLst/>
          </a:prstGeom>
          <a:noFill/>
        </p:spPr>
        <p:txBody>
          <a:bodyPr wrap="none" rtlCol="0">
            <a:spAutoFit/>
          </a:bodyPr>
          <a:lstStyle/>
          <a:p>
            <a:r>
              <a:rPr lang="en-US" dirty="0" smtClean="0"/>
              <a:t>From G1300330</a:t>
            </a:r>
            <a:endParaRPr lang="en-US" dirty="0"/>
          </a:p>
        </p:txBody>
      </p:sp>
      <p:sp>
        <p:nvSpPr>
          <p:cNvPr id="6" name="TextBox 5"/>
          <p:cNvSpPr txBox="1"/>
          <p:nvPr/>
        </p:nvSpPr>
        <p:spPr>
          <a:xfrm>
            <a:off x="0" y="307862"/>
            <a:ext cx="9144000" cy="584776"/>
          </a:xfrm>
          <a:prstGeom prst="rect">
            <a:avLst/>
          </a:prstGeom>
          <a:noFill/>
        </p:spPr>
        <p:txBody>
          <a:bodyPr wrap="square" rtlCol="0">
            <a:spAutoFit/>
          </a:bodyPr>
          <a:lstStyle/>
          <a:p>
            <a:pPr algn="ctr"/>
            <a:r>
              <a:rPr lang="en-US" sz="3200" dirty="0" smtClean="0"/>
              <a:t>Materials </a:t>
            </a:r>
            <a:r>
              <a:rPr lang="en-US" sz="3200" dirty="0" err="1" smtClean="0"/>
              <a:t>vs</a:t>
            </a:r>
            <a:r>
              <a:rPr lang="en-US" sz="3200" dirty="0" smtClean="0"/>
              <a:t> max power</a:t>
            </a:r>
            <a:endParaRPr lang="en-US" sz="3200" dirty="0"/>
          </a:p>
        </p:txBody>
      </p:sp>
    </p:spTree>
    <p:extLst>
      <p:ext uri="{BB962C8B-B14F-4D97-AF65-F5344CB8AC3E}">
        <p14:creationId xmlns:p14="http://schemas.microsoft.com/office/powerpoint/2010/main" val="13250198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226"/>
            <a:ext cx="8229600" cy="1143000"/>
          </a:xfrm>
        </p:spPr>
        <p:txBody>
          <a:bodyPr/>
          <a:lstStyle/>
          <a:p>
            <a:r>
              <a:rPr lang="en-US" dirty="0" err="1" smtClean="0"/>
              <a:t>Cryo</a:t>
            </a:r>
            <a:r>
              <a:rPr lang="en-US" dirty="0" smtClean="0"/>
              <a:t> work distribution</a:t>
            </a:r>
            <a:endParaRPr lang="en-US" dirty="0"/>
          </a:p>
        </p:txBody>
      </p:sp>
      <p:sp>
        <p:nvSpPr>
          <p:cNvPr id="6" name="TextBox 5"/>
          <p:cNvSpPr txBox="1"/>
          <p:nvPr/>
        </p:nvSpPr>
        <p:spPr>
          <a:xfrm>
            <a:off x="0" y="6551543"/>
            <a:ext cx="3948766" cy="307777"/>
          </a:xfrm>
          <a:prstGeom prst="rect">
            <a:avLst/>
          </a:prstGeom>
          <a:noFill/>
        </p:spPr>
        <p:txBody>
          <a:bodyPr wrap="square" rtlCol="0">
            <a:spAutoFit/>
          </a:bodyPr>
          <a:lstStyle/>
          <a:p>
            <a:r>
              <a:rPr lang="en-US" sz="1400" dirty="0" smtClean="0"/>
              <a:t>Adapted from Nicolas </a:t>
            </a:r>
            <a:r>
              <a:rPr lang="en-US" sz="1400" dirty="0"/>
              <a:t>Smith-Lefebvre</a:t>
            </a:r>
          </a:p>
        </p:txBody>
      </p:sp>
      <p:sp>
        <p:nvSpPr>
          <p:cNvPr id="7" name="TextBox 6"/>
          <p:cNvSpPr txBox="1"/>
          <p:nvPr/>
        </p:nvSpPr>
        <p:spPr>
          <a:xfrm>
            <a:off x="829358" y="4828298"/>
            <a:ext cx="7857442" cy="1754327"/>
          </a:xfrm>
          <a:prstGeom prst="rect">
            <a:avLst/>
          </a:prstGeom>
          <a:noFill/>
        </p:spPr>
        <p:txBody>
          <a:bodyPr wrap="square" rtlCol="0">
            <a:spAutoFit/>
          </a:bodyPr>
          <a:lstStyle/>
          <a:p>
            <a:pPr marL="285750" indent="-285750">
              <a:buFont typeface="Arial"/>
              <a:buChar char="•"/>
            </a:pPr>
            <a:r>
              <a:rPr lang="en-US" dirty="0" smtClean="0"/>
              <a:t>Caltech - direct thermal noise measurements; procuring large silicon masses</a:t>
            </a:r>
          </a:p>
          <a:p>
            <a:pPr marL="285750" indent="-285750">
              <a:buFont typeface="Arial"/>
              <a:buChar char="•"/>
            </a:pPr>
            <a:r>
              <a:rPr lang="en-US" dirty="0" smtClean="0"/>
              <a:t>Jena/Glasgow/Moscow - mechanical loss</a:t>
            </a:r>
          </a:p>
          <a:p>
            <a:pPr marL="285750" indent="-285750">
              <a:buFont typeface="Arial"/>
              <a:buChar char="•"/>
            </a:pPr>
            <a:r>
              <a:rPr lang="en-US" dirty="0" smtClean="0"/>
              <a:t>KAGRA – 20 K sapphire suspensions</a:t>
            </a:r>
          </a:p>
          <a:p>
            <a:pPr marL="285750" indent="-285750">
              <a:buFont typeface="Arial"/>
              <a:buChar char="•"/>
            </a:pPr>
            <a:r>
              <a:rPr lang="en-US" dirty="0" smtClean="0"/>
              <a:t>Glasgow – silicon and sapphire test mass suspensions</a:t>
            </a:r>
            <a:r>
              <a:rPr lang="en-US" dirty="0"/>
              <a:t>;</a:t>
            </a:r>
            <a:r>
              <a:rPr lang="en-US" dirty="0" smtClean="0"/>
              <a:t> coatings</a:t>
            </a:r>
            <a:r>
              <a:rPr lang="en-US" dirty="0"/>
              <a:t>;</a:t>
            </a:r>
            <a:r>
              <a:rPr lang="en-US" dirty="0" smtClean="0"/>
              <a:t> absorption</a:t>
            </a:r>
          </a:p>
          <a:p>
            <a:pPr marL="285750" indent="-285750">
              <a:buFont typeface="Arial"/>
              <a:buChar char="•"/>
            </a:pPr>
            <a:r>
              <a:rPr lang="en-US" dirty="0" smtClean="0"/>
              <a:t>INPE Brazil – cryogenic multi-nested pendulum</a:t>
            </a:r>
          </a:p>
          <a:p>
            <a:pPr marL="285750" indent="-285750">
              <a:buFont typeface="Arial"/>
              <a:buChar char="•"/>
            </a:pPr>
            <a:r>
              <a:rPr lang="en-US" dirty="0" smtClean="0"/>
              <a:t>Stanford – optical coatings (</a:t>
            </a:r>
            <a:r>
              <a:rPr lang="en-US" dirty="0"/>
              <a:t>Riccardo </a:t>
            </a:r>
            <a:r>
              <a:rPr lang="en-US" dirty="0" err="1" smtClean="0"/>
              <a:t>Bassiri’s</a:t>
            </a:r>
            <a:r>
              <a:rPr lang="en-US" dirty="0" smtClean="0"/>
              <a:t> talk); cryogenic technology</a:t>
            </a:r>
          </a:p>
        </p:txBody>
      </p:sp>
      <p:grpSp>
        <p:nvGrpSpPr>
          <p:cNvPr id="3" name="Group 2"/>
          <p:cNvGrpSpPr>
            <a:grpSpLocks noChangeAspect="1"/>
          </p:cNvGrpSpPr>
          <p:nvPr/>
        </p:nvGrpSpPr>
        <p:grpSpPr>
          <a:xfrm>
            <a:off x="1143018" y="1140301"/>
            <a:ext cx="7056228" cy="3687997"/>
            <a:chOff x="856660" y="1140300"/>
            <a:chExt cx="7512180" cy="3926305"/>
          </a:xfrm>
        </p:grpSpPr>
        <p:pic>
          <p:nvPicPr>
            <p:cNvPr id="5" name="Picture 4"/>
            <p:cNvPicPr>
              <a:picLocks noChangeAspect="1"/>
            </p:cNvPicPr>
            <p:nvPr/>
          </p:nvPicPr>
          <p:blipFill>
            <a:blip r:embed="rId3"/>
            <a:stretch>
              <a:fillRect/>
            </a:stretch>
          </p:blipFill>
          <p:spPr>
            <a:xfrm>
              <a:off x="856660" y="1140300"/>
              <a:ext cx="7512180" cy="3926305"/>
            </a:xfrm>
            <a:prstGeom prst="rect">
              <a:avLst/>
            </a:prstGeom>
          </p:spPr>
        </p:pic>
        <p:pic>
          <p:nvPicPr>
            <p:cNvPr id="9" name="Picture 8"/>
            <p:cNvPicPr>
              <a:picLocks noChangeAspect="1"/>
            </p:cNvPicPr>
            <p:nvPr/>
          </p:nvPicPr>
          <p:blipFill rotWithShape="1">
            <a:blip r:embed="rId3"/>
            <a:srcRect l="56383" t="22455" r="39985" b="70439"/>
            <a:stretch/>
          </p:blipFill>
          <p:spPr>
            <a:xfrm>
              <a:off x="3124069" y="4125882"/>
              <a:ext cx="272895" cy="279008"/>
            </a:xfrm>
            <a:prstGeom prst="snip2SameRect">
              <a:avLst>
                <a:gd name="adj1" fmla="val 22848"/>
                <a:gd name="adj2" fmla="val 36053"/>
              </a:avLst>
            </a:prstGeom>
          </p:spPr>
        </p:pic>
      </p:grpSp>
      <p:grpSp>
        <p:nvGrpSpPr>
          <p:cNvPr id="10" name="Group 9"/>
          <p:cNvGrpSpPr/>
          <p:nvPr/>
        </p:nvGrpSpPr>
        <p:grpSpPr>
          <a:xfrm>
            <a:off x="0" y="0"/>
            <a:ext cx="9144000" cy="1070549"/>
            <a:chOff x="0" y="0"/>
            <a:chExt cx="9144000" cy="1070549"/>
          </a:xfrm>
        </p:grpSpPr>
        <p:pic>
          <p:nvPicPr>
            <p:cNvPr id="11" name="Picture 3" descr="C:\Users\Brett\Documents\Lab\LSC - LIGO Lab\Logos and Figures\LIGO Logo Extension.bmp"/>
            <p:cNvPicPr>
              <a:picLocks noChangeAspect="1" noChangeArrowheads="1"/>
            </p:cNvPicPr>
            <p:nvPr/>
          </p:nvPicPr>
          <p:blipFill>
            <a:blip r:embed="rId4" cstate="print"/>
            <a:srcRect l="5795" r="30992" b="10002"/>
            <a:stretch>
              <a:fillRect/>
            </a:stretch>
          </p:blipFill>
          <p:spPr bwMode="auto">
            <a:xfrm>
              <a:off x="0" y="1024830"/>
              <a:ext cx="9144000" cy="45719"/>
            </a:xfrm>
            <a:prstGeom prst="rect">
              <a:avLst/>
            </a:prstGeom>
            <a:noFill/>
          </p:spPr>
        </p:pic>
        <p:pic>
          <p:nvPicPr>
            <p:cNvPr id="12" name="Picture 11" descr="New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 y="0"/>
              <a:ext cx="823522" cy="702859"/>
            </a:xfrm>
            <a:prstGeom prst="rect">
              <a:avLst/>
            </a:prstGeom>
          </p:spPr>
        </p:pic>
        <p:pic>
          <p:nvPicPr>
            <p:cNvPr id="13" name="Picture 12" descr="Stanford_University_seal_2003.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4" name="Footer Placeholder 3"/>
          <p:cNvSpPr>
            <a:spLocks noGrp="1"/>
          </p:cNvSpPr>
          <p:nvPr>
            <p:ph type="ftr" sz="quarter" idx="11"/>
          </p:nvPr>
        </p:nvSpPr>
        <p:spPr/>
        <p:txBody>
          <a:bodyPr/>
          <a:lstStyle/>
          <a:p>
            <a:r>
              <a:rPr lang="sv-SE" smtClean="0"/>
              <a:t>G1400926 - 26 Aug 2014 - Stanford</a:t>
            </a:r>
            <a:endParaRPr lang="en-US"/>
          </a:p>
        </p:txBody>
      </p:sp>
      <p:sp>
        <p:nvSpPr>
          <p:cNvPr id="8" name="Slide Number Placeholder 7"/>
          <p:cNvSpPr>
            <a:spLocks noGrp="1"/>
          </p:cNvSpPr>
          <p:nvPr>
            <p:ph type="sldNum" sz="quarter" idx="12"/>
          </p:nvPr>
        </p:nvSpPr>
        <p:spPr/>
        <p:txBody>
          <a:bodyPr/>
          <a:lstStyle/>
          <a:p>
            <a:fld id="{15B93A97-B61A-7C45-878D-96B03E23EA64}" type="slidenum">
              <a:rPr lang="en-US" smtClean="0"/>
              <a:t>6</a:t>
            </a:fld>
            <a:endParaRPr lang="en-US"/>
          </a:p>
        </p:txBody>
      </p:sp>
    </p:spTree>
    <p:extLst>
      <p:ext uri="{BB962C8B-B14F-4D97-AF65-F5344CB8AC3E}">
        <p14:creationId xmlns:p14="http://schemas.microsoft.com/office/powerpoint/2010/main" val="202447927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rmalExpansion_si.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915400" cy="6858000"/>
          </a:xfrm>
          <a:prstGeom prst="rect">
            <a:avLst/>
          </a:prstGeom>
        </p:spPr>
      </p:pic>
      <p:sp>
        <p:nvSpPr>
          <p:cNvPr id="2" name="Slide Number Placeholder 1"/>
          <p:cNvSpPr>
            <a:spLocks noGrp="1"/>
          </p:cNvSpPr>
          <p:nvPr>
            <p:ph type="sldNum" sz="quarter" idx="12"/>
          </p:nvPr>
        </p:nvSpPr>
        <p:spPr/>
        <p:txBody>
          <a:bodyPr/>
          <a:lstStyle/>
          <a:p>
            <a:fld id="{AEF90977-0000-B641-9D00-156F4F6BC2E6}" type="slidenum">
              <a:rPr lang="en-US" smtClean="0"/>
              <a:t>60</a:t>
            </a:fld>
            <a:endParaRPr lang="en-US"/>
          </a:p>
        </p:txBody>
      </p:sp>
      <p:sp>
        <p:nvSpPr>
          <p:cNvPr id="4" name="Rectangle 3"/>
          <p:cNvSpPr/>
          <p:nvPr/>
        </p:nvSpPr>
        <p:spPr>
          <a:xfrm>
            <a:off x="0" y="78446"/>
            <a:ext cx="9144000" cy="461665"/>
          </a:xfrm>
          <a:prstGeom prst="rect">
            <a:avLst/>
          </a:prstGeom>
        </p:spPr>
        <p:txBody>
          <a:bodyPr wrap="square">
            <a:spAutoFit/>
          </a:bodyPr>
          <a:lstStyle/>
          <a:p>
            <a:pPr algn="ctr"/>
            <a:r>
              <a:rPr lang="en-US" sz="2400" dirty="0"/>
              <a:t>Thermal Expansion coefficient of silicon as a function of </a:t>
            </a:r>
            <a:r>
              <a:rPr lang="en-US" sz="2400" dirty="0" smtClean="0"/>
              <a:t>temperature</a:t>
            </a:r>
            <a:endParaRPr lang="en-US" sz="2400" dirty="0"/>
          </a:p>
        </p:txBody>
      </p:sp>
      <p:sp>
        <p:nvSpPr>
          <p:cNvPr id="5" name="Rectangle 4"/>
          <p:cNvSpPr/>
          <p:nvPr/>
        </p:nvSpPr>
        <p:spPr>
          <a:xfrm>
            <a:off x="1401405" y="5572878"/>
            <a:ext cx="3751297" cy="369332"/>
          </a:xfrm>
          <a:prstGeom prst="rect">
            <a:avLst/>
          </a:prstGeom>
          <a:solidFill>
            <a:srgbClr val="FFFFFF"/>
          </a:solidFill>
          <a:ln>
            <a:solidFill>
              <a:srgbClr val="000000"/>
            </a:solidFill>
          </a:ln>
        </p:spPr>
        <p:txBody>
          <a:bodyPr wrap="none">
            <a:spAutoFit/>
          </a:bodyPr>
          <a:lstStyle/>
          <a:p>
            <a:r>
              <a:rPr lang="en-US" dirty="0"/>
              <a:t>From NIST / CODATA  Swenson (1983)</a:t>
            </a:r>
          </a:p>
        </p:txBody>
      </p:sp>
      <p:sp>
        <p:nvSpPr>
          <p:cNvPr id="6" name="TextBox 5"/>
          <p:cNvSpPr txBox="1"/>
          <p:nvPr/>
        </p:nvSpPr>
        <p:spPr>
          <a:xfrm>
            <a:off x="62255" y="6439284"/>
            <a:ext cx="1640443" cy="369332"/>
          </a:xfrm>
          <a:prstGeom prst="rect">
            <a:avLst/>
          </a:prstGeom>
          <a:noFill/>
          <a:ln>
            <a:noFill/>
          </a:ln>
        </p:spPr>
        <p:txBody>
          <a:bodyPr wrap="none" rtlCol="0">
            <a:spAutoFit/>
          </a:bodyPr>
          <a:lstStyle/>
          <a:p>
            <a:r>
              <a:rPr lang="en-US" dirty="0" smtClean="0"/>
              <a:t>LIGO-T1400226</a:t>
            </a:r>
            <a:endParaRPr lang="en-US" dirty="0"/>
          </a:p>
        </p:txBody>
      </p:sp>
    </p:spTree>
    <p:extLst>
      <p:ext uri="{BB962C8B-B14F-4D97-AF65-F5344CB8AC3E}">
        <p14:creationId xmlns:p14="http://schemas.microsoft.com/office/powerpoint/2010/main" val="259890061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EF90977-0000-B641-9D00-156F4F6BC2E6}" type="slidenum">
              <a:rPr lang="en-US" smtClean="0"/>
              <a:t>61</a:t>
            </a:fld>
            <a:endParaRPr lang="en-US"/>
          </a:p>
        </p:txBody>
      </p:sp>
      <p:pic>
        <p:nvPicPr>
          <p:cNvPr id="3" name="Picture 2"/>
          <p:cNvPicPr>
            <a:picLocks noChangeAspect="1"/>
          </p:cNvPicPr>
          <p:nvPr/>
        </p:nvPicPr>
        <p:blipFill>
          <a:blip r:embed="rId2"/>
          <a:stretch>
            <a:fillRect/>
          </a:stretch>
        </p:blipFill>
        <p:spPr>
          <a:xfrm>
            <a:off x="571500" y="1240886"/>
            <a:ext cx="8115300" cy="5207000"/>
          </a:xfrm>
          <a:prstGeom prst="rect">
            <a:avLst/>
          </a:prstGeom>
        </p:spPr>
      </p:pic>
      <p:sp>
        <p:nvSpPr>
          <p:cNvPr id="4" name="Title 1"/>
          <p:cNvSpPr txBox="1">
            <a:spLocks/>
          </p:cNvSpPr>
          <p:nvPr/>
        </p:nvSpPr>
        <p:spPr>
          <a:xfrm>
            <a:off x="457200" y="205986"/>
            <a:ext cx="8229600" cy="1143000"/>
          </a:xfrm>
          <a:prstGeom prst="rect">
            <a:avLst/>
          </a:prstGeom>
        </p:spPr>
        <p:txBody>
          <a:bodyPr/>
          <a:lstStyle>
            <a:lvl1pPr algn="ctr" defTabSz="457146" rtl="0" eaLnBrk="1" latinLnBrk="0" hangingPunct="1">
              <a:spcBef>
                <a:spcPct val="0"/>
              </a:spcBef>
              <a:buNone/>
              <a:defRPr sz="4400" kern="1200">
                <a:solidFill>
                  <a:schemeClr val="tx1"/>
                </a:solidFill>
                <a:latin typeface="+mj-lt"/>
                <a:ea typeface="+mj-ea"/>
                <a:cs typeface="+mj-cs"/>
              </a:defRPr>
            </a:lvl1pPr>
          </a:lstStyle>
          <a:p>
            <a:r>
              <a:rPr lang="en-US" dirty="0" smtClean="0"/>
              <a:t>KAGRA End Station Layout</a:t>
            </a:r>
            <a:endParaRPr lang="en-US" dirty="0"/>
          </a:p>
        </p:txBody>
      </p:sp>
      <p:sp>
        <p:nvSpPr>
          <p:cNvPr id="7" name="TextBox 6"/>
          <p:cNvSpPr txBox="1"/>
          <p:nvPr/>
        </p:nvSpPr>
        <p:spPr>
          <a:xfrm>
            <a:off x="0" y="6581000"/>
            <a:ext cx="8177990" cy="276999"/>
          </a:xfrm>
          <a:prstGeom prst="rect">
            <a:avLst/>
          </a:prstGeom>
          <a:noFill/>
        </p:spPr>
        <p:txBody>
          <a:bodyPr wrap="none" rtlCol="0">
            <a:spAutoFit/>
          </a:bodyPr>
          <a:lstStyle/>
          <a:p>
            <a:r>
              <a:rPr lang="en-US" sz="1200" dirty="0" smtClean="0"/>
              <a:t>CQG 31 (2014) 224003 – Progress on the cryogenic system fir the KAGRA cryogenic interferometric gravitational wave telescope</a:t>
            </a:r>
            <a:endParaRPr lang="en-US" sz="1200" dirty="0"/>
          </a:p>
        </p:txBody>
      </p:sp>
      <p:sp>
        <p:nvSpPr>
          <p:cNvPr id="5" name="TextBox 4"/>
          <p:cNvSpPr txBox="1"/>
          <p:nvPr/>
        </p:nvSpPr>
        <p:spPr>
          <a:xfrm>
            <a:off x="5954047" y="1164320"/>
            <a:ext cx="2876065" cy="830997"/>
          </a:xfrm>
          <a:prstGeom prst="rect">
            <a:avLst/>
          </a:prstGeom>
          <a:noFill/>
          <a:ln>
            <a:solidFill>
              <a:schemeClr val="tx1"/>
            </a:solidFill>
          </a:ln>
        </p:spPr>
        <p:txBody>
          <a:bodyPr wrap="square" rtlCol="0">
            <a:spAutoFit/>
          </a:bodyPr>
          <a:lstStyle/>
          <a:p>
            <a:r>
              <a:rPr lang="en-US" sz="2400" dirty="0" smtClean="0"/>
              <a:t>20 K, 23 kg sapphire test masses</a:t>
            </a:r>
            <a:endParaRPr lang="en-US" sz="2400" dirty="0"/>
          </a:p>
        </p:txBody>
      </p:sp>
    </p:spTree>
    <p:extLst>
      <p:ext uri="{BB962C8B-B14F-4D97-AF65-F5344CB8AC3E}">
        <p14:creationId xmlns:p14="http://schemas.microsoft.com/office/powerpoint/2010/main" val="140957556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803297" y="783283"/>
            <a:ext cx="3270576" cy="553349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19875" y="767169"/>
            <a:ext cx="3023851" cy="555492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054077" y="1695360"/>
            <a:ext cx="260637" cy="405717"/>
          </a:xfrm>
          <a:custGeom>
            <a:avLst/>
            <a:gdLst/>
            <a:ahLst/>
            <a:cxnLst/>
            <a:rect l="l" t="t" r="r" b="b"/>
            <a:pathLst>
              <a:path w="304800" h="447039">
                <a:moveTo>
                  <a:pt x="0" y="0"/>
                </a:moveTo>
                <a:lnTo>
                  <a:pt x="304683" y="446589"/>
                </a:lnTo>
              </a:path>
            </a:pathLst>
          </a:custGeom>
          <a:ln w="39952">
            <a:solidFill>
              <a:srgbClr val="FF2600"/>
            </a:solidFill>
          </a:ln>
        </p:spPr>
        <p:txBody>
          <a:bodyPr wrap="square" lIns="0" tIns="0" rIns="0" bIns="0" rtlCol="0"/>
          <a:lstStyle/>
          <a:p>
            <a:endParaRPr/>
          </a:p>
        </p:txBody>
      </p:sp>
      <p:sp>
        <p:nvSpPr>
          <p:cNvPr id="6" name="object 6"/>
          <p:cNvSpPr/>
          <p:nvPr/>
        </p:nvSpPr>
        <p:spPr>
          <a:xfrm>
            <a:off x="1190441" y="1956984"/>
            <a:ext cx="143350" cy="173467"/>
          </a:xfrm>
          <a:custGeom>
            <a:avLst/>
            <a:gdLst/>
            <a:ahLst/>
            <a:cxnLst/>
            <a:rect l="l" t="t" r="r" b="b"/>
            <a:pathLst>
              <a:path w="167640" h="191135">
                <a:moveTo>
                  <a:pt x="21649" y="78808"/>
                </a:moveTo>
                <a:lnTo>
                  <a:pt x="10113" y="81300"/>
                </a:lnTo>
                <a:lnTo>
                  <a:pt x="1867" y="90129"/>
                </a:lnTo>
                <a:lnTo>
                  <a:pt x="0" y="96967"/>
                </a:lnTo>
                <a:lnTo>
                  <a:pt x="2492" y="108501"/>
                </a:lnTo>
                <a:lnTo>
                  <a:pt x="11323" y="116747"/>
                </a:lnTo>
                <a:lnTo>
                  <a:pt x="167554" y="191067"/>
                </a:lnTo>
                <a:lnTo>
                  <a:pt x="162924" y="125572"/>
                </a:lnTo>
                <a:lnTo>
                  <a:pt x="122870" y="125572"/>
                </a:lnTo>
                <a:lnTo>
                  <a:pt x="28489" y="80675"/>
                </a:lnTo>
                <a:lnTo>
                  <a:pt x="21649" y="78808"/>
                </a:lnTo>
                <a:close/>
              </a:path>
              <a:path w="167640" h="191135">
                <a:moveTo>
                  <a:pt x="134022" y="0"/>
                </a:moveTo>
                <a:lnTo>
                  <a:pt x="129794" y="757"/>
                </a:lnTo>
                <a:lnTo>
                  <a:pt x="119088" y="8436"/>
                </a:lnTo>
                <a:lnTo>
                  <a:pt x="115503" y="21332"/>
                </a:lnTo>
                <a:lnTo>
                  <a:pt x="122870" y="125572"/>
                </a:lnTo>
                <a:lnTo>
                  <a:pt x="162924" y="125572"/>
                </a:lnTo>
                <a:lnTo>
                  <a:pt x="155358" y="18515"/>
                </a:lnTo>
                <a:lnTo>
                  <a:pt x="154600" y="14287"/>
                </a:lnTo>
                <a:lnTo>
                  <a:pt x="146921" y="3584"/>
                </a:lnTo>
                <a:lnTo>
                  <a:pt x="134022" y="0"/>
                </a:lnTo>
                <a:close/>
              </a:path>
            </a:pathLst>
          </a:custGeom>
          <a:solidFill>
            <a:srgbClr val="FF2600"/>
          </a:solidFill>
        </p:spPr>
        <p:txBody>
          <a:bodyPr wrap="square" lIns="0" tIns="0" rIns="0" bIns="0" rtlCol="0"/>
          <a:lstStyle/>
          <a:p>
            <a:endParaRPr/>
          </a:p>
        </p:txBody>
      </p:sp>
      <p:sp>
        <p:nvSpPr>
          <p:cNvPr id="7" name="object 7"/>
          <p:cNvSpPr/>
          <p:nvPr/>
        </p:nvSpPr>
        <p:spPr>
          <a:xfrm>
            <a:off x="3233574" y="3048868"/>
            <a:ext cx="518015" cy="413785"/>
          </a:xfrm>
          <a:custGeom>
            <a:avLst/>
            <a:gdLst/>
            <a:ahLst/>
            <a:cxnLst/>
            <a:rect l="l" t="t" r="r" b="b"/>
            <a:pathLst>
              <a:path w="605789" h="455929">
                <a:moveTo>
                  <a:pt x="605669" y="0"/>
                </a:moveTo>
                <a:lnTo>
                  <a:pt x="0" y="455540"/>
                </a:lnTo>
              </a:path>
            </a:pathLst>
          </a:custGeom>
          <a:ln w="39949">
            <a:solidFill>
              <a:srgbClr val="FF2600"/>
            </a:solidFill>
          </a:ln>
        </p:spPr>
        <p:txBody>
          <a:bodyPr wrap="square" lIns="0" tIns="0" rIns="0" bIns="0" rtlCol="0"/>
          <a:lstStyle/>
          <a:p>
            <a:endParaRPr/>
          </a:p>
        </p:txBody>
      </p:sp>
      <p:sp>
        <p:nvSpPr>
          <p:cNvPr id="8" name="object 8"/>
          <p:cNvSpPr/>
          <p:nvPr/>
        </p:nvSpPr>
        <p:spPr>
          <a:xfrm>
            <a:off x="3206480" y="3328524"/>
            <a:ext cx="162355" cy="155602"/>
          </a:xfrm>
          <a:custGeom>
            <a:avLst/>
            <a:gdLst/>
            <a:ahLst/>
            <a:cxnLst/>
            <a:rect l="l" t="t" r="r" b="b"/>
            <a:pathLst>
              <a:path w="189864" h="171450">
                <a:moveTo>
                  <a:pt x="81067" y="0"/>
                </a:moveTo>
                <a:lnTo>
                  <a:pt x="70771" y="5920"/>
                </a:lnTo>
                <a:lnTo>
                  <a:pt x="67019" y="11754"/>
                </a:lnTo>
                <a:lnTo>
                  <a:pt x="0" y="171231"/>
                </a:lnTo>
                <a:lnTo>
                  <a:pt x="171833" y="151059"/>
                </a:lnTo>
                <a:lnTo>
                  <a:pt x="183644" y="145332"/>
                </a:lnTo>
                <a:lnTo>
                  <a:pt x="189324" y="133754"/>
                </a:lnTo>
                <a:lnTo>
                  <a:pt x="189344" y="128893"/>
                </a:lnTo>
                <a:lnTo>
                  <a:pt x="186762" y="123571"/>
                </a:lnTo>
                <a:lnTo>
                  <a:pt x="63367" y="123571"/>
                </a:lnTo>
                <a:lnTo>
                  <a:pt x="103854" y="27229"/>
                </a:lnTo>
                <a:lnTo>
                  <a:pt x="104932" y="15123"/>
                </a:lnTo>
                <a:lnTo>
                  <a:pt x="99010" y="4828"/>
                </a:lnTo>
                <a:lnTo>
                  <a:pt x="93176" y="1077"/>
                </a:lnTo>
                <a:lnTo>
                  <a:pt x="81067" y="0"/>
                </a:lnTo>
                <a:close/>
              </a:path>
              <a:path w="189864" h="171450">
                <a:moveTo>
                  <a:pt x="167173" y="111384"/>
                </a:moveTo>
                <a:lnTo>
                  <a:pt x="63367" y="123571"/>
                </a:lnTo>
                <a:lnTo>
                  <a:pt x="186762" y="123571"/>
                </a:lnTo>
                <a:lnTo>
                  <a:pt x="183615" y="117084"/>
                </a:lnTo>
                <a:lnTo>
                  <a:pt x="172036" y="111405"/>
                </a:lnTo>
                <a:lnTo>
                  <a:pt x="167173" y="111384"/>
                </a:lnTo>
                <a:close/>
              </a:path>
            </a:pathLst>
          </a:custGeom>
          <a:solidFill>
            <a:srgbClr val="FF2600"/>
          </a:solidFill>
        </p:spPr>
        <p:txBody>
          <a:bodyPr wrap="square" lIns="0" tIns="0" rIns="0" bIns="0" rtlCol="0"/>
          <a:lstStyle/>
          <a:p>
            <a:endParaRPr/>
          </a:p>
        </p:txBody>
      </p:sp>
      <p:sp>
        <p:nvSpPr>
          <p:cNvPr id="9" name="object 9"/>
          <p:cNvSpPr/>
          <p:nvPr/>
        </p:nvSpPr>
        <p:spPr>
          <a:xfrm>
            <a:off x="4325081" y="1721451"/>
            <a:ext cx="931233" cy="1021784"/>
          </a:xfrm>
          <a:custGeom>
            <a:avLst/>
            <a:gdLst/>
            <a:ahLst/>
            <a:cxnLst/>
            <a:rect l="l" t="t" r="r" b="b"/>
            <a:pathLst>
              <a:path w="1089025" h="1125855">
                <a:moveTo>
                  <a:pt x="0" y="1125403"/>
                </a:moveTo>
                <a:lnTo>
                  <a:pt x="1088451" y="0"/>
                </a:lnTo>
              </a:path>
            </a:pathLst>
          </a:custGeom>
          <a:ln w="39951">
            <a:solidFill>
              <a:srgbClr val="FF2600"/>
            </a:solidFill>
          </a:ln>
        </p:spPr>
        <p:txBody>
          <a:bodyPr wrap="square" lIns="0" tIns="0" rIns="0" bIns="0" rtlCol="0"/>
          <a:lstStyle/>
          <a:p>
            <a:endParaRPr/>
          </a:p>
        </p:txBody>
      </p:sp>
      <p:sp>
        <p:nvSpPr>
          <p:cNvPr id="10" name="object 10"/>
          <p:cNvSpPr/>
          <p:nvPr/>
        </p:nvSpPr>
        <p:spPr>
          <a:xfrm>
            <a:off x="5124520" y="1695589"/>
            <a:ext cx="155296" cy="165975"/>
          </a:xfrm>
          <a:custGeom>
            <a:avLst/>
            <a:gdLst/>
            <a:ahLst/>
            <a:cxnLst/>
            <a:rect l="l" t="t" r="r" b="b"/>
            <a:pathLst>
              <a:path w="181610" h="182880">
                <a:moveTo>
                  <a:pt x="167129" y="56992"/>
                </a:moveTo>
                <a:lnTo>
                  <a:pt x="125990" y="56992"/>
                </a:lnTo>
                <a:lnTo>
                  <a:pt x="101090" y="158484"/>
                </a:lnTo>
                <a:lnTo>
                  <a:pt x="102092" y="171022"/>
                </a:lnTo>
                <a:lnTo>
                  <a:pt x="110152" y="180338"/>
                </a:lnTo>
                <a:lnTo>
                  <a:pt x="115733" y="182641"/>
                </a:lnTo>
                <a:lnTo>
                  <a:pt x="128274" y="181640"/>
                </a:lnTo>
                <a:lnTo>
                  <a:pt x="137592" y="173581"/>
                </a:lnTo>
                <a:lnTo>
                  <a:pt x="139895" y="168000"/>
                </a:lnTo>
                <a:lnTo>
                  <a:pt x="167129" y="56992"/>
                </a:lnTo>
                <a:close/>
              </a:path>
              <a:path w="181610" h="182880">
                <a:moveTo>
                  <a:pt x="181112" y="0"/>
                </a:moveTo>
                <a:lnTo>
                  <a:pt x="14558" y="46822"/>
                </a:lnTo>
                <a:lnTo>
                  <a:pt x="4208" y="53770"/>
                </a:lnTo>
                <a:lnTo>
                  <a:pt x="0" y="65219"/>
                </a:lnTo>
                <a:lnTo>
                  <a:pt x="734" y="71457"/>
                </a:lnTo>
                <a:lnTo>
                  <a:pt x="7682" y="81805"/>
                </a:lnTo>
                <a:lnTo>
                  <a:pt x="19134" y="86012"/>
                </a:lnTo>
                <a:lnTo>
                  <a:pt x="25373" y="85279"/>
                </a:lnTo>
                <a:lnTo>
                  <a:pt x="125990" y="56992"/>
                </a:lnTo>
                <a:lnTo>
                  <a:pt x="167129" y="56992"/>
                </a:lnTo>
                <a:lnTo>
                  <a:pt x="181112" y="0"/>
                </a:lnTo>
                <a:close/>
              </a:path>
            </a:pathLst>
          </a:custGeom>
          <a:solidFill>
            <a:srgbClr val="FF2600"/>
          </a:solidFill>
        </p:spPr>
        <p:txBody>
          <a:bodyPr wrap="square" lIns="0" tIns="0" rIns="0" bIns="0" rtlCol="0"/>
          <a:lstStyle/>
          <a:p>
            <a:endParaRPr/>
          </a:p>
        </p:txBody>
      </p:sp>
      <p:sp>
        <p:nvSpPr>
          <p:cNvPr id="11" name="object 11"/>
          <p:cNvSpPr/>
          <p:nvPr/>
        </p:nvSpPr>
        <p:spPr>
          <a:xfrm>
            <a:off x="3026872" y="3991598"/>
            <a:ext cx="518015" cy="413785"/>
          </a:xfrm>
          <a:custGeom>
            <a:avLst/>
            <a:gdLst/>
            <a:ahLst/>
            <a:cxnLst/>
            <a:rect l="l" t="t" r="r" b="b"/>
            <a:pathLst>
              <a:path w="605789" h="455929">
                <a:moveTo>
                  <a:pt x="605669" y="0"/>
                </a:moveTo>
                <a:lnTo>
                  <a:pt x="0" y="455540"/>
                </a:lnTo>
              </a:path>
            </a:pathLst>
          </a:custGeom>
          <a:ln w="39949">
            <a:solidFill>
              <a:srgbClr val="FF2600"/>
            </a:solidFill>
          </a:ln>
        </p:spPr>
        <p:txBody>
          <a:bodyPr wrap="square" lIns="0" tIns="0" rIns="0" bIns="0" rtlCol="0"/>
          <a:lstStyle/>
          <a:p>
            <a:endParaRPr/>
          </a:p>
        </p:txBody>
      </p:sp>
      <p:sp>
        <p:nvSpPr>
          <p:cNvPr id="12" name="object 12"/>
          <p:cNvSpPr/>
          <p:nvPr/>
        </p:nvSpPr>
        <p:spPr>
          <a:xfrm>
            <a:off x="2999779" y="4271254"/>
            <a:ext cx="162355" cy="155602"/>
          </a:xfrm>
          <a:custGeom>
            <a:avLst/>
            <a:gdLst/>
            <a:ahLst/>
            <a:cxnLst/>
            <a:rect l="l" t="t" r="r" b="b"/>
            <a:pathLst>
              <a:path w="189864" h="171450">
                <a:moveTo>
                  <a:pt x="81067" y="0"/>
                </a:moveTo>
                <a:lnTo>
                  <a:pt x="70772" y="5920"/>
                </a:lnTo>
                <a:lnTo>
                  <a:pt x="67019" y="11754"/>
                </a:lnTo>
                <a:lnTo>
                  <a:pt x="0" y="171231"/>
                </a:lnTo>
                <a:lnTo>
                  <a:pt x="171833" y="151059"/>
                </a:lnTo>
                <a:lnTo>
                  <a:pt x="183644" y="145332"/>
                </a:lnTo>
                <a:lnTo>
                  <a:pt x="189325" y="133755"/>
                </a:lnTo>
                <a:lnTo>
                  <a:pt x="189345" y="128893"/>
                </a:lnTo>
                <a:lnTo>
                  <a:pt x="186763" y="123570"/>
                </a:lnTo>
                <a:lnTo>
                  <a:pt x="63367" y="123570"/>
                </a:lnTo>
                <a:lnTo>
                  <a:pt x="103855" y="27228"/>
                </a:lnTo>
                <a:lnTo>
                  <a:pt x="104932" y="15121"/>
                </a:lnTo>
                <a:lnTo>
                  <a:pt x="99009" y="4827"/>
                </a:lnTo>
                <a:lnTo>
                  <a:pt x="93176" y="1077"/>
                </a:lnTo>
                <a:lnTo>
                  <a:pt x="81067" y="0"/>
                </a:lnTo>
                <a:close/>
              </a:path>
              <a:path w="189864" h="171450">
                <a:moveTo>
                  <a:pt x="167173" y="111384"/>
                </a:moveTo>
                <a:lnTo>
                  <a:pt x="63367" y="123570"/>
                </a:lnTo>
                <a:lnTo>
                  <a:pt x="186763" y="123570"/>
                </a:lnTo>
                <a:lnTo>
                  <a:pt x="183616" y="117084"/>
                </a:lnTo>
                <a:lnTo>
                  <a:pt x="172038" y="111405"/>
                </a:lnTo>
                <a:lnTo>
                  <a:pt x="167173" y="111384"/>
                </a:lnTo>
                <a:close/>
              </a:path>
            </a:pathLst>
          </a:custGeom>
          <a:solidFill>
            <a:srgbClr val="FF2600"/>
          </a:solidFill>
        </p:spPr>
        <p:txBody>
          <a:bodyPr wrap="square" lIns="0" tIns="0" rIns="0" bIns="0" rtlCol="0"/>
          <a:lstStyle/>
          <a:p>
            <a:endParaRPr/>
          </a:p>
        </p:txBody>
      </p:sp>
      <p:sp>
        <p:nvSpPr>
          <p:cNvPr id="13" name="object 13"/>
          <p:cNvSpPr/>
          <p:nvPr/>
        </p:nvSpPr>
        <p:spPr>
          <a:xfrm>
            <a:off x="4583886" y="3244060"/>
            <a:ext cx="613582" cy="501959"/>
          </a:xfrm>
          <a:custGeom>
            <a:avLst/>
            <a:gdLst/>
            <a:ahLst/>
            <a:cxnLst/>
            <a:rect l="l" t="t" r="r" b="b"/>
            <a:pathLst>
              <a:path w="717550" h="553085">
                <a:moveTo>
                  <a:pt x="0" y="552746"/>
                </a:moveTo>
                <a:lnTo>
                  <a:pt x="717106" y="0"/>
                </a:lnTo>
              </a:path>
            </a:pathLst>
          </a:custGeom>
          <a:ln w="39950">
            <a:solidFill>
              <a:srgbClr val="FF2600"/>
            </a:solidFill>
          </a:ln>
        </p:spPr>
        <p:txBody>
          <a:bodyPr wrap="square" lIns="0" tIns="0" rIns="0" bIns="0" rtlCol="0"/>
          <a:lstStyle/>
          <a:p>
            <a:endParaRPr/>
          </a:p>
        </p:txBody>
      </p:sp>
      <p:sp>
        <p:nvSpPr>
          <p:cNvPr id="14" name="object 14"/>
          <p:cNvSpPr/>
          <p:nvPr/>
        </p:nvSpPr>
        <p:spPr>
          <a:xfrm>
            <a:off x="5062449" y="3222094"/>
            <a:ext cx="161812" cy="156754"/>
          </a:xfrm>
          <a:custGeom>
            <a:avLst/>
            <a:gdLst/>
            <a:ahLst/>
            <a:cxnLst/>
            <a:rect l="l" t="t" r="r" b="b"/>
            <a:pathLst>
              <a:path w="189229" h="172720">
                <a:moveTo>
                  <a:pt x="169180" y="48406"/>
                </a:moveTo>
                <a:lnTo>
                  <a:pt x="126052" y="48406"/>
                </a:lnTo>
                <a:lnTo>
                  <a:pt x="86706" y="145219"/>
                </a:lnTo>
                <a:lnTo>
                  <a:pt x="85778" y="157360"/>
                </a:lnTo>
                <a:lnTo>
                  <a:pt x="91852" y="167593"/>
                </a:lnTo>
                <a:lnTo>
                  <a:pt x="97694" y="171242"/>
                </a:lnTo>
                <a:lnTo>
                  <a:pt x="109837" y="172172"/>
                </a:lnTo>
                <a:lnTo>
                  <a:pt x="120071" y="166100"/>
                </a:lnTo>
                <a:lnTo>
                  <a:pt x="123723" y="160257"/>
                </a:lnTo>
                <a:lnTo>
                  <a:pt x="169180" y="48406"/>
                </a:lnTo>
                <a:close/>
              </a:path>
              <a:path w="189229" h="172720">
                <a:moveTo>
                  <a:pt x="188852" y="0"/>
                </a:moveTo>
                <a:lnTo>
                  <a:pt x="17269" y="22200"/>
                </a:lnTo>
                <a:lnTo>
                  <a:pt x="5571" y="28021"/>
                </a:lnTo>
                <a:lnTo>
                  <a:pt x="0" y="39578"/>
                </a:lnTo>
                <a:lnTo>
                  <a:pt x="21" y="44573"/>
                </a:lnTo>
                <a:lnTo>
                  <a:pt x="5842" y="56268"/>
                </a:lnTo>
                <a:lnTo>
                  <a:pt x="17401" y="61838"/>
                </a:lnTo>
                <a:lnTo>
                  <a:pt x="22397" y="61817"/>
                </a:lnTo>
                <a:lnTo>
                  <a:pt x="126052" y="48406"/>
                </a:lnTo>
                <a:lnTo>
                  <a:pt x="169180" y="48406"/>
                </a:lnTo>
                <a:lnTo>
                  <a:pt x="188852" y="0"/>
                </a:lnTo>
                <a:close/>
              </a:path>
            </a:pathLst>
          </a:custGeom>
          <a:solidFill>
            <a:srgbClr val="FF2600"/>
          </a:solidFill>
        </p:spPr>
        <p:txBody>
          <a:bodyPr wrap="square" lIns="0" tIns="0" rIns="0" bIns="0" rtlCol="0"/>
          <a:lstStyle/>
          <a:p>
            <a:endParaRPr/>
          </a:p>
        </p:txBody>
      </p:sp>
      <p:sp>
        <p:nvSpPr>
          <p:cNvPr id="15" name="object 15"/>
          <p:cNvSpPr/>
          <p:nvPr/>
        </p:nvSpPr>
        <p:spPr>
          <a:xfrm>
            <a:off x="1333726" y="4942272"/>
            <a:ext cx="671139" cy="0"/>
          </a:xfrm>
          <a:custGeom>
            <a:avLst/>
            <a:gdLst/>
            <a:ahLst/>
            <a:cxnLst/>
            <a:rect l="l" t="t" r="r" b="b"/>
            <a:pathLst>
              <a:path w="784860">
                <a:moveTo>
                  <a:pt x="0" y="0"/>
                </a:moveTo>
                <a:lnTo>
                  <a:pt x="784264" y="0"/>
                </a:lnTo>
              </a:path>
            </a:pathLst>
          </a:custGeom>
          <a:ln w="39947">
            <a:solidFill>
              <a:srgbClr val="FF2600"/>
            </a:solidFill>
          </a:ln>
        </p:spPr>
        <p:txBody>
          <a:bodyPr wrap="square" lIns="0" tIns="0" rIns="0" bIns="0" rtlCol="0"/>
          <a:lstStyle/>
          <a:p>
            <a:endParaRPr/>
          </a:p>
        </p:txBody>
      </p:sp>
      <p:sp>
        <p:nvSpPr>
          <p:cNvPr id="16" name="object 16"/>
          <p:cNvSpPr/>
          <p:nvPr/>
        </p:nvSpPr>
        <p:spPr>
          <a:xfrm>
            <a:off x="1884834" y="4860935"/>
            <a:ext cx="153667" cy="163094"/>
          </a:xfrm>
          <a:custGeom>
            <a:avLst/>
            <a:gdLst/>
            <a:ahLst/>
            <a:cxnLst/>
            <a:rect l="l" t="t" r="r" b="b"/>
            <a:pathLst>
              <a:path w="179705" h="179704">
                <a:moveTo>
                  <a:pt x="23159" y="0"/>
                </a:moveTo>
                <a:lnTo>
                  <a:pt x="11541" y="1575"/>
                </a:lnTo>
                <a:lnTo>
                  <a:pt x="2655" y="9649"/>
                </a:lnTo>
                <a:lnTo>
                  <a:pt x="194" y="16465"/>
                </a:lnTo>
                <a:lnTo>
                  <a:pt x="1769" y="28081"/>
                </a:lnTo>
                <a:lnTo>
                  <a:pt x="9845" y="36966"/>
                </a:lnTo>
                <a:lnTo>
                  <a:pt x="100128" y="89621"/>
                </a:lnTo>
                <a:lnTo>
                  <a:pt x="9845" y="142275"/>
                </a:lnTo>
                <a:lnTo>
                  <a:pt x="4347" y="146998"/>
                </a:lnTo>
                <a:lnTo>
                  <a:pt x="0" y="157885"/>
                </a:lnTo>
                <a:lnTo>
                  <a:pt x="2655" y="169593"/>
                </a:lnTo>
                <a:lnTo>
                  <a:pt x="7379" y="175090"/>
                </a:lnTo>
                <a:lnTo>
                  <a:pt x="18267" y="179436"/>
                </a:lnTo>
                <a:lnTo>
                  <a:pt x="29977" y="176781"/>
                </a:lnTo>
                <a:lnTo>
                  <a:pt x="179423" y="89621"/>
                </a:lnTo>
                <a:lnTo>
                  <a:pt x="29977" y="2460"/>
                </a:lnTo>
                <a:lnTo>
                  <a:pt x="23159" y="0"/>
                </a:lnTo>
                <a:close/>
              </a:path>
            </a:pathLst>
          </a:custGeom>
          <a:solidFill>
            <a:srgbClr val="FF2600"/>
          </a:solidFill>
        </p:spPr>
        <p:txBody>
          <a:bodyPr wrap="square" lIns="0" tIns="0" rIns="0" bIns="0" rtlCol="0"/>
          <a:lstStyle/>
          <a:p>
            <a:endParaRPr/>
          </a:p>
        </p:txBody>
      </p:sp>
      <p:sp>
        <p:nvSpPr>
          <p:cNvPr id="17" name="object 17"/>
          <p:cNvSpPr txBox="1"/>
          <p:nvPr/>
        </p:nvSpPr>
        <p:spPr>
          <a:xfrm>
            <a:off x="5514817" y="4685498"/>
            <a:ext cx="931776" cy="446058"/>
          </a:xfrm>
          <a:prstGeom prst="rect">
            <a:avLst/>
          </a:prstGeom>
        </p:spPr>
        <p:txBody>
          <a:bodyPr vert="horz" wrap="square" lIns="0" tIns="0" rIns="0" bIns="0" rtlCol="0">
            <a:spAutoFit/>
          </a:bodyPr>
          <a:lstStyle/>
          <a:p>
            <a:pPr marL="11135" marR="4454">
              <a:lnSpc>
                <a:spcPct val="100600"/>
              </a:lnSpc>
            </a:pPr>
            <a:r>
              <a:rPr sz="1400" b="1" spc="4" dirty="0">
                <a:solidFill>
                  <a:srgbClr val="000090"/>
                </a:solidFill>
                <a:latin typeface="Verdana"/>
                <a:cs typeface="Verdana"/>
              </a:rPr>
              <a:t>Sapphire mirror</a:t>
            </a:r>
            <a:endParaRPr sz="1400">
              <a:latin typeface="Verdana"/>
              <a:cs typeface="Verdana"/>
            </a:endParaRPr>
          </a:p>
        </p:txBody>
      </p:sp>
      <p:sp>
        <p:nvSpPr>
          <p:cNvPr id="18" name="object 18"/>
          <p:cNvSpPr txBox="1"/>
          <p:nvPr/>
        </p:nvSpPr>
        <p:spPr>
          <a:xfrm>
            <a:off x="3723924" y="4685498"/>
            <a:ext cx="642361" cy="446058"/>
          </a:xfrm>
          <a:prstGeom prst="rect">
            <a:avLst/>
          </a:prstGeom>
        </p:spPr>
        <p:txBody>
          <a:bodyPr vert="horz" wrap="square" lIns="0" tIns="0" rIns="0" bIns="0" rtlCol="0">
            <a:spAutoFit/>
          </a:bodyPr>
          <a:lstStyle/>
          <a:p>
            <a:pPr marL="11135" marR="4454">
              <a:lnSpc>
                <a:spcPct val="100600"/>
              </a:lnSpc>
            </a:pPr>
            <a:r>
              <a:rPr sz="1400" b="1" spc="9" dirty="0">
                <a:solidFill>
                  <a:srgbClr val="000090"/>
                </a:solidFill>
                <a:latin typeface="Verdana"/>
                <a:cs typeface="Verdana"/>
              </a:rPr>
              <a:t>Rec</a:t>
            </a:r>
            <a:r>
              <a:rPr sz="1400" b="1" spc="4" dirty="0">
                <a:solidFill>
                  <a:srgbClr val="000090"/>
                </a:solidFill>
                <a:latin typeface="Verdana"/>
                <a:cs typeface="Verdana"/>
              </a:rPr>
              <a:t>oil</a:t>
            </a:r>
            <a:r>
              <a:rPr sz="1400" b="1" spc="9" dirty="0">
                <a:solidFill>
                  <a:srgbClr val="000090"/>
                </a:solidFill>
                <a:latin typeface="Verdana"/>
                <a:cs typeface="Verdana"/>
              </a:rPr>
              <a:t> mass</a:t>
            </a:r>
            <a:endParaRPr sz="1400">
              <a:latin typeface="Verdana"/>
              <a:cs typeface="Verdana"/>
            </a:endParaRPr>
          </a:p>
        </p:txBody>
      </p:sp>
      <p:sp>
        <p:nvSpPr>
          <p:cNvPr id="19" name="object 19"/>
          <p:cNvSpPr/>
          <p:nvPr/>
        </p:nvSpPr>
        <p:spPr>
          <a:xfrm>
            <a:off x="4427102" y="4380250"/>
            <a:ext cx="613582" cy="501959"/>
          </a:xfrm>
          <a:custGeom>
            <a:avLst/>
            <a:gdLst/>
            <a:ahLst/>
            <a:cxnLst/>
            <a:rect l="l" t="t" r="r" b="b"/>
            <a:pathLst>
              <a:path w="717550" h="553085">
                <a:moveTo>
                  <a:pt x="0" y="552746"/>
                </a:moveTo>
                <a:lnTo>
                  <a:pt x="717106" y="0"/>
                </a:lnTo>
              </a:path>
            </a:pathLst>
          </a:custGeom>
          <a:ln w="39950">
            <a:solidFill>
              <a:srgbClr val="FF2600"/>
            </a:solidFill>
          </a:ln>
        </p:spPr>
        <p:txBody>
          <a:bodyPr wrap="square" lIns="0" tIns="0" rIns="0" bIns="0" rtlCol="0"/>
          <a:lstStyle/>
          <a:p>
            <a:endParaRPr/>
          </a:p>
        </p:txBody>
      </p:sp>
      <p:sp>
        <p:nvSpPr>
          <p:cNvPr id="20" name="object 20"/>
          <p:cNvSpPr/>
          <p:nvPr/>
        </p:nvSpPr>
        <p:spPr>
          <a:xfrm>
            <a:off x="4905666" y="4358283"/>
            <a:ext cx="161812" cy="156754"/>
          </a:xfrm>
          <a:custGeom>
            <a:avLst/>
            <a:gdLst/>
            <a:ahLst/>
            <a:cxnLst/>
            <a:rect l="l" t="t" r="r" b="b"/>
            <a:pathLst>
              <a:path w="189229" h="172720">
                <a:moveTo>
                  <a:pt x="169179" y="48406"/>
                </a:moveTo>
                <a:lnTo>
                  <a:pt x="126053" y="48406"/>
                </a:lnTo>
                <a:lnTo>
                  <a:pt x="86707" y="145219"/>
                </a:lnTo>
                <a:lnTo>
                  <a:pt x="85778" y="157361"/>
                </a:lnTo>
                <a:lnTo>
                  <a:pt x="91853" y="167594"/>
                </a:lnTo>
                <a:lnTo>
                  <a:pt x="97695" y="171242"/>
                </a:lnTo>
                <a:lnTo>
                  <a:pt x="109838" y="172171"/>
                </a:lnTo>
                <a:lnTo>
                  <a:pt x="120072" y="166099"/>
                </a:lnTo>
                <a:lnTo>
                  <a:pt x="123722" y="160257"/>
                </a:lnTo>
                <a:lnTo>
                  <a:pt x="169179" y="48406"/>
                </a:lnTo>
                <a:close/>
              </a:path>
              <a:path w="189229" h="172720">
                <a:moveTo>
                  <a:pt x="188852" y="0"/>
                </a:moveTo>
                <a:lnTo>
                  <a:pt x="17270" y="22200"/>
                </a:lnTo>
                <a:lnTo>
                  <a:pt x="5572" y="28021"/>
                </a:lnTo>
                <a:lnTo>
                  <a:pt x="0" y="39579"/>
                </a:lnTo>
                <a:lnTo>
                  <a:pt x="21" y="44573"/>
                </a:lnTo>
                <a:lnTo>
                  <a:pt x="5843" y="56268"/>
                </a:lnTo>
                <a:lnTo>
                  <a:pt x="17401" y="61840"/>
                </a:lnTo>
                <a:lnTo>
                  <a:pt x="22397" y="61818"/>
                </a:lnTo>
                <a:lnTo>
                  <a:pt x="126053" y="48406"/>
                </a:lnTo>
                <a:lnTo>
                  <a:pt x="169179" y="48406"/>
                </a:lnTo>
                <a:lnTo>
                  <a:pt x="188852" y="0"/>
                </a:lnTo>
                <a:close/>
              </a:path>
            </a:pathLst>
          </a:custGeom>
          <a:solidFill>
            <a:srgbClr val="FF2600"/>
          </a:solidFill>
        </p:spPr>
        <p:txBody>
          <a:bodyPr wrap="square" lIns="0" tIns="0" rIns="0" bIns="0" rtlCol="0"/>
          <a:lstStyle/>
          <a:p>
            <a:endParaRPr/>
          </a:p>
        </p:txBody>
      </p:sp>
      <p:sp>
        <p:nvSpPr>
          <p:cNvPr id="21" name="object 21"/>
          <p:cNvSpPr txBox="1"/>
          <p:nvPr/>
        </p:nvSpPr>
        <p:spPr>
          <a:xfrm>
            <a:off x="137376" y="5899143"/>
            <a:ext cx="1914050" cy="568553"/>
          </a:xfrm>
          <a:prstGeom prst="rect">
            <a:avLst/>
          </a:prstGeom>
        </p:spPr>
        <p:txBody>
          <a:bodyPr vert="horz" wrap="square" lIns="0" tIns="0" rIns="0" bIns="0" rtlCol="0">
            <a:spAutoFit/>
          </a:bodyPr>
          <a:lstStyle/>
          <a:p>
            <a:pPr marL="11135" marR="4454">
              <a:lnSpc>
                <a:spcPts val="1473"/>
              </a:lnSpc>
            </a:pPr>
            <a:r>
              <a:rPr sz="1300" i="1" spc="4" dirty="0">
                <a:solidFill>
                  <a:srgbClr val="002060"/>
                </a:solidFill>
                <a:latin typeface="Verdana"/>
                <a:cs typeface="Verdana"/>
              </a:rPr>
              <a:t>IM recoil mass and heat link are not shown</a:t>
            </a:r>
            <a:endParaRPr sz="1300">
              <a:latin typeface="Verdana"/>
              <a:cs typeface="Verdana"/>
            </a:endParaRPr>
          </a:p>
        </p:txBody>
      </p:sp>
      <p:sp>
        <p:nvSpPr>
          <p:cNvPr id="22" name="object 22"/>
          <p:cNvSpPr/>
          <p:nvPr/>
        </p:nvSpPr>
        <p:spPr>
          <a:xfrm>
            <a:off x="148486" y="316261"/>
            <a:ext cx="7158818" cy="322153"/>
          </a:xfrm>
          <a:custGeom>
            <a:avLst/>
            <a:gdLst/>
            <a:ahLst/>
            <a:cxnLst/>
            <a:rect l="l" t="t" r="r" b="b"/>
            <a:pathLst>
              <a:path w="8371840" h="354965">
                <a:moveTo>
                  <a:pt x="0" y="0"/>
                </a:moveTo>
                <a:lnTo>
                  <a:pt x="8371674" y="0"/>
                </a:lnTo>
                <a:lnTo>
                  <a:pt x="8371674" y="354968"/>
                </a:lnTo>
                <a:lnTo>
                  <a:pt x="0" y="354968"/>
                </a:lnTo>
                <a:lnTo>
                  <a:pt x="0" y="0"/>
                </a:lnTo>
                <a:close/>
              </a:path>
            </a:pathLst>
          </a:custGeom>
          <a:solidFill>
            <a:srgbClr val="FFFD9E"/>
          </a:solidFill>
        </p:spPr>
        <p:txBody>
          <a:bodyPr wrap="square" lIns="0" tIns="0" rIns="0" bIns="0" rtlCol="0"/>
          <a:lstStyle/>
          <a:p>
            <a:endParaRPr/>
          </a:p>
        </p:txBody>
      </p:sp>
      <p:sp>
        <p:nvSpPr>
          <p:cNvPr id="23" name="object 23"/>
          <p:cNvSpPr/>
          <p:nvPr/>
        </p:nvSpPr>
        <p:spPr>
          <a:xfrm>
            <a:off x="148486" y="316261"/>
            <a:ext cx="7158818" cy="322153"/>
          </a:xfrm>
          <a:custGeom>
            <a:avLst/>
            <a:gdLst/>
            <a:ahLst/>
            <a:cxnLst/>
            <a:rect l="l" t="t" r="r" b="b"/>
            <a:pathLst>
              <a:path w="8371840" h="354965">
                <a:moveTo>
                  <a:pt x="0" y="0"/>
                </a:moveTo>
                <a:lnTo>
                  <a:pt x="8371674" y="0"/>
                </a:lnTo>
                <a:lnTo>
                  <a:pt x="8371674" y="354968"/>
                </a:lnTo>
                <a:lnTo>
                  <a:pt x="0" y="354968"/>
                </a:lnTo>
                <a:lnTo>
                  <a:pt x="0" y="0"/>
                </a:lnTo>
                <a:close/>
              </a:path>
            </a:pathLst>
          </a:custGeom>
          <a:ln w="9986">
            <a:solidFill>
              <a:srgbClr val="FF2600"/>
            </a:solidFill>
          </a:ln>
        </p:spPr>
        <p:txBody>
          <a:bodyPr wrap="square" lIns="0" tIns="0" rIns="0" bIns="0" rtlCol="0"/>
          <a:lstStyle/>
          <a:p>
            <a:endParaRPr/>
          </a:p>
        </p:txBody>
      </p:sp>
      <p:sp>
        <p:nvSpPr>
          <p:cNvPr id="24" name="object 24"/>
          <p:cNvSpPr txBox="1"/>
          <p:nvPr/>
        </p:nvSpPr>
        <p:spPr>
          <a:xfrm>
            <a:off x="219623" y="361998"/>
            <a:ext cx="6947594" cy="215444"/>
          </a:xfrm>
          <a:prstGeom prst="rect">
            <a:avLst/>
          </a:prstGeom>
        </p:spPr>
        <p:txBody>
          <a:bodyPr vert="horz" wrap="square" lIns="0" tIns="0" rIns="0" bIns="0" rtlCol="0">
            <a:spAutoFit/>
          </a:bodyPr>
          <a:lstStyle/>
          <a:p>
            <a:pPr marL="11135"/>
            <a:r>
              <a:rPr sz="1400" spc="4" dirty="0">
                <a:latin typeface="Cambria"/>
                <a:cs typeface="Cambria"/>
              </a:rPr>
              <a:t>Fabric</a:t>
            </a:r>
            <a:r>
              <a:rPr sz="1400" dirty="0">
                <a:latin typeface="Cambria"/>
                <a:cs typeface="Cambria"/>
              </a:rPr>
              <a:t>a</a:t>
            </a:r>
            <a:r>
              <a:rPr sz="1400" spc="4" dirty="0">
                <a:latin typeface="Cambria"/>
                <a:cs typeface="Cambria"/>
              </a:rPr>
              <a:t>t</a:t>
            </a:r>
            <a:r>
              <a:rPr sz="1400" dirty="0">
                <a:latin typeface="Cambria"/>
                <a:cs typeface="Cambria"/>
              </a:rPr>
              <a:t>io</a:t>
            </a:r>
            <a:r>
              <a:rPr sz="1400" spc="4" dirty="0">
                <a:latin typeface="Cambria"/>
                <a:cs typeface="Cambria"/>
              </a:rPr>
              <a:t>n </a:t>
            </a:r>
            <a:r>
              <a:rPr sz="1400" dirty="0">
                <a:latin typeface="Cambria"/>
                <a:cs typeface="Cambria"/>
              </a:rPr>
              <a:t>(o</a:t>
            </a:r>
            <a:r>
              <a:rPr sz="1400" spc="4" dirty="0">
                <a:latin typeface="Cambria"/>
                <a:cs typeface="Cambria"/>
              </a:rPr>
              <a:t>t</a:t>
            </a:r>
            <a:r>
              <a:rPr sz="1400" dirty="0">
                <a:latin typeface="Cambria"/>
                <a:cs typeface="Cambria"/>
              </a:rPr>
              <a:t>he</a:t>
            </a:r>
            <a:r>
              <a:rPr sz="1400" spc="4" dirty="0">
                <a:latin typeface="Cambria"/>
                <a:cs typeface="Cambria"/>
              </a:rPr>
              <a:t>r t</a:t>
            </a:r>
            <a:r>
              <a:rPr sz="1400" dirty="0">
                <a:latin typeface="Cambria"/>
                <a:cs typeface="Cambria"/>
              </a:rPr>
              <a:t>h</a:t>
            </a:r>
            <a:r>
              <a:rPr sz="1400" spc="4" dirty="0">
                <a:latin typeface="Cambria"/>
                <a:cs typeface="Cambria"/>
              </a:rPr>
              <a:t>an t</a:t>
            </a:r>
            <a:r>
              <a:rPr sz="1400" dirty="0">
                <a:latin typeface="Cambria"/>
                <a:cs typeface="Cambria"/>
              </a:rPr>
              <a:t>h</a:t>
            </a:r>
            <a:r>
              <a:rPr sz="1400" spc="4" dirty="0">
                <a:latin typeface="Cambria"/>
                <a:cs typeface="Cambria"/>
              </a:rPr>
              <a:t>e platform) </a:t>
            </a:r>
            <a:r>
              <a:rPr sz="1400" spc="9" dirty="0">
                <a:latin typeface="Cambria"/>
                <a:cs typeface="Cambria"/>
              </a:rPr>
              <a:t>w/</a:t>
            </a:r>
            <a:r>
              <a:rPr sz="1400" spc="4" dirty="0">
                <a:latin typeface="Cambria"/>
                <a:cs typeface="Cambria"/>
              </a:rPr>
              <a:t> a </a:t>
            </a:r>
            <a:r>
              <a:rPr sz="1400" spc="9" dirty="0">
                <a:latin typeface="Cambria"/>
                <a:cs typeface="Cambria"/>
              </a:rPr>
              <a:t>dummy</a:t>
            </a:r>
            <a:r>
              <a:rPr sz="1400" spc="4" dirty="0">
                <a:latin typeface="Cambria"/>
                <a:cs typeface="Cambria"/>
              </a:rPr>
              <a:t> mirror will be done at end of this Mar</a:t>
            </a:r>
            <a:r>
              <a:rPr sz="1400" spc="4" dirty="0" smtClean="0">
                <a:latin typeface="Cambria"/>
                <a:cs typeface="Cambria"/>
              </a:rPr>
              <a:t>.</a:t>
            </a:r>
            <a:endParaRPr sz="1500" dirty="0">
              <a:latin typeface="Times New Roman"/>
              <a:cs typeface="Times New Roman"/>
            </a:endParaRPr>
          </a:p>
        </p:txBody>
      </p:sp>
      <p:sp>
        <p:nvSpPr>
          <p:cNvPr id="29" name="object 29"/>
          <p:cNvSpPr txBox="1">
            <a:spLocks noGrp="1"/>
          </p:cNvSpPr>
          <p:nvPr>
            <p:ph type="sldNum" sz="quarter" idx="4294967295"/>
          </p:nvPr>
        </p:nvSpPr>
        <p:spPr>
          <a:xfrm>
            <a:off x="8180433" y="6364185"/>
            <a:ext cx="269867" cy="276999"/>
          </a:xfrm>
          <a:prstGeom prst="rect">
            <a:avLst/>
          </a:prstGeom>
        </p:spPr>
        <p:txBody>
          <a:bodyPr vert="horz" wrap="square" lIns="0" tIns="0" rIns="0" bIns="0" rtlCol="0">
            <a:spAutoFit/>
          </a:bodyPr>
          <a:lstStyle/>
          <a:p>
            <a:pPr marL="22271"/>
            <a:fld id="{81D60167-4931-47E6-BA6A-407CBD079E47}" type="slidenum">
              <a:rPr spc="9" dirty="0"/>
              <a:pPr marL="22271"/>
              <a:t>62</a:t>
            </a:fld>
            <a:endParaRPr spc="9" dirty="0"/>
          </a:p>
        </p:txBody>
      </p:sp>
      <p:sp>
        <p:nvSpPr>
          <p:cNvPr id="25" name="object 25"/>
          <p:cNvSpPr txBox="1"/>
          <p:nvPr/>
        </p:nvSpPr>
        <p:spPr>
          <a:xfrm>
            <a:off x="3261164" y="2808207"/>
            <a:ext cx="1132140" cy="216690"/>
          </a:xfrm>
          <a:prstGeom prst="rect">
            <a:avLst/>
          </a:prstGeom>
        </p:spPr>
        <p:txBody>
          <a:bodyPr vert="horz" wrap="square" lIns="0" tIns="0" rIns="0" bIns="0" rtlCol="0">
            <a:spAutoFit/>
          </a:bodyPr>
          <a:lstStyle/>
          <a:p>
            <a:pPr marL="11135"/>
            <a:r>
              <a:rPr sz="1400" b="1" spc="9" dirty="0">
                <a:solidFill>
                  <a:srgbClr val="000090"/>
                </a:solidFill>
                <a:latin typeface="Verdana"/>
                <a:cs typeface="Verdana"/>
              </a:rPr>
              <a:t>Marionette</a:t>
            </a:r>
            <a:endParaRPr sz="1400">
              <a:latin typeface="Verdana"/>
              <a:cs typeface="Verdana"/>
            </a:endParaRPr>
          </a:p>
        </p:txBody>
      </p:sp>
      <p:sp>
        <p:nvSpPr>
          <p:cNvPr id="26" name="object 26"/>
          <p:cNvSpPr txBox="1"/>
          <p:nvPr/>
        </p:nvSpPr>
        <p:spPr>
          <a:xfrm>
            <a:off x="3533672" y="3783163"/>
            <a:ext cx="1104448" cy="216690"/>
          </a:xfrm>
          <a:prstGeom prst="rect">
            <a:avLst/>
          </a:prstGeom>
        </p:spPr>
        <p:txBody>
          <a:bodyPr vert="horz" wrap="square" lIns="0" tIns="0" rIns="0" bIns="0" rtlCol="0">
            <a:spAutoFit/>
          </a:bodyPr>
          <a:lstStyle/>
          <a:p>
            <a:pPr marL="11135"/>
            <a:r>
              <a:rPr sz="1400" b="1" spc="9" dirty="0">
                <a:solidFill>
                  <a:srgbClr val="000090"/>
                </a:solidFill>
                <a:latin typeface="Verdana"/>
                <a:cs typeface="Verdana"/>
              </a:rPr>
              <a:t>Bottom</a:t>
            </a:r>
            <a:r>
              <a:rPr sz="1400" b="1" spc="4" dirty="0">
                <a:solidFill>
                  <a:srgbClr val="000090"/>
                </a:solidFill>
                <a:latin typeface="Verdana"/>
                <a:cs typeface="Verdana"/>
              </a:rPr>
              <a:t> IM</a:t>
            </a:r>
            <a:endParaRPr sz="1400">
              <a:latin typeface="Verdana"/>
              <a:cs typeface="Verdana"/>
            </a:endParaRPr>
          </a:p>
        </p:txBody>
      </p:sp>
      <p:sp>
        <p:nvSpPr>
          <p:cNvPr id="27" name="object 27"/>
          <p:cNvSpPr txBox="1"/>
          <p:nvPr/>
        </p:nvSpPr>
        <p:spPr>
          <a:xfrm>
            <a:off x="229961" y="4685499"/>
            <a:ext cx="1580109" cy="216690"/>
          </a:xfrm>
          <a:prstGeom prst="rect">
            <a:avLst/>
          </a:prstGeom>
        </p:spPr>
        <p:txBody>
          <a:bodyPr vert="horz" wrap="square" lIns="0" tIns="0" rIns="0" bIns="0" rtlCol="0">
            <a:spAutoFit/>
          </a:bodyPr>
          <a:lstStyle/>
          <a:p>
            <a:pPr marL="11135"/>
            <a:r>
              <a:rPr sz="1400" b="1" spc="9" dirty="0">
                <a:solidFill>
                  <a:srgbClr val="000090"/>
                </a:solidFill>
                <a:latin typeface="Verdana"/>
                <a:cs typeface="Verdana"/>
              </a:rPr>
              <a:t>Sapphire</a:t>
            </a:r>
            <a:r>
              <a:rPr sz="1400" b="1" spc="4" dirty="0">
                <a:solidFill>
                  <a:srgbClr val="000090"/>
                </a:solidFill>
                <a:latin typeface="Verdana"/>
                <a:cs typeface="Verdana"/>
              </a:rPr>
              <a:t> fibers</a:t>
            </a:r>
            <a:endParaRPr sz="1400">
              <a:latin typeface="Verdana"/>
              <a:cs typeface="Verdana"/>
            </a:endParaRPr>
          </a:p>
        </p:txBody>
      </p:sp>
      <p:sp>
        <p:nvSpPr>
          <p:cNvPr id="31" name="TextBox 30"/>
          <p:cNvSpPr txBox="1"/>
          <p:nvPr/>
        </p:nvSpPr>
        <p:spPr>
          <a:xfrm>
            <a:off x="0" y="6479402"/>
            <a:ext cx="1694094" cy="369332"/>
          </a:xfrm>
          <a:prstGeom prst="rect">
            <a:avLst/>
          </a:prstGeom>
          <a:noFill/>
        </p:spPr>
        <p:txBody>
          <a:bodyPr wrap="none" rtlCol="0">
            <a:spAutoFit/>
          </a:bodyPr>
          <a:lstStyle/>
          <a:p>
            <a:r>
              <a:rPr lang="en-US" dirty="0" smtClean="0"/>
              <a:t>From G1600682</a:t>
            </a:r>
            <a:endParaRPr lang="en-US" dirty="0"/>
          </a:p>
        </p:txBody>
      </p:sp>
    </p:spTree>
    <p:extLst>
      <p:ext uri="{BB962C8B-B14F-4D97-AF65-F5344CB8AC3E}">
        <p14:creationId xmlns:p14="http://schemas.microsoft.com/office/powerpoint/2010/main" val="333387390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0" y="76200"/>
            <a:ext cx="9144000" cy="944563"/>
          </a:xfrm>
        </p:spPr>
        <p:txBody>
          <a:bodyPr>
            <a:noAutofit/>
          </a:bodyPr>
          <a:lstStyle/>
          <a:p>
            <a:r>
              <a:rPr lang="en-US" sz="3600" dirty="0" smtClean="0"/>
              <a:t>aLIGO test mass chambers</a:t>
            </a:r>
          </a:p>
        </p:txBody>
      </p:sp>
      <p:sp>
        <p:nvSpPr>
          <p:cNvPr id="27" name="Footer Placeholder 26"/>
          <p:cNvSpPr>
            <a:spLocks noGrp="1"/>
          </p:cNvSpPr>
          <p:nvPr>
            <p:ph type="ftr" sz="quarter" idx="11"/>
          </p:nvPr>
        </p:nvSpPr>
        <p:spPr>
          <a:xfrm>
            <a:off x="0" y="6492875"/>
            <a:ext cx="2895600" cy="365125"/>
          </a:xfrm>
        </p:spPr>
        <p:txBody>
          <a:bodyPr/>
          <a:lstStyle/>
          <a:p>
            <a:pPr algn="l"/>
            <a:r>
              <a:rPr lang="sv-SE" sz="1800" dirty="0" smtClean="0"/>
              <a:t>From  LIGO-G1400964</a:t>
            </a:r>
            <a:endParaRPr lang="en-US" sz="1800" dirty="0"/>
          </a:p>
        </p:txBody>
      </p:sp>
      <p:sp>
        <p:nvSpPr>
          <p:cNvPr id="28" name="Slide Number Placeholder 27"/>
          <p:cNvSpPr>
            <a:spLocks noGrp="1"/>
          </p:cNvSpPr>
          <p:nvPr>
            <p:ph type="sldNum" sz="quarter" idx="12"/>
          </p:nvPr>
        </p:nvSpPr>
        <p:spPr>
          <a:xfrm>
            <a:off x="7010400" y="6492875"/>
            <a:ext cx="2133600" cy="365125"/>
          </a:xfrm>
        </p:spPr>
        <p:txBody>
          <a:bodyPr/>
          <a:lstStyle/>
          <a:p>
            <a:fld id="{B6F15528-21DE-4FAA-801E-634DDDAF4B2B}" type="slidenum">
              <a:rPr lang="en-US" smtClean="0"/>
              <a:pPr/>
              <a:t>63</a:t>
            </a:fld>
            <a:endParaRPr lang="en-US" dirty="0"/>
          </a:p>
        </p:txBody>
      </p:sp>
      <p:pic>
        <p:nvPicPr>
          <p:cNvPr id="32" name="Content Placeholder 30" descr="Screen Shot 2014-02-25 at 4.57.43 PM.png"/>
          <p:cNvPicPr>
            <a:picLocks noGrp="1"/>
          </p:cNvPicPr>
          <p:nvPr>
            <p:ph sz="half" idx="1"/>
          </p:nvPr>
        </p:nvPicPr>
        <p:blipFill rotWithShape="1">
          <a:blip r:embed="rId2" cstate="screen">
            <a:extLst>
              <a:ext uri="{28A0092B-C50C-407E-A947-70E740481C1C}">
                <a14:useLocalDpi xmlns:a14="http://schemas.microsoft.com/office/drawing/2010/main"/>
              </a:ext>
            </a:extLst>
          </a:blip>
          <a:srcRect/>
          <a:stretch/>
        </p:blipFill>
        <p:spPr bwMode="auto">
          <a:prstGeom prst="rect">
            <a:avLst/>
          </a:prstGeom>
          <a:ln>
            <a:noFill/>
          </a:ln>
          <a:extLst>
            <a:ext uri="{53640926-AAD7-44d8-BBD7-CCE9431645EC}">
              <a14:shadowObscured xmlns:a14="http://schemas.microsoft.com/office/drawing/2010/main"/>
            </a:ext>
          </a:extLst>
        </p:spPr>
      </p:pic>
      <p:grpSp>
        <p:nvGrpSpPr>
          <p:cNvPr id="30" name="Group 29"/>
          <p:cNvGrpSpPr/>
          <p:nvPr/>
        </p:nvGrpSpPr>
        <p:grpSpPr>
          <a:xfrm>
            <a:off x="4654550" y="1384300"/>
            <a:ext cx="4641850" cy="5321300"/>
            <a:chOff x="4654550" y="1384300"/>
            <a:chExt cx="4641850" cy="5321300"/>
          </a:xfrm>
        </p:grpSpPr>
        <p:pic>
          <p:nvPicPr>
            <p:cNvPr id="29" name="Picture 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0"/>
              <a:ext cx="3819647" cy="3657600"/>
            </a:xfrm>
            <a:prstGeom prst="rect">
              <a:avLst/>
            </a:prstGeom>
            <a:noFill/>
            <a:ln w="9525">
              <a:solidFill>
                <a:srgbClr val="000000"/>
              </a:solidFill>
              <a:miter lim="800000"/>
              <a:headEnd/>
              <a:tailEnd/>
            </a:ln>
          </p:spPr>
        </p:pic>
        <p:sp>
          <p:nvSpPr>
            <p:cNvPr id="27654" name="Text Box 6"/>
            <p:cNvSpPr txBox="1">
              <a:spLocks noChangeArrowheads="1"/>
            </p:cNvSpPr>
            <p:nvPr/>
          </p:nvSpPr>
          <p:spPr bwMode="auto">
            <a:xfrm>
              <a:off x="7569200" y="1384300"/>
              <a:ext cx="1727200" cy="730250"/>
            </a:xfrm>
            <a:prstGeom prst="rect">
              <a:avLst/>
            </a:prstGeom>
            <a:noFill/>
            <a:ln w="9525">
              <a:noFill/>
              <a:miter lim="800000"/>
              <a:headEnd/>
              <a:tailEnd/>
            </a:ln>
          </p:spPr>
          <p:txBody>
            <a:bodyPr>
              <a:spAutoFit/>
            </a:bodyPr>
            <a:lstStyle/>
            <a:p>
              <a:pPr algn="l" eaLnBrk="1" hangingPunct="1">
                <a:spcBef>
                  <a:spcPct val="50000"/>
                </a:spcBef>
              </a:pPr>
              <a:r>
                <a:rPr lang="en-US" sz="1400" dirty="0">
                  <a:solidFill>
                    <a:schemeClr val="tx2"/>
                  </a:solidFill>
                  <a:latin typeface="Arial" pitchFamily="34" charset="0"/>
                </a:rPr>
                <a:t>active isolation platform  (2 stages of isolation)</a:t>
              </a:r>
            </a:p>
          </p:txBody>
        </p:sp>
        <p:sp>
          <p:nvSpPr>
            <p:cNvPr id="27655" name="Text Box 7"/>
            <p:cNvSpPr txBox="1">
              <a:spLocks noChangeArrowheads="1"/>
            </p:cNvSpPr>
            <p:nvPr/>
          </p:nvSpPr>
          <p:spPr bwMode="auto">
            <a:xfrm>
              <a:off x="4654550" y="1384300"/>
              <a:ext cx="1974850" cy="738664"/>
            </a:xfrm>
            <a:prstGeom prst="rect">
              <a:avLst/>
            </a:prstGeom>
            <a:noFill/>
            <a:ln w="9525">
              <a:noFill/>
              <a:miter lim="800000"/>
              <a:headEnd/>
              <a:tailEnd/>
            </a:ln>
          </p:spPr>
          <p:txBody>
            <a:bodyPr>
              <a:spAutoFit/>
            </a:bodyPr>
            <a:lstStyle/>
            <a:p>
              <a:pPr algn="l" eaLnBrk="1" hangingPunct="1">
                <a:spcBef>
                  <a:spcPct val="50000"/>
                </a:spcBef>
              </a:pPr>
              <a:r>
                <a:rPr lang="en-US" sz="1400" dirty="0">
                  <a:solidFill>
                    <a:schemeClr val="tx2"/>
                  </a:solidFill>
                  <a:latin typeface="Arial" pitchFamily="34" charset="0"/>
                </a:rPr>
                <a:t>hydraulic external pre-isolator (HEPI)   (one stage of </a:t>
              </a:r>
              <a:r>
                <a:rPr lang="en-US" sz="1400" dirty="0" smtClean="0">
                  <a:solidFill>
                    <a:schemeClr val="tx2"/>
                  </a:solidFill>
                  <a:latin typeface="Arial" pitchFamily="34" charset="0"/>
                </a:rPr>
                <a:t>isolation)</a:t>
              </a:r>
              <a:endParaRPr lang="en-US" sz="1400" dirty="0">
                <a:solidFill>
                  <a:schemeClr val="tx2"/>
                </a:solidFill>
                <a:latin typeface="Arial" pitchFamily="34" charset="0"/>
              </a:endParaRPr>
            </a:p>
          </p:txBody>
        </p:sp>
        <p:sp>
          <p:nvSpPr>
            <p:cNvPr id="27658" name="Text Box 10"/>
            <p:cNvSpPr txBox="1">
              <a:spLocks noChangeArrowheads="1"/>
            </p:cNvSpPr>
            <p:nvPr/>
          </p:nvSpPr>
          <p:spPr bwMode="auto">
            <a:xfrm>
              <a:off x="5410200" y="5975350"/>
              <a:ext cx="2663825" cy="730250"/>
            </a:xfrm>
            <a:prstGeom prst="rect">
              <a:avLst/>
            </a:prstGeom>
            <a:noFill/>
            <a:ln w="9525">
              <a:noFill/>
              <a:miter lim="800000"/>
              <a:headEnd/>
              <a:tailEnd/>
            </a:ln>
          </p:spPr>
          <p:txBody>
            <a:bodyPr>
              <a:spAutoFit/>
            </a:bodyPr>
            <a:lstStyle/>
            <a:p>
              <a:pPr algn="l" eaLnBrk="1" hangingPunct="1">
                <a:spcBef>
                  <a:spcPct val="50000"/>
                </a:spcBef>
              </a:pPr>
              <a:r>
                <a:rPr lang="en-US" sz="1400" dirty="0">
                  <a:solidFill>
                    <a:schemeClr val="tx2"/>
                  </a:solidFill>
                  <a:latin typeface="Arial" pitchFamily="34" charset="0"/>
                </a:rPr>
                <a:t>quadruple pendulum (four stages of isolation) with monolithic silica final stage</a:t>
              </a:r>
            </a:p>
          </p:txBody>
        </p:sp>
        <p:sp>
          <p:nvSpPr>
            <p:cNvPr id="27659" name="Line 11"/>
            <p:cNvSpPr>
              <a:spLocks noChangeShapeType="1"/>
            </p:cNvSpPr>
            <p:nvPr/>
          </p:nvSpPr>
          <p:spPr bwMode="auto">
            <a:xfrm flipV="1">
              <a:off x="6629400" y="4419600"/>
              <a:ext cx="762000" cy="1600200"/>
            </a:xfrm>
            <a:prstGeom prst="line">
              <a:avLst/>
            </a:prstGeom>
            <a:noFill/>
            <a:ln w="9525">
              <a:solidFill>
                <a:schemeClr val="tx1"/>
              </a:solidFill>
              <a:round/>
              <a:headEnd/>
              <a:tailEnd type="triangle" w="med" len="med"/>
            </a:ln>
          </p:spPr>
          <p:txBody>
            <a:bodyPr/>
            <a:lstStyle/>
            <a:p>
              <a:endParaRPr lang="en-US"/>
            </a:p>
          </p:txBody>
        </p:sp>
        <p:sp>
          <p:nvSpPr>
            <p:cNvPr id="27656" name="Line 8"/>
            <p:cNvSpPr>
              <a:spLocks noChangeShapeType="1"/>
            </p:cNvSpPr>
            <p:nvPr/>
          </p:nvSpPr>
          <p:spPr bwMode="auto">
            <a:xfrm>
              <a:off x="5410200" y="2122964"/>
              <a:ext cx="152400" cy="1077436"/>
            </a:xfrm>
            <a:prstGeom prst="line">
              <a:avLst/>
            </a:prstGeom>
            <a:noFill/>
            <a:ln w="9525">
              <a:solidFill>
                <a:schemeClr val="tx1"/>
              </a:solidFill>
              <a:round/>
              <a:headEnd/>
              <a:tailEnd type="triangle" w="med" len="med"/>
            </a:ln>
          </p:spPr>
          <p:txBody>
            <a:bodyPr/>
            <a:lstStyle/>
            <a:p>
              <a:endParaRPr lang="en-US"/>
            </a:p>
          </p:txBody>
        </p:sp>
        <p:sp>
          <p:nvSpPr>
            <p:cNvPr id="27657" name="Line 9"/>
            <p:cNvSpPr>
              <a:spLocks noChangeShapeType="1"/>
            </p:cNvSpPr>
            <p:nvPr/>
          </p:nvSpPr>
          <p:spPr bwMode="auto">
            <a:xfrm flipH="1">
              <a:off x="7391400" y="1828800"/>
              <a:ext cx="152400" cy="609600"/>
            </a:xfrm>
            <a:prstGeom prst="line">
              <a:avLst/>
            </a:prstGeom>
            <a:noFill/>
            <a:ln w="9525">
              <a:solidFill>
                <a:schemeClr val="tx1"/>
              </a:solidFill>
              <a:round/>
              <a:headEnd/>
              <a:tailEnd type="triangle" w="med" len="med"/>
            </a:ln>
          </p:spPr>
          <p:txBody>
            <a:bodyPr/>
            <a:lstStyle/>
            <a:p>
              <a:endParaRPr lang="en-US"/>
            </a:p>
          </p:txBody>
        </p:sp>
      </p:grpSp>
      <p:grpSp>
        <p:nvGrpSpPr>
          <p:cNvPr id="33" name="Group 32"/>
          <p:cNvGrpSpPr/>
          <p:nvPr/>
        </p:nvGrpSpPr>
        <p:grpSpPr>
          <a:xfrm>
            <a:off x="0" y="0"/>
            <a:ext cx="9144000" cy="1264919"/>
            <a:chOff x="0" y="0"/>
            <a:chExt cx="9144000" cy="1264919"/>
          </a:xfrm>
        </p:grpSpPr>
        <p:pic>
          <p:nvPicPr>
            <p:cNvPr id="34"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35" name="Picture 34"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36" name="Picture 35"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160016446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1055" y="2892685"/>
            <a:ext cx="1569937" cy="369332"/>
          </a:xfrm>
          <a:prstGeom prst="rect">
            <a:avLst/>
          </a:prstGeom>
          <a:noFill/>
        </p:spPr>
        <p:txBody>
          <a:bodyPr wrap="square" rtlCol="0">
            <a:spAutoFit/>
          </a:bodyPr>
          <a:lstStyle/>
          <a:p>
            <a:r>
              <a:rPr lang="en-US" dirty="0" err="1" smtClean="0"/>
              <a:t>Khuri-Yakub</a:t>
            </a:r>
            <a:endParaRPr lang="en-US" dirty="0"/>
          </a:p>
        </p:txBody>
      </p:sp>
      <p:pic>
        <p:nvPicPr>
          <p:cNvPr id="6" name="Picture 5" descr="TempData_6Mar2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1692"/>
            <a:ext cx="9144000" cy="5107632"/>
          </a:xfrm>
          <a:prstGeom prst="rect">
            <a:avLst/>
          </a:prstGeom>
        </p:spPr>
      </p:pic>
      <p:sp>
        <p:nvSpPr>
          <p:cNvPr id="8" name="Title 7"/>
          <p:cNvSpPr>
            <a:spLocks noGrp="1"/>
          </p:cNvSpPr>
          <p:nvPr>
            <p:ph type="title"/>
          </p:nvPr>
        </p:nvSpPr>
        <p:spPr/>
        <p:txBody>
          <a:bodyPr/>
          <a:lstStyle/>
          <a:p>
            <a:r>
              <a:rPr lang="en-US" dirty="0" smtClean="0"/>
              <a:t>Cool Down Data</a:t>
            </a:r>
            <a:endParaRPr lang="en-US" dirty="0"/>
          </a:p>
        </p:txBody>
      </p:sp>
      <p:sp>
        <p:nvSpPr>
          <p:cNvPr id="3" name="Slide Number Placeholder 2"/>
          <p:cNvSpPr>
            <a:spLocks noGrp="1"/>
          </p:cNvSpPr>
          <p:nvPr>
            <p:ph type="sldNum" sz="quarter" idx="12"/>
          </p:nvPr>
        </p:nvSpPr>
        <p:spPr>
          <a:xfrm>
            <a:off x="6835416" y="6391624"/>
            <a:ext cx="2133600" cy="365125"/>
          </a:xfrm>
        </p:spPr>
        <p:txBody>
          <a:bodyPr/>
          <a:lstStyle/>
          <a:p>
            <a:fld id="{AEF90977-0000-B641-9D00-156F4F6BC2E6}" type="slidenum">
              <a:rPr lang="en-US" smtClean="0"/>
              <a:t>64</a:t>
            </a:fld>
            <a:endParaRPr lang="en-US" dirty="0"/>
          </a:p>
        </p:txBody>
      </p:sp>
      <p:pic>
        <p:nvPicPr>
          <p:cNvPr id="11" name="Picture 1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5" y="0"/>
            <a:ext cx="1286967" cy="1098400"/>
          </a:xfrm>
          <a:prstGeom prst="rect">
            <a:avLst/>
          </a:prstGeom>
        </p:spPr>
      </p:pic>
      <p:pic>
        <p:nvPicPr>
          <p:cNvPr id="12" name="Picture 11" descr="Stanford_University_seal_200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5600" y="0"/>
            <a:ext cx="1098400" cy="1098400"/>
          </a:xfrm>
          <a:prstGeom prst="rect">
            <a:avLst/>
          </a:prstGeom>
        </p:spPr>
      </p:pic>
      <p:sp>
        <p:nvSpPr>
          <p:cNvPr id="9" name="TextBox 8"/>
          <p:cNvSpPr txBox="1"/>
          <p:nvPr/>
        </p:nvSpPr>
        <p:spPr>
          <a:xfrm>
            <a:off x="127951" y="6375622"/>
            <a:ext cx="3165876" cy="400110"/>
          </a:xfrm>
          <a:prstGeom prst="rect">
            <a:avLst/>
          </a:prstGeom>
          <a:noFill/>
          <a:ln>
            <a:solidFill>
              <a:srgbClr val="604A7B"/>
            </a:solidFill>
          </a:ln>
        </p:spPr>
        <p:txBody>
          <a:bodyPr wrap="none" rtlCol="0">
            <a:spAutoFit/>
          </a:bodyPr>
          <a:lstStyle/>
          <a:p>
            <a:r>
              <a:rPr lang="en-US" sz="2000" dirty="0" smtClean="0"/>
              <a:t>Vacuum pressure = 1e-1 </a:t>
            </a:r>
            <a:r>
              <a:rPr lang="en-US" sz="2000" dirty="0" err="1" smtClean="0"/>
              <a:t>torr</a:t>
            </a:r>
            <a:endParaRPr lang="en-US" sz="2000" dirty="0"/>
          </a:p>
        </p:txBody>
      </p:sp>
    </p:spTree>
    <p:extLst>
      <p:ext uri="{BB962C8B-B14F-4D97-AF65-F5344CB8AC3E}">
        <p14:creationId xmlns:p14="http://schemas.microsoft.com/office/powerpoint/2010/main" val="72779164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olDownSi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0368"/>
            <a:ext cx="9144000" cy="5107632"/>
          </a:xfrm>
          <a:prstGeom prst="rect">
            <a:avLst/>
          </a:prstGeom>
        </p:spPr>
      </p:pic>
      <p:sp>
        <p:nvSpPr>
          <p:cNvPr id="2" name="Slide Number Placeholder 1"/>
          <p:cNvSpPr>
            <a:spLocks noGrp="1"/>
          </p:cNvSpPr>
          <p:nvPr>
            <p:ph type="sldNum" sz="quarter" idx="12"/>
          </p:nvPr>
        </p:nvSpPr>
        <p:spPr>
          <a:xfrm>
            <a:off x="6953635" y="6447886"/>
            <a:ext cx="2133600" cy="365125"/>
          </a:xfrm>
        </p:spPr>
        <p:txBody>
          <a:bodyPr/>
          <a:lstStyle/>
          <a:p>
            <a:fld id="{AEF90977-0000-B641-9D00-156F4F6BC2E6}" type="slidenum">
              <a:rPr lang="en-US" smtClean="0"/>
              <a:t>65</a:t>
            </a:fld>
            <a:endParaRPr lang="en-US" dirty="0"/>
          </a:p>
        </p:txBody>
      </p:sp>
      <p:sp>
        <p:nvSpPr>
          <p:cNvPr id="6" name="Title 7"/>
          <p:cNvSpPr txBox="1">
            <a:spLocks/>
          </p:cNvSpPr>
          <p:nvPr/>
        </p:nvSpPr>
        <p:spPr>
          <a:xfrm>
            <a:off x="457200" y="274638"/>
            <a:ext cx="8229600" cy="1143000"/>
          </a:xfrm>
          <a:prstGeom prst="rect">
            <a:avLst/>
          </a:prstGeom>
        </p:spPr>
        <p:txBody>
          <a:bodyPr/>
          <a:lstStyle>
            <a:lvl1pPr algn="ctr" defTabSz="457146" rtl="0" eaLnBrk="1" latinLnBrk="0" hangingPunct="1">
              <a:spcBef>
                <a:spcPct val="0"/>
              </a:spcBef>
              <a:buNone/>
              <a:defRPr sz="4400" kern="1200">
                <a:solidFill>
                  <a:schemeClr val="tx1"/>
                </a:solidFill>
                <a:latin typeface="+mj-lt"/>
                <a:ea typeface="+mj-ea"/>
                <a:cs typeface="+mj-cs"/>
              </a:defRPr>
            </a:lvl1pPr>
          </a:lstStyle>
          <a:p>
            <a:r>
              <a:rPr lang="en-US" dirty="0" smtClean="0"/>
              <a:t>Cool Down Analysis</a:t>
            </a:r>
            <a:endParaRPr lang="en-US" dirty="0"/>
          </a:p>
        </p:txBody>
      </p:sp>
      <p:pic>
        <p:nvPicPr>
          <p:cNvPr id="7" name="Picture 6"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5" y="0"/>
            <a:ext cx="1286967" cy="1098400"/>
          </a:xfrm>
          <a:prstGeom prst="rect">
            <a:avLst/>
          </a:prstGeom>
        </p:spPr>
      </p:pic>
      <p:pic>
        <p:nvPicPr>
          <p:cNvPr id="8" name="Picture 7" descr="Stanford_University_seal_200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5600" y="0"/>
            <a:ext cx="1098400" cy="1098400"/>
          </a:xfrm>
          <a:prstGeom prst="rect">
            <a:avLst/>
          </a:prstGeom>
        </p:spPr>
      </p:pic>
      <p:sp>
        <p:nvSpPr>
          <p:cNvPr id="3" name="TextBox 2"/>
          <p:cNvSpPr txBox="1"/>
          <p:nvPr/>
        </p:nvSpPr>
        <p:spPr>
          <a:xfrm>
            <a:off x="4908071" y="3592762"/>
            <a:ext cx="3397252" cy="461665"/>
          </a:xfrm>
          <a:prstGeom prst="rect">
            <a:avLst/>
          </a:prstGeom>
          <a:noFill/>
        </p:spPr>
        <p:txBody>
          <a:bodyPr wrap="square" rtlCol="0">
            <a:spAutoFit/>
          </a:bodyPr>
          <a:lstStyle/>
          <a:p>
            <a:pPr algn="ctr"/>
            <a:r>
              <a:rPr lang="en-US" sz="2400" b="1" dirty="0" smtClean="0"/>
              <a:t>0.1 </a:t>
            </a:r>
            <a:r>
              <a:rPr lang="en-US" sz="2400" b="1" dirty="0" err="1" smtClean="0"/>
              <a:t>torr</a:t>
            </a:r>
            <a:r>
              <a:rPr lang="en-US" sz="2400" b="1" dirty="0" smtClean="0"/>
              <a:t> N</a:t>
            </a:r>
            <a:r>
              <a:rPr lang="en-US" sz="2400" b="1" baseline="-25000" dirty="0" smtClean="0"/>
              <a:t>2</a:t>
            </a:r>
            <a:r>
              <a:rPr lang="en-US" sz="2400" b="1" dirty="0" smtClean="0"/>
              <a:t> exchange gas</a:t>
            </a:r>
            <a:endParaRPr lang="en-US" sz="2400" b="1" dirty="0"/>
          </a:p>
        </p:txBody>
      </p:sp>
      <p:sp>
        <p:nvSpPr>
          <p:cNvPr id="10" name="TextBox 9"/>
          <p:cNvSpPr txBox="1"/>
          <p:nvPr/>
        </p:nvSpPr>
        <p:spPr>
          <a:xfrm>
            <a:off x="1178390" y="5560897"/>
            <a:ext cx="7676729" cy="707886"/>
          </a:xfrm>
          <a:prstGeom prst="rect">
            <a:avLst/>
          </a:prstGeom>
          <a:solidFill>
            <a:schemeClr val="bg1"/>
          </a:solidFill>
          <a:ln>
            <a:solidFill>
              <a:schemeClr val="tx1"/>
            </a:solidFill>
          </a:ln>
        </p:spPr>
        <p:txBody>
          <a:bodyPr wrap="square" rtlCol="0">
            <a:spAutoFit/>
          </a:bodyPr>
          <a:lstStyle/>
          <a:p>
            <a:pPr marL="285750" indent="-285750">
              <a:buFont typeface="Arial"/>
              <a:buChar char="•"/>
            </a:pPr>
            <a:r>
              <a:rPr lang="en-US" sz="2000" dirty="0" smtClean="0"/>
              <a:t>Estimated conductivity of braids is 60% of the ideal value</a:t>
            </a:r>
          </a:p>
          <a:p>
            <a:pPr marL="285750" indent="-285750">
              <a:buFont typeface="Arial"/>
              <a:buChar char="•"/>
            </a:pPr>
            <a:r>
              <a:rPr lang="en-US" sz="2000" dirty="0" smtClean="0"/>
              <a:t>Estimated heat load on shield is 85 W (150 W net incident radiation)</a:t>
            </a:r>
            <a:endParaRPr lang="en-US" sz="2000" dirty="0"/>
          </a:p>
        </p:txBody>
      </p:sp>
    </p:spTree>
    <p:extLst>
      <p:ext uri="{BB962C8B-B14F-4D97-AF65-F5344CB8AC3E}">
        <p14:creationId xmlns:p14="http://schemas.microsoft.com/office/powerpoint/2010/main" val="123869497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F90977-0000-B641-9D00-156F4F6BC2E6}" type="slidenum">
              <a:rPr lang="en-US" smtClean="0"/>
              <a:t>66</a:t>
            </a:fld>
            <a:endParaRPr lang="en-US"/>
          </a:p>
        </p:txBody>
      </p:sp>
      <p:pic>
        <p:nvPicPr>
          <p:cNvPr id="5" name="Picture 4" descr="TempComparison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6" name="Title 7"/>
          <p:cNvSpPr txBox="1">
            <a:spLocks/>
          </p:cNvSpPr>
          <p:nvPr/>
        </p:nvSpPr>
        <p:spPr>
          <a:xfrm>
            <a:off x="457200" y="274638"/>
            <a:ext cx="8229600" cy="1143000"/>
          </a:xfrm>
          <a:prstGeom prst="rect">
            <a:avLst/>
          </a:prstGeom>
        </p:spPr>
        <p:txBody>
          <a:bodyPr/>
          <a:lstStyle>
            <a:lvl1pPr algn="ctr" defTabSz="457146" rtl="0" eaLnBrk="1" latinLnBrk="0" hangingPunct="1">
              <a:spcBef>
                <a:spcPct val="0"/>
              </a:spcBef>
              <a:buNone/>
              <a:defRPr sz="4400" kern="1200">
                <a:solidFill>
                  <a:schemeClr val="tx1"/>
                </a:solidFill>
                <a:latin typeface="+mj-lt"/>
                <a:ea typeface="+mj-ea"/>
                <a:cs typeface="+mj-cs"/>
              </a:defRPr>
            </a:lvl1pPr>
          </a:lstStyle>
          <a:p>
            <a:r>
              <a:rPr lang="en-US" smtClean="0"/>
              <a:t>Cool Down Data</a:t>
            </a:r>
            <a:endParaRPr lang="en-US" dirty="0"/>
          </a:p>
        </p:txBody>
      </p:sp>
      <p:pic>
        <p:nvPicPr>
          <p:cNvPr id="7" name="Picture 6"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5" y="0"/>
            <a:ext cx="1286967" cy="1098400"/>
          </a:xfrm>
          <a:prstGeom prst="rect">
            <a:avLst/>
          </a:prstGeom>
        </p:spPr>
      </p:pic>
      <p:pic>
        <p:nvPicPr>
          <p:cNvPr id="8" name="Picture 7" descr="Stanford_University_seal_200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45600" y="0"/>
            <a:ext cx="1098400" cy="1098400"/>
          </a:xfrm>
          <a:prstGeom prst="rect">
            <a:avLst/>
          </a:prstGeom>
        </p:spPr>
      </p:pic>
    </p:spTree>
    <p:extLst>
      <p:ext uri="{BB962C8B-B14F-4D97-AF65-F5344CB8AC3E}">
        <p14:creationId xmlns:p14="http://schemas.microsoft.com/office/powerpoint/2010/main" val="385758097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llSensors_iso_cryo_o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30" name="Rectangle 29"/>
          <p:cNvSpPr/>
          <p:nvPr/>
        </p:nvSpPr>
        <p:spPr>
          <a:xfrm>
            <a:off x="2402549" y="189728"/>
            <a:ext cx="995343" cy="81237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Optics</a:t>
            </a:r>
          </a:p>
          <a:p>
            <a:pPr algn="ctr"/>
            <a:r>
              <a:rPr lang="en-US" sz="2000" dirty="0" smtClean="0"/>
              <a:t>Table</a:t>
            </a:r>
          </a:p>
        </p:txBody>
      </p:sp>
      <p:sp>
        <p:nvSpPr>
          <p:cNvPr id="31" name="TextBox 30"/>
          <p:cNvSpPr txBox="1"/>
          <p:nvPr/>
        </p:nvSpPr>
        <p:spPr>
          <a:xfrm>
            <a:off x="3618498" y="646231"/>
            <a:ext cx="1584288" cy="707886"/>
          </a:xfrm>
          <a:prstGeom prst="rect">
            <a:avLst/>
          </a:prstGeom>
          <a:noFill/>
        </p:spPr>
        <p:txBody>
          <a:bodyPr wrap="none" rtlCol="0">
            <a:spAutoFit/>
          </a:bodyPr>
          <a:lstStyle/>
          <a:p>
            <a:pPr algn="ctr"/>
            <a:r>
              <a:rPr lang="en-US" sz="2000" dirty="0"/>
              <a:t>d</a:t>
            </a:r>
            <a:r>
              <a:rPr lang="en-US" sz="2000" dirty="0" smtClean="0"/>
              <a:t>isplacement</a:t>
            </a:r>
          </a:p>
          <a:p>
            <a:pPr algn="ctr"/>
            <a:r>
              <a:rPr lang="en-US" sz="2000" dirty="0" smtClean="0"/>
              <a:t>sensors</a:t>
            </a:r>
          </a:p>
        </p:txBody>
      </p:sp>
      <p:cxnSp>
        <p:nvCxnSpPr>
          <p:cNvPr id="32" name="Straight Arrow Connector 31"/>
          <p:cNvCxnSpPr/>
          <p:nvPr/>
        </p:nvCxnSpPr>
        <p:spPr>
          <a:xfrm>
            <a:off x="3535182" y="555870"/>
            <a:ext cx="1716589" cy="0"/>
          </a:xfrm>
          <a:prstGeom prst="straightConnector1">
            <a:avLst/>
          </a:prstGeom>
          <a:ln w="38100" cmpd="sng">
            <a:solidFill>
              <a:schemeClr val="accent1">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5388578" y="189728"/>
            <a:ext cx="938141" cy="728629"/>
          </a:xfrm>
          <a:prstGeom prst="rect">
            <a:avLst/>
          </a:prstGeom>
          <a:solidFill>
            <a:schemeClr val="bg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endParaRPr lang="en-US" sz="2000" dirty="0"/>
          </a:p>
        </p:txBody>
      </p:sp>
      <p:sp>
        <p:nvSpPr>
          <p:cNvPr id="34" name="TextBox 33"/>
          <p:cNvSpPr txBox="1"/>
          <p:nvPr/>
        </p:nvSpPr>
        <p:spPr>
          <a:xfrm>
            <a:off x="6446672" y="575562"/>
            <a:ext cx="1376774" cy="400110"/>
          </a:xfrm>
          <a:prstGeom prst="rect">
            <a:avLst/>
          </a:prstGeom>
          <a:noFill/>
        </p:spPr>
        <p:txBody>
          <a:bodyPr wrap="none" rtlCol="0">
            <a:spAutoFit/>
          </a:bodyPr>
          <a:lstStyle/>
          <a:p>
            <a:r>
              <a:rPr lang="en-US" sz="2000" dirty="0" smtClean="0"/>
              <a:t>Geophones</a:t>
            </a:r>
          </a:p>
        </p:txBody>
      </p:sp>
      <p:cxnSp>
        <p:nvCxnSpPr>
          <p:cNvPr id="35" name="Straight Arrow Connector 34"/>
          <p:cNvCxnSpPr/>
          <p:nvPr/>
        </p:nvCxnSpPr>
        <p:spPr>
          <a:xfrm>
            <a:off x="6492436" y="531811"/>
            <a:ext cx="617798" cy="0"/>
          </a:xfrm>
          <a:prstGeom prst="straightConnector1">
            <a:avLst/>
          </a:prstGeom>
          <a:ln w="38100" cmpd="sng">
            <a:solidFill>
              <a:srgbClr val="B24846"/>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104810" y="556289"/>
            <a:ext cx="1376774" cy="400110"/>
          </a:xfrm>
          <a:prstGeom prst="rect">
            <a:avLst/>
          </a:prstGeom>
          <a:noFill/>
        </p:spPr>
        <p:txBody>
          <a:bodyPr wrap="none" rtlCol="0">
            <a:spAutoFit/>
          </a:bodyPr>
          <a:lstStyle/>
          <a:p>
            <a:r>
              <a:rPr lang="en-US" sz="2000" dirty="0" smtClean="0"/>
              <a:t>Geophones</a:t>
            </a:r>
          </a:p>
        </p:txBody>
      </p:sp>
      <p:cxnSp>
        <p:nvCxnSpPr>
          <p:cNvPr id="37" name="Straight Arrow Connector 36"/>
          <p:cNvCxnSpPr/>
          <p:nvPr/>
        </p:nvCxnSpPr>
        <p:spPr>
          <a:xfrm flipH="1">
            <a:off x="1640629" y="584700"/>
            <a:ext cx="631463" cy="0"/>
          </a:xfrm>
          <a:prstGeom prst="straightConnector1">
            <a:avLst/>
          </a:prstGeom>
          <a:ln w="38100" cmpd="sng">
            <a:solidFill>
              <a:srgbClr val="DAB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5235774" y="1247964"/>
            <a:ext cx="1247972" cy="490441"/>
          </a:xfrm>
          <a:prstGeom prst="rect">
            <a:avLst/>
          </a:prstGeom>
          <a:solidFill>
            <a:srgbClr val="7F7F7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Controller</a:t>
            </a:r>
            <a:endParaRPr lang="en-US" sz="2000" dirty="0"/>
          </a:p>
        </p:txBody>
      </p:sp>
      <p:cxnSp>
        <p:nvCxnSpPr>
          <p:cNvPr id="39" name="Straight Arrow Connector 38"/>
          <p:cNvCxnSpPr>
            <a:stCxn id="38" idx="0"/>
            <a:endCxn id="33" idx="2"/>
          </p:cNvCxnSpPr>
          <p:nvPr/>
        </p:nvCxnSpPr>
        <p:spPr>
          <a:xfrm flipH="1" flipV="1">
            <a:off x="5857649" y="918357"/>
            <a:ext cx="2111" cy="329607"/>
          </a:xfrm>
          <a:prstGeom prst="straightConnector1">
            <a:avLst/>
          </a:prstGeom>
          <a:ln w="38100" cmpd="sng">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a:stCxn id="31" idx="2"/>
            <a:endCxn id="38" idx="1"/>
          </p:cNvCxnSpPr>
          <p:nvPr/>
        </p:nvCxnSpPr>
        <p:spPr>
          <a:xfrm rot="16200000" flipH="1">
            <a:off x="4753674" y="1011085"/>
            <a:ext cx="139068" cy="825132"/>
          </a:xfrm>
          <a:prstGeom prst="bentConnector2">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Slide Number Placeholder 40"/>
          <p:cNvSpPr>
            <a:spLocks noGrp="1"/>
          </p:cNvSpPr>
          <p:nvPr>
            <p:ph type="sldNum" sz="quarter" idx="12"/>
          </p:nvPr>
        </p:nvSpPr>
        <p:spPr/>
        <p:txBody>
          <a:bodyPr/>
          <a:lstStyle/>
          <a:p>
            <a:fld id="{AEF90977-0000-B641-9D00-156F4F6BC2E6}" type="slidenum">
              <a:rPr lang="en-US" smtClean="0"/>
              <a:t>67</a:t>
            </a:fld>
            <a:endParaRPr lang="en-US"/>
          </a:p>
        </p:txBody>
      </p:sp>
    </p:spTree>
    <p:extLst>
      <p:ext uri="{BB962C8B-B14F-4D97-AF65-F5344CB8AC3E}">
        <p14:creationId xmlns:p14="http://schemas.microsoft.com/office/powerpoint/2010/main" val="14568809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97508" y="430776"/>
            <a:ext cx="995343" cy="81237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Optics</a:t>
            </a:r>
          </a:p>
          <a:p>
            <a:pPr algn="ctr"/>
            <a:r>
              <a:rPr lang="en-US" dirty="0"/>
              <a:t>T</a:t>
            </a:r>
            <a:r>
              <a:rPr lang="en-US" dirty="0" smtClean="0"/>
              <a:t>able</a:t>
            </a:r>
            <a:endParaRPr lang="en-US" dirty="0"/>
          </a:p>
        </p:txBody>
      </p:sp>
      <p:sp>
        <p:nvSpPr>
          <p:cNvPr id="9" name="Rectangle 8"/>
          <p:cNvSpPr/>
          <p:nvPr/>
        </p:nvSpPr>
        <p:spPr>
          <a:xfrm>
            <a:off x="5610536" y="430776"/>
            <a:ext cx="938141" cy="728629"/>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Heat Shield</a:t>
            </a:r>
            <a:endParaRPr lang="en-US" dirty="0"/>
          </a:p>
        </p:txBody>
      </p:sp>
      <p:sp>
        <p:nvSpPr>
          <p:cNvPr id="10" name="TextBox 9"/>
          <p:cNvSpPr txBox="1"/>
          <p:nvPr/>
        </p:nvSpPr>
        <p:spPr>
          <a:xfrm>
            <a:off x="3464134" y="772859"/>
            <a:ext cx="2167593" cy="646331"/>
          </a:xfrm>
          <a:prstGeom prst="rect">
            <a:avLst/>
          </a:prstGeom>
          <a:noFill/>
        </p:spPr>
        <p:txBody>
          <a:bodyPr wrap="none" rtlCol="0">
            <a:spAutoFit/>
          </a:bodyPr>
          <a:lstStyle/>
          <a:p>
            <a:pPr algn="ctr"/>
            <a:r>
              <a:rPr lang="en-US" dirty="0" smtClean="0"/>
              <a:t>relative</a:t>
            </a:r>
          </a:p>
          <a:p>
            <a:pPr algn="ctr"/>
            <a:r>
              <a:rPr lang="en-US" dirty="0"/>
              <a:t>d</a:t>
            </a:r>
            <a:r>
              <a:rPr lang="en-US" dirty="0" smtClean="0"/>
              <a:t>isplacement sensor</a:t>
            </a:r>
            <a:endParaRPr lang="en-US" dirty="0"/>
          </a:p>
        </p:txBody>
      </p:sp>
      <p:cxnSp>
        <p:nvCxnSpPr>
          <p:cNvPr id="11" name="Straight Arrow Connector 10"/>
          <p:cNvCxnSpPr/>
          <p:nvPr/>
        </p:nvCxnSpPr>
        <p:spPr>
          <a:xfrm>
            <a:off x="3672474" y="682498"/>
            <a:ext cx="1716589" cy="0"/>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13" name="Picture 12" descr="OSEMs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2" name="Slide Number Placeholder 1"/>
          <p:cNvSpPr>
            <a:spLocks noGrp="1"/>
          </p:cNvSpPr>
          <p:nvPr>
            <p:ph type="sldNum" sz="quarter" idx="12"/>
          </p:nvPr>
        </p:nvSpPr>
        <p:spPr/>
        <p:txBody>
          <a:bodyPr/>
          <a:lstStyle/>
          <a:p>
            <a:fld id="{AEF90977-0000-B641-9D00-156F4F6BC2E6}" type="slidenum">
              <a:rPr lang="en-US" smtClean="0"/>
              <a:t>68</a:t>
            </a:fld>
            <a:endParaRPr lang="en-US"/>
          </a:p>
        </p:txBody>
      </p:sp>
    </p:spTree>
    <p:extLst>
      <p:ext uri="{BB962C8B-B14F-4D97-AF65-F5344CB8AC3E}">
        <p14:creationId xmlns:p14="http://schemas.microsoft.com/office/powerpoint/2010/main" val="74076004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tShieldSensorNoi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4948"/>
            <a:ext cx="9144000" cy="5086350"/>
          </a:xfrm>
          <a:prstGeom prst="rect">
            <a:avLst/>
          </a:prstGeom>
        </p:spPr>
      </p:pic>
      <p:sp>
        <p:nvSpPr>
          <p:cNvPr id="3" name="Slide Number Placeholder 2"/>
          <p:cNvSpPr>
            <a:spLocks noGrp="1"/>
          </p:cNvSpPr>
          <p:nvPr>
            <p:ph type="sldNum" sz="quarter" idx="12"/>
          </p:nvPr>
        </p:nvSpPr>
        <p:spPr/>
        <p:txBody>
          <a:bodyPr/>
          <a:lstStyle/>
          <a:p>
            <a:fld id="{AEF90977-0000-B641-9D00-156F4F6BC2E6}" type="slidenum">
              <a:rPr lang="en-US" smtClean="0"/>
              <a:t>69</a:t>
            </a:fld>
            <a:endParaRPr lang="en-US"/>
          </a:p>
        </p:txBody>
      </p:sp>
    </p:spTree>
    <p:extLst>
      <p:ext uri="{BB962C8B-B14F-4D97-AF65-F5344CB8AC3E}">
        <p14:creationId xmlns:p14="http://schemas.microsoft.com/office/powerpoint/2010/main" val="13166214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Magnetic </a:t>
            </a:r>
            <a:r>
              <a:rPr lang="en-GB" dirty="0" err="1" smtClean="0"/>
              <a:t>Czochralski</a:t>
            </a:r>
            <a:r>
              <a:rPr lang="en-GB" dirty="0" smtClean="0"/>
              <a:t/>
            </a:r>
            <a:br>
              <a:rPr lang="en-GB" dirty="0" smtClean="0"/>
            </a:br>
            <a:r>
              <a:rPr lang="en-GB" dirty="0" smtClean="0"/>
              <a:t>for 200 kg Si test masses </a:t>
            </a:r>
            <a:endParaRPr lang="en-GB"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39960" y="1523999"/>
            <a:ext cx="2556024"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5607" y="2351314"/>
            <a:ext cx="23050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69557" y="4093028"/>
            <a:ext cx="30353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3429000" y="2090058"/>
            <a:ext cx="286294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5B651B"/>
                </a:solidFill>
                <a:latin typeface="+mn-lt"/>
                <a:ea typeface="+mn-ea"/>
                <a:cs typeface="+mn-cs"/>
              </a:defRPr>
            </a:lvl1pPr>
            <a:lvl2pPr marL="742950" indent="-285750" algn="l" rtl="0" eaLnBrk="1" fontAlgn="base" hangingPunct="1">
              <a:spcBef>
                <a:spcPct val="20000"/>
              </a:spcBef>
              <a:spcAft>
                <a:spcPct val="0"/>
              </a:spcAft>
              <a:buChar char="–"/>
              <a:defRPr sz="2000">
                <a:solidFill>
                  <a:srgbClr val="5B651B"/>
                </a:solidFill>
                <a:latin typeface="+mn-lt"/>
                <a:ea typeface="+mn-ea"/>
              </a:defRPr>
            </a:lvl2pPr>
            <a:lvl3pPr marL="1143000" indent="-228600" algn="l" rtl="0" eaLnBrk="1" fontAlgn="base" hangingPunct="1">
              <a:spcBef>
                <a:spcPct val="20000"/>
              </a:spcBef>
              <a:spcAft>
                <a:spcPct val="0"/>
              </a:spcAft>
              <a:buChar char="•"/>
              <a:defRPr b="1">
                <a:solidFill>
                  <a:srgbClr val="5B651B"/>
                </a:solidFill>
                <a:latin typeface="+mn-lt"/>
                <a:ea typeface="+mn-ea"/>
              </a:defRPr>
            </a:lvl3pPr>
            <a:lvl4pPr marL="1600200" indent="-228600" algn="l" rtl="0" eaLnBrk="1" fontAlgn="base" hangingPunct="1">
              <a:spcBef>
                <a:spcPct val="20000"/>
              </a:spcBef>
              <a:spcAft>
                <a:spcPct val="0"/>
              </a:spcAft>
              <a:buChar char="–"/>
              <a:defRPr>
                <a:solidFill>
                  <a:srgbClr val="5B651B"/>
                </a:solidFill>
                <a:latin typeface="+mn-lt"/>
                <a:ea typeface="+mn-ea"/>
              </a:defRPr>
            </a:lvl4pPr>
            <a:lvl5pPr marL="2057400" indent="-228600" algn="l" rtl="0" eaLnBrk="1" fontAlgn="base" hangingPunct="1">
              <a:spcBef>
                <a:spcPct val="20000"/>
              </a:spcBef>
              <a:spcAft>
                <a:spcPct val="0"/>
              </a:spcAft>
              <a:buChar char="»"/>
              <a:defRPr sz="1600">
                <a:solidFill>
                  <a:srgbClr val="5B651B"/>
                </a:solidFill>
                <a:latin typeface="+mn-lt"/>
                <a:ea typeface="+mn-ea"/>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r>
              <a:rPr lang="en-GB" kern="0" dirty="0" smtClean="0"/>
              <a:t>Normally all the ingots produced are processed into wafers</a:t>
            </a:r>
            <a:endParaRPr lang="en-GB" kern="0" dirty="0"/>
          </a:p>
        </p:txBody>
      </p:sp>
      <p:sp>
        <p:nvSpPr>
          <p:cNvPr id="9" name="Content Placeholder 2"/>
          <p:cNvSpPr txBox="1">
            <a:spLocks/>
          </p:cNvSpPr>
          <p:nvPr/>
        </p:nvSpPr>
        <p:spPr bwMode="auto">
          <a:xfrm>
            <a:off x="6444342" y="5519057"/>
            <a:ext cx="2699657" cy="121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5B651B"/>
                </a:solidFill>
                <a:latin typeface="+mn-lt"/>
                <a:ea typeface="+mn-ea"/>
                <a:cs typeface="+mn-cs"/>
              </a:defRPr>
            </a:lvl1pPr>
            <a:lvl2pPr marL="742950" indent="-285750" algn="l" rtl="0" eaLnBrk="1" fontAlgn="base" hangingPunct="1">
              <a:spcBef>
                <a:spcPct val="20000"/>
              </a:spcBef>
              <a:spcAft>
                <a:spcPct val="0"/>
              </a:spcAft>
              <a:buChar char="–"/>
              <a:defRPr sz="2000">
                <a:solidFill>
                  <a:srgbClr val="5B651B"/>
                </a:solidFill>
                <a:latin typeface="+mn-lt"/>
                <a:ea typeface="+mn-ea"/>
              </a:defRPr>
            </a:lvl2pPr>
            <a:lvl3pPr marL="1143000" indent="-228600" algn="l" rtl="0" eaLnBrk="1" fontAlgn="base" hangingPunct="1">
              <a:spcBef>
                <a:spcPct val="20000"/>
              </a:spcBef>
              <a:spcAft>
                <a:spcPct val="0"/>
              </a:spcAft>
              <a:buChar char="•"/>
              <a:defRPr b="1">
                <a:solidFill>
                  <a:srgbClr val="5B651B"/>
                </a:solidFill>
                <a:latin typeface="+mn-lt"/>
                <a:ea typeface="+mn-ea"/>
              </a:defRPr>
            </a:lvl3pPr>
            <a:lvl4pPr marL="1600200" indent="-228600" algn="l" rtl="0" eaLnBrk="1" fontAlgn="base" hangingPunct="1">
              <a:spcBef>
                <a:spcPct val="20000"/>
              </a:spcBef>
              <a:spcAft>
                <a:spcPct val="0"/>
              </a:spcAft>
              <a:buChar char="–"/>
              <a:defRPr>
                <a:solidFill>
                  <a:srgbClr val="5B651B"/>
                </a:solidFill>
                <a:latin typeface="+mn-lt"/>
                <a:ea typeface="+mn-ea"/>
              </a:defRPr>
            </a:lvl4pPr>
            <a:lvl5pPr marL="2057400" indent="-228600" algn="l" rtl="0" eaLnBrk="1" fontAlgn="base" hangingPunct="1">
              <a:spcBef>
                <a:spcPct val="20000"/>
              </a:spcBef>
              <a:spcAft>
                <a:spcPct val="0"/>
              </a:spcAft>
              <a:buChar char="»"/>
              <a:defRPr sz="1600">
                <a:solidFill>
                  <a:srgbClr val="5B651B"/>
                </a:solidFill>
                <a:latin typeface="+mn-lt"/>
                <a:ea typeface="+mn-ea"/>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r>
              <a:rPr lang="en-GB" sz="2000" kern="0" dirty="0" smtClean="0"/>
              <a:t>Rana A &amp; Eric G with 300 mm ingot at Shin-Etsu, WA</a:t>
            </a:r>
          </a:p>
          <a:p>
            <a:endParaRPr lang="en-GB" sz="2000" kern="0" dirty="0"/>
          </a:p>
          <a:p>
            <a:endParaRPr lang="en-GB" sz="2000" kern="0" dirty="0"/>
          </a:p>
        </p:txBody>
      </p:sp>
      <p:sp>
        <p:nvSpPr>
          <p:cNvPr id="10" name="Content Placeholder 2"/>
          <p:cNvSpPr txBox="1">
            <a:spLocks/>
          </p:cNvSpPr>
          <p:nvPr/>
        </p:nvSpPr>
        <p:spPr bwMode="auto">
          <a:xfrm>
            <a:off x="119743" y="4060371"/>
            <a:ext cx="2939143" cy="260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5B651B"/>
                </a:solidFill>
                <a:latin typeface="+mn-lt"/>
                <a:ea typeface="+mn-ea"/>
                <a:cs typeface="+mn-cs"/>
              </a:defRPr>
            </a:lvl1pPr>
            <a:lvl2pPr marL="742950" indent="-285750" algn="l" rtl="0" eaLnBrk="1" fontAlgn="base" hangingPunct="1">
              <a:spcBef>
                <a:spcPct val="20000"/>
              </a:spcBef>
              <a:spcAft>
                <a:spcPct val="0"/>
              </a:spcAft>
              <a:buChar char="–"/>
              <a:defRPr sz="2000">
                <a:solidFill>
                  <a:srgbClr val="5B651B"/>
                </a:solidFill>
                <a:latin typeface="+mn-lt"/>
                <a:ea typeface="+mn-ea"/>
              </a:defRPr>
            </a:lvl2pPr>
            <a:lvl3pPr marL="1143000" indent="-228600" algn="l" rtl="0" eaLnBrk="1" fontAlgn="base" hangingPunct="1">
              <a:spcBef>
                <a:spcPct val="20000"/>
              </a:spcBef>
              <a:spcAft>
                <a:spcPct val="0"/>
              </a:spcAft>
              <a:buChar char="•"/>
              <a:defRPr b="1">
                <a:solidFill>
                  <a:srgbClr val="5B651B"/>
                </a:solidFill>
                <a:latin typeface="+mn-lt"/>
                <a:ea typeface="+mn-ea"/>
              </a:defRPr>
            </a:lvl3pPr>
            <a:lvl4pPr marL="1600200" indent="-228600" algn="l" rtl="0" eaLnBrk="1" fontAlgn="base" hangingPunct="1">
              <a:spcBef>
                <a:spcPct val="20000"/>
              </a:spcBef>
              <a:spcAft>
                <a:spcPct val="0"/>
              </a:spcAft>
              <a:buChar char="–"/>
              <a:defRPr>
                <a:solidFill>
                  <a:srgbClr val="5B651B"/>
                </a:solidFill>
                <a:latin typeface="+mn-lt"/>
                <a:ea typeface="+mn-ea"/>
              </a:defRPr>
            </a:lvl4pPr>
            <a:lvl5pPr marL="2057400" indent="-228600" algn="l" rtl="0" eaLnBrk="1" fontAlgn="base" hangingPunct="1">
              <a:spcBef>
                <a:spcPct val="20000"/>
              </a:spcBef>
              <a:spcAft>
                <a:spcPct val="0"/>
              </a:spcAft>
              <a:buChar char="»"/>
              <a:defRPr sz="1600">
                <a:solidFill>
                  <a:srgbClr val="5B651B"/>
                </a:solidFill>
                <a:latin typeface="+mn-lt"/>
                <a:ea typeface="+mn-ea"/>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endParaRPr lang="en-GB" kern="0" dirty="0"/>
          </a:p>
          <a:p>
            <a:r>
              <a:rPr lang="en-GB" kern="0" dirty="0" smtClean="0"/>
              <a:t>We are procuring “slugs” to determine properties of interest to us</a:t>
            </a:r>
          </a:p>
          <a:p>
            <a:r>
              <a:rPr lang="en-GB" sz="1600" kern="0" dirty="0" smtClean="0"/>
              <a:t>20 cm diameter by 1 cm</a:t>
            </a:r>
          </a:p>
          <a:p>
            <a:endParaRPr lang="en-GB" kern="0" dirty="0"/>
          </a:p>
        </p:txBody>
      </p:sp>
      <p:sp>
        <p:nvSpPr>
          <p:cNvPr id="4" name="Footer Placeholder 3"/>
          <p:cNvSpPr>
            <a:spLocks noGrp="1"/>
          </p:cNvSpPr>
          <p:nvPr>
            <p:ph type="ftr" sz="quarter" idx="11"/>
          </p:nvPr>
        </p:nvSpPr>
        <p:spPr/>
        <p:txBody>
          <a:bodyPr/>
          <a:lstStyle/>
          <a:p>
            <a:r>
              <a:rPr lang="en-GB" sz="1800" b="1" dirty="0" smtClean="0"/>
              <a:t>From G1600539</a:t>
            </a:r>
          </a:p>
        </p:txBody>
      </p:sp>
      <p:sp>
        <p:nvSpPr>
          <p:cNvPr id="7" name="Slide Number Placeholder 6"/>
          <p:cNvSpPr>
            <a:spLocks noGrp="1"/>
          </p:cNvSpPr>
          <p:nvPr>
            <p:ph type="sldNum" sz="quarter" idx="12"/>
          </p:nvPr>
        </p:nvSpPr>
        <p:spPr/>
        <p:txBody>
          <a:bodyPr/>
          <a:lstStyle/>
          <a:p>
            <a:fld id="{4913F783-DBD9-4E39-AE0A-E28F02731DC3}" type="slidenum">
              <a:rPr lang="en-US" altLang="en-US" smtClean="0"/>
              <a:pPr/>
              <a:t>7</a:t>
            </a:fld>
            <a:endParaRPr lang="en-US" altLang="en-US" dirty="0"/>
          </a:p>
        </p:txBody>
      </p:sp>
      <p:pic>
        <p:nvPicPr>
          <p:cNvPr id="12"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1101" y="0"/>
            <a:ext cx="1284883" cy="12826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579" y="274637"/>
            <a:ext cx="1270477" cy="15821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6357993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562600" y="4798874"/>
            <a:ext cx="3581400" cy="2031325"/>
          </a:xfrm>
          <a:prstGeom prst="rect">
            <a:avLst/>
          </a:prstGeom>
          <a:noFill/>
        </p:spPr>
        <p:txBody>
          <a:bodyPr wrap="square" rtlCol="0">
            <a:spAutoFit/>
          </a:bodyPr>
          <a:lstStyle/>
          <a:p>
            <a:r>
              <a:rPr lang="en-US" dirty="0" smtClean="0"/>
              <a:t>Magnet Types (M0900034)</a:t>
            </a:r>
          </a:p>
          <a:p>
            <a:pPr>
              <a:buFont typeface="Arial" pitchFamily="34" charset="0"/>
              <a:buChar char="•"/>
            </a:pPr>
            <a:r>
              <a:rPr lang="en-US" dirty="0" smtClean="0"/>
              <a:t> BOSEM – 10 X 10 mm, </a:t>
            </a:r>
            <a:r>
              <a:rPr lang="en-US" dirty="0" err="1" smtClean="0"/>
              <a:t>NdFeB</a:t>
            </a:r>
            <a:r>
              <a:rPr lang="en-US" dirty="0" smtClean="0"/>
              <a:t> , </a:t>
            </a:r>
            <a:r>
              <a:rPr lang="en-US" dirty="0" err="1" smtClean="0"/>
              <a:t>SmCo</a:t>
            </a:r>
            <a:endParaRPr lang="en-US" dirty="0" smtClean="0"/>
          </a:p>
          <a:p>
            <a:r>
              <a:rPr lang="en-US" dirty="0" smtClean="0"/>
              <a:t>	  10 X 5 mm, </a:t>
            </a:r>
            <a:r>
              <a:rPr lang="en-US" dirty="0" err="1" smtClean="0"/>
              <a:t>NdFeB</a:t>
            </a:r>
            <a:r>
              <a:rPr lang="en-US" dirty="0" smtClean="0"/>
              <a:t>, </a:t>
            </a:r>
            <a:r>
              <a:rPr lang="en-US" dirty="0" err="1" smtClean="0"/>
              <a:t>SmCo</a:t>
            </a:r>
            <a:endParaRPr lang="en-US" dirty="0" smtClean="0"/>
          </a:p>
          <a:p>
            <a:pPr>
              <a:buFont typeface="Arial" pitchFamily="34" charset="0"/>
              <a:buChar char="•"/>
            </a:pPr>
            <a:r>
              <a:rPr lang="en-US" dirty="0" smtClean="0"/>
              <a:t> AOSEM  – 2 X 3 mm, </a:t>
            </a:r>
            <a:r>
              <a:rPr lang="en-US" dirty="0" err="1" smtClean="0"/>
              <a:t>SmCo</a:t>
            </a:r>
            <a:endParaRPr lang="en-US" dirty="0" smtClean="0"/>
          </a:p>
          <a:p>
            <a:pPr lvl="2"/>
            <a:r>
              <a:rPr lang="en-US" dirty="0" smtClean="0"/>
              <a:t>   2 X 6 mm, </a:t>
            </a:r>
            <a:r>
              <a:rPr lang="en-US" dirty="0" err="1" smtClean="0"/>
              <a:t>SmCo</a:t>
            </a:r>
            <a:endParaRPr lang="en-US" dirty="0" smtClean="0"/>
          </a:p>
          <a:p>
            <a:pPr lvl="2"/>
            <a:r>
              <a:rPr lang="en-US" dirty="0" smtClean="0"/>
              <a:t>   2 X 0.5 mm, </a:t>
            </a:r>
            <a:r>
              <a:rPr lang="en-US" dirty="0" err="1" smtClean="0"/>
              <a:t>SmCo</a:t>
            </a:r>
            <a:endParaRPr lang="en-US" dirty="0"/>
          </a:p>
        </p:txBody>
      </p:sp>
      <p:sp>
        <p:nvSpPr>
          <p:cNvPr id="2" name="Title 1"/>
          <p:cNvSpPr>
            <a:spLocks noGrp="1"/>
          </p:cNvSpPr>
          <p:nvPr>
            <p:ph type="title"/>
          </p:nvPr>
        </p:nvSpPr>
        <p:spPr>
          <a:xfrm>
            <a:off x="0" y="0"/>
            <a:ext cx="9144000" cy="1143000"/>
          </a:xfrm>
        </p:spPr>
        <p:txBody>
          <a:bodyPr>
            <a:normAutofit/>
          </a:bodyPr>
          <a:lstStyle/>
          <a:p>
            <a:r>
              <a:rPr lang="en-US" sz="3600" dirty="0" smtClean="0"/>
              <a:t>Optical Sensor </a:t>
            </a:r>
            <a:r>
              <a:rPr lang="en-US" sz="3600" dirty="0" err="1" smtClean="0"/>
              <a:t>ElectroMagnet</a:t>
            </a:r>
            <a:r>
              <a:rPr lang="en-US" sz="3600" dirty="0" smtClean="0"/>
              <a:t> (OSEM)</a:t>
            </a:r>
            <a:endParaRPr lang="en-US" sz="3600" dirty="0"/>
          </a:p>
        </p:txBody>
      </p:sp>
      <p:pic>
        <p:nvPicPr>
          <p:cNvPr id="1026" name="Picture 2" descr="C:\Users\Brett\Documents\Massachusetts Institute of Technology\Mech E\PhD\Papers and Conferences\ACC 2011 Paper\OSEM.jpg"/>
          <p:cNvPicPr>
            <a:picLocks noChangeAspect="1" noChangeArrowheads="1"/>
          </p:cNvPicPr>
          <p:nvPr/>
        </p:nvPicPr>
        <p:blipFill>
          <a:blip r:embed="rId2" cstate="print"/>
          <a:srcRect/>
          <a:stretch>
            <a:fillRect/>
          </a:stretch>
        </p:blipFill>
        <p:spPr bwMode="auto">
          <a:xfrm>
            <a:off x="76200" y="4476750"/>
            <a:ext cx="5430837" cy="2000250"/>
          </a:xfrm>
          <a:prstGeom prst="rect">
            <a:avLst/>
          </a:prstGeom>
          <a:noFill/>
          <a:ln>
            <a:solidFill>
              <a:schemeClr val="tx1"/>
            </a:solidFill>
          </a:ln>
        </p:spPr>
      </p:pic>
      <p:pic>
        <p:nvPicPr>
          <p:cNvPr id="10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219200"/>
            <a:ext cx="3138855" cy="2743200"/>
          </a:xfrm>
          <a:prstGeom prst="rect">
            <a:avLst/>
          </a:prstGeom>
          <a:noFill/>
          <a:ln w="9525">
            <a:noFill/>
            <a:miter lim="800000"/>
            <a:headEnd/>
            <a:tailEnd/>
          </a:ln>
        </p:spPr>
      </p:pic>
      <p:sp>
        <p:nvSpPr>
          <p:cNvPr id="7" name="TextBox 6"/>
          <p:cNvSpPr txBox="1"/>
          <p:nvPr/>
        </p:nvSpPr>
        <p:spPr>
          <a:xfrm>
            <a:off x="457200" y="3962400"/>
            <a:ext cx="3124200" cy="369332"/>
          </a:xfrm>
          <a:prstGeom prst="rect">
            <a:avLst/>
          </a:prstGeom>
          <a:noFill/>
        </p:spPr>
        <p:txBody>
          <a:bodyPr wrap="square" rtlCol="0">
            <a:spAutoFit/>
          </a:bodyPr>
          <a:lstStyle/>
          <a:p>
            <a:pPr algn="ctr"/>
            <a:r>
              <a:rPr lang="en-US" dirty="0" smtClean="0"/>
              <a:t>Birmingham OSEM (BOSEM)</a:t>
            </a:r>
            <a:endParaRPr lang="en-US" dirty="0"/>
          </a:p>
        </p:txBody>
      </p:sp>
      <p:sp>
        <p:nvSpPr>
          <p:cNvPr id="8" name="TextBox 7"/>
          <p:cNvSpPr txBox="1"/>
          <p:nvPr/>
        </p:nvSpPr>
        <p:spPr>
          <a:xfrm>
            <a:off x="5181600" y="4038600"/>
            <a:ext cx="3429000" cy="646331"/>
          </a:xfrm>
          <a:prstGeom prst="rect">
            <a:avLst/>
          </a:prstGeom>
          <a:noFill/>
        </p:spPr>
        <p:txBody>
          <a:bodyPr wrap="square" rtlCol="0">
            <a:spAutoFit/>
          </a:bodyPr>
          <a:lstStyle/>
          <a:p>
            <a:r>
              <a:rPr lang="en-US" dirty="0" smtClean="0"/>
              <a:t>Advanced LIGO OSEM (AOSEM)</a:t>
            </a:r>
          </a:p>
          <a:p>
            <a:r>
              <a:rPr lang="en-US" dirty="0" smtClean="0"/>
              <a:t>	- modified </a:t>
            </a:r>
            <a:r>
              <a:rPr lang="en-US" dirty="0" err="1" smtClean="0"/>
              <a:t>iLIGO</a:t>
            </a:r>
            <a:r>
              <a:rPr lang="en-US" dirty="0" smtClean="0"/>
              <a:t> OSEM</a:t>
            </a:r>
            <a:endParaRPr lang="en-US" dirty="0"/>
          </a:p>
        </p:txBody>
      </p:sp>
      <p:sp>
        <p:nvSpPr>
          <p:cNvPr id="9" name="TextBox 8"/>
          <p:cNvSpPr txBox="1"/>
          <p:nvPr/>
        </p:nvSpPr>
        <p:spPr>
          <a:xfrm>
            <a:off x="914400" y="6477000"/>
            <a:ext cx="3657600" cy="381000"/>
          </a:xfrm>
          <a:prstGeom prst="rect">
            <a:avLst/>
          </a:prstGeom>
          <a:noFill/>
        </p:spPr>
        <p:txBody>
          <a:bodyPr wrap="square" rtlCol="0">
            <a:spAutoFit/>
          </a:bodyPr>
          <a:lstStyle/>
          <a:p>
            <a:pPr algn="ctr"/>
            <a:r>
              <a:rPr lang="en-US" dirty="0" smtClean="0"/>
              <a:t>BOSEM Schematic</a:t>
            </a:r>
            <a:endParaRPr lang="en-US" dirty="0"/>
          </a:p>
        </p:txBody>
      </p:sp>
      <p:pic>
        <p:nvPicPr>
          <p:cNvPr id="11" name="Picture 7" descr="D0901065_OSEM_ASSY.bmp"/>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1216152"/>
            <a:ext cx="3548496" cy="2743200"/>
          </a:xfrm>
          <a:prstGeom prst="rect">
            <a:avLst/>
          </a:prstGeom>
          <a:noFill/>
          <a:ln w="9525">
            <a:noFill/>
            <a:miter lim="800000"/>
            <a:headEnd/>
            <a:tailEnd/>
          </a:ln>
        </p:spPr>
      </p:pic>
      <p:sp>
        <p:nvSpPr>
          <p:cNvPr id="12" name="Footer Placeholder 11"/>
          <p:cNvSpPr>
            <a:spLocks noGrp="1"/>
          </p:cNvSpPr>
          <p:nvPr>
            <p:ph type="ftr" sz="quarter" idx="11"/>
          </p:nvPr>
        </p:nvSpPr>
        <p:spPr>
          <a:xfrm>
            <a:off x="3733800" y="6492875"/>
            <a:ext cx="2895600" cy="365125"/>
          </a:xfrm>
        </p:spPr>
        <p:txBody>
          <a:bodyPr/>
          <a:lstStyle/>
          <a:p>
            <a:pPr algn="l"/>
            <a:r>
              <a:rPr lang="sv-SE" dirty="0" smtClean="0"/>
              <a:t>24 Aug 2014 - Stanford - G1400964</a:t>
            </a:r>
            <a:endParaRPr lang="en-US" dirty="0"/>
          </a:p>
        </p:txBody>
      </p:sp>
      <p:sp>
        <p:nvSpPr>
          <p:cNvPr id="13" name="Slide Number Placeholder 12"/>
          <p:cNvSpPr>
            <a:spLocks noGrp="1"/>
          </p:cNvSpPr>
          <p:nvPr>
            <p:ph type="sldNum" sz="quarter" idx="12"/>
          </p:nvPr>
        </p:nvSpPr>
        <p:spPr>
          <a:xfrm>
            <a:off x="7010400" y="6492875"/>
            <a:ext cx="2133600" cy="365125"/>
          </a:xfrm>
        </p:spPr>
        <p:txBody>
          <a:bodyPr/>
          <a:lstStyle/>
          <a:p>
            <a:fld id="{B6F15528-21DE-4FAA-801E-634DDDAF4B2B}" type="slidenum">
              <a:rPr lang="en-US" smtClean="0"/>
              <a:pPr/>
              <a:t>70</a:t>
            </a:fld>
            <a:endParaRPr lang="en-US" dirty="0"/>
          </a:p>
        </p:txBody>
      </p:sp>
      <p:grpSp>
        <p:nvGrpSpPr>
          <p:cNvPr id="20" name="Group 19"/>
          <p:cNvGrpSpPr/>
          <p:nvPr/>
        </p:nvGrpSpPr>
        <p:grpSpPr>
          <a:xfrm>
            <a:off x="0" y="0"/>
            <a:ext cx="9144000" cy="1264919"/>
            <a:chOff x="0" y="0"/>
            <a:chExt cx="9144000" cy="1264919"/>
          </a:xfrm>
        </p:grpSpPr>
        <p:pic>
          <p:nvPicPr>
            <p:cNvPr id="21" name="Picture 3" descr="C:\Users\Brett\Documents\Lab\LSC - LIGO Lab\Logos and Figures\LIGO Logo Extension.bmp"/>
            <p:cNvPicPr>
              <a:picLocks noChangeAspect="1" noChangeArrowheads="1"/>
            </p:cNvPicPr>
            <p:nvPr/>
          </p:nvPicPr>
          <p:blipFill>
            <a:blip r:embed="rId5"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22" name="Picture 21" descr="New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23" name="Picture 22" descr="Stanford_University_seal_200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288722118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HS1 Geophone</a:t>
            </a:r>
            <a:endParaRPr lang="en-US" dirty="0"/>
          </a:p>
        </p:txBody>
      </p:sp>
      <p:sp>
        <p:nvSpPr>
          <p:cNvPr id="4" name="Slide Number Placeholder 3"/>
          <p:cNvSpPr>
            <a:spLocks noGrp="1"/>
          </p:cNvSpPr>
          <p:nvPr>
            <p:ph type="sldNum" sz="quarter" idx="12"/>
          </p:nvPr>
        </p:nvSpPr>
        <p:spPr/>
        <p:txBody>
          <a:bodyPr/>
          <a:lstStyle/>
          <a:p>
            <a:fld id="{AEF90977-0000-B641-9D00-156F4F6BC2E6}" type="slidenum">
              <a:rPr lang="en-US" smtClean="0"/>
              <a:t>71</a:t>
            </a:fld>
            <a:endParaRPr lang="en-US"/>
          </a:p>
        </p:txBody>
      </p:sp>
      <p:pic>
        <p:nvPicPr>
          <p:cNvPr id="6" name="Picture 5" descr="2016-02-16 09.53.51.jpg"/>
          <p:cNvPicPr>
            <a:picLocks noChangeAspect="1"/>
          </p:cNvPicPr>
          <p:nvPr/>
        </p:nvPicPr>
        <p:blipFill rotWithShape="1">
          <a:blip r:embed="rId2">
            <a:extLst>
              <a:ext uri="{28A0092B-C50C-407E-A947-70E740481C1C}">
                <a14:useLocalDpi xmlns:a14="http://schemas.microsoft.com/office/drawing/2010/main" val="0"/>
              </a:ext>
            </a:extLst>
          </a:blip>
          <a:srcRect t="7030" r="17870" b="16160"/>
          <a:stretch/>
        </p:blipFill>
        <p:spPr>
          <a:xfrm>
            <a:off x="0" y="1590303"/>
            <a:ext cx="5632504" cy="5267697"/>
          </a:xfrm>
          <a:prstGeom prst="rect">
            <a:avLst/>
          </a:prstGeom>
        </p:spPr>
      </p:pic>
      <p:sp>
        <p:nvSpPr>
          <p:cNvPr id="7" name="TextBox 6"/>
          <p:cNvSpPr txBox="1"/>
          <p:nvPr/>
        </p:nvSpPr>
        <p:spPr>
          <a:xfrm>
            <a:off x="470357" y="6486375"/>
            <a:ext cx="5254751" cy="369332"/>
          </a:xfrm>
          <a:prstGeom prst="rect">
            <a:avLst/>
          </a:prstGeom>
          <a:noFill/>
        </p:spPr>
        <p:txBody>
          <a:bodyPr wrap="none" rtlCol="0">
            <a:spAutoFit/>
          </a:bodyPr>
          <a:lstStyle/>
          <a:p>
            <a:r>
              <a:rPr lang="en-US" dirty="0" smtClean="0">
                <a:solidFill>
                  <a:srgbClr val="FFFF00"/>
                </a:solidFill>
              </a:rPr>
              <a:t>http</a:t>
            </a:r>
            <a:r>
              <a:rPr lang="en-US" dirty="0">
                <a:solidFill>
                  <a:srgbClr val="FFFF00"/>
                </a:solidFill>
              </a:rPr>
              <a:t>://</a:t>
            </a:r>
            <a:r>
              <a:rPr lang="en-US" dirty="0" err="1">
                <a:solidFill>
                  <a:srgbClr val="FFFF00"/>
                </a:solidFill>
              </a:rPr>
              <a:t>www.geospace.com</a:t>
            </a:r>
            <a:r>
              <a:rPr lang="en-US" dirty="0">
                <a:solidFill>
                  <a:srgbClr val="FFFF00"/>
                </a:solidFill>
              </a:rPr>
              <a:t>/hs-1-industrial-geophone/</a:t>
            </a:r>
          </a:p>
        </p:txBody>
      </p:sp>
      <p:pic>
        <p:nvPicPr>
          <p:cNvPr id="11" name="Picture 10"/>
          <p:cNvPicPr>
            <a:picLocks noChangeAspect="1"/>
          </p:cNvPicPr>
          <p:nvPr/>
        </p:nvPicPr>
        <p:blipFill>
          <a:blip r:embed="rId3"/>
          <a:stretch>
            <a:fillRect/>
          </a:stretch>
        </p:blipFill>
        <p:spPr>
          <a:xfrm>
            <a:off x="5767746" y="2645607"/>
            <a:ext cx="3142472" cy="3357996"/>
          </a:xfrm>
          <a:prstGeom prst="rect">
            <a:avLst/>
          </a:prstGeom>
        </p:spPr>
      </p:pic>
      <p:sp>
        <p:nvSpPr>
          <p:cNvPr id="12" name="TextBox 11"/>
          <p:cNvSpPr txBox="1"/>
          <p:nvPr/>
        </p:nvSpPr>
        <p:spPr>
          <a:xfrm>
            <a:off x="6064517" y="2230975"/>
            <a:ext cx="2845701" cy="461665"/>
          </a:xfrm>
          <a:prstGeom prst="rect">
            <a:avLst/>
          </a:prstGeom>
          <a:noFill/>
        </p:spPr>
        <p:txBody>
          <a:bodyPr wrap="none" rtlCol="0">
            <a:spAutoFit/>
          </a:bodyPr>
          <a:lstStyle/>
          <a:p>
            <a:r>
              <a:rPr lang="en-US" sz="2400" dirty="0" smtClean="0"/>
              <a:t>Geophone Schematic</a:t>
            </a:r>
            <a:endParaRPr lang="en-US" sz="2400" dirty="0"/>
          </a:p>
        </p:txBody>
      </p:sp>
      <p:sp>
        <p:nvSpPr>
          <p:cNvPr id="13" name="Rectangle 12"/>
          <p:cNvSpPr/>
          <p:nvPr/>
        </p:nvSpPr>
        <p:spPr>
          <a:xfrm>
            <a:off x="5644265" y="5924568"/>
            <a:ext cx="3605566" cy="246221"/>
          </a:xfrm>
          <a:prstGeom prst="rect">
            <a:avLst/>
          </a:prstGeom>
        </p:spPr>
        <p:txBody>
          <a:bodyPr wrap="square">
            <a:spAutoFit/>
          </a:bodyPr>
          <a:lstStyle/>
          <a:p>
            <a:r>
              <a:rPr lang="en-US" sz="1000" dirty="0"/>
              <a:t>http://</a:t>
            </a:r>
            <a:r>
              <a:rPr lang="en-US" sz="1000" dirty="0" err="1"/>
              <a:t>newsline.linearcollider.org</a:t>
            </a:r>
            <a:r>
              <a:rPr lang="en-US" sz="1000" dirty="0" smtClean="0"/>
              <a:t>/readmore_20070809_ftr1</a:t>
            </a:r>
            <a:r>
              <a:rPr lang="en-US" sz="1000" dirty="0"/>
              <a:t>.html</a:t>
            </a:r>
          </a:p>
        </p:txBody>
      </p:sp>
    </p:spTree>
    <p:extLst>
      <p:ext uri="{BB962C8B-B14F-4D97-AF65-F5344CB8AC3E}">
        <p14:creationId xmlns:p14="http://schemas.microsoft.com/office/powerpoint/2010/main" val="8650734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2872013" y="209250"/>
            <a:ext cx="3082059"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Test</a:t>
            </a:r>
            <a:r>
              <a:rPr sz="1900" spc="-4" dirty="0">
                <a:solidFill>
                  <a:srgbClr val="FF5100"/>
                </a:solidFill>
                <a:latin typeface="Helvetica"/>
                <a:cs typeface="Helvetica"/>
              </a:rPr>
              <a:t> </a:t>
            </a:r>
            <a:r>
              <a:rPr sz="1900" dirty="0">
                <a:solidFill>
                  <a:srgbClr val="FF5100"/>
                </a:solidFill>
                <a:latin typeface="Helvetica"/>
                <a:cs typeface="Helvetica"/>
              </a:rPr>
              <a:t>mass inside heat shield</a:t>
            </a:r>
            <a:endParaRPr sz="1900">
              <a:solidFill>
                <a:prstClr val="black"/>
              </a:solidFill>
              <a:latin typeface="Helvetica"/>
              <a:cs typeface="Helvetica"/>
            </a:endParaRPr>
          </a:p>
        </p:txBody>
      </p:sp>
      <p:sp>
        <p:nvSpPr>
          <p:cNvPr id="4" name="object 4"/>
          <p:cNvSpPr txBox="1"/>
          <p:nvPr/>
        </p:nvSpPr>
        <p:spPr>
          <a:xfrm>
            <a:off x="4971786" y="1618022"/>
            <a:ext cx="1802245"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Heat shield 80 K</a:t>
            </a:r>
            <a:endParaRPr sz="1900">
              <a:solidFill>
                <a:prstClr val="black"/>
              </a:solidFill>
              <a:latin typeface="Helvetica"/>
              <a:cs typeface="Helvetica"/>
            </a:endParaRPr>
          </a:p>
        </p:txBody>
      </p:sp>
      <p:sp>
        <p:nvSpPr>
          <p:cNvPr id="5" name="object 5"/>
          <p:cNvSpPr txBox="1"/>
          <p:nvPr/>
        </p:nvSpPr>
        <p:spPr>
          <a:xfrm>
            <a:off x="1130265" y="5431071"/>
            <a:ext cx="1842655"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Test</a:t>
            </a:r>
            <a:r>
              <a:rPr sz="1900" spc="-4" dirty="0">
                <a:solidFill>
                  <a:srgbClr val="FF5100"/>
                </a:solidFill>
                <a:latin typeface="Helvetica"/>
                <a:cs typeface="Helvetica"/>
              </a:rPr>
              <a:t> </a:t>
            </a:r>
            <a:r>
              <a:rPr sz="1900" dirty="0">
                <a:solidFill>
                  <a:srgbClr val="FF5100"/>
                </a:solidFill>
                <a:latin typeface="Helvetica"/>
                <a:cs typeface="Helvetica"/>
              </a:rPr>
              <a:t>mass 124 K</a:t>
            </a:r>
            <a:endParaRPr sz="1900">
              <a:solidFill>
                <a:prstClr val="black"/>
              </a:solidFill>
              <a:latin typeface="Helvetica"/>
              <a:cs typeface="Helvetica"/>
            </a:endParaRPr>
          </a:p>
        </p:txBody>
      </p:sp>
      <p:sp>
        <p:nvSpPr>
          <p:cNvPr id="6" name="object 6"/>
          <p:cNvSpPr/>
          <p:nvPr/>
        </p:nvSpPr>
        <p:spPr>
          <a:xfrm>
            <a:off x="2989996" y="4093339"/>
            <a:ext cx="1287318" cy="1241612"/>
          </a:xfrm>
          <a:custGeom>
            <a:avLst/>
            <a:gdLst/>
            <a:ahLst/>
            <a:cxnLst/>
            <a:rect l="l" t="t" r="r" b="b"/>
            <a:pathLst>
              <a:path w="1416050" h="1407160">
                <a:moveTo>
                  <a:pt x="1415649" y="0"/>
                </a:moveTo>
                <a:lnTo>
                  <a:pt x="0" y="1406671"/>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4168308" y="4101239"/>
            <a:ext cx="100445" cy="97490"/>
          </a:xfrm>
          <a:custGeom>
            <a:avLst/>
            <a:gdLst/>
            <a:ahLst/>
            <a:cxnLst/>
            <a:rect l="l" t="t" r="r" b="b"/>
            <a:pathLst>
              <a:path w="110489" h="110489">
                <a:moveTo>
                  <a:pt x="0" y="29231"/>
                </a:moveTo>
                <a:lnTo>
                  <a:pt x="110498" y="0"/>
                </a:lnTo>
                <a:lnTo>
                  <a:pt x="80564" y="11031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4524906" y="1915919"/>
            <a:ext cx="565150" cy="902074"/>
          </a:xfrm>
          <a:custGeom>
            <a:avLst/>
            <a:gdLst/>
            <a:ahLst/>
            <a:cxnLst/>
            <a:rect l="l" t="t" r="r" b="b"/>
            <a:pathLst>
              <a:path w="621664" h="1022350">
                <a:moveTo>
                  <a:pt x="0" y="1021824"/>
                </a:moveTo>
                <a:lnTo>
                  <a:pt x="621346"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object 9"/>
          <p:cNvSpPr/>
          <p:nvPr/>
        </p:nvSpPr>
        <p:spPr>
          <a:xfrm>
            <a:off x="4530905" y="2707128"/>
            <a:ext cx="91209" cy="100853"/>
          </a:xfrm>
          <a:custGeom>
            <a:avLst/>
            <a:gdLst/>
            <a:ahLst/>
            <a:cxnLst/>
            <a:rect l="l" t="t" r="r" b="b"/>
            <a:pathLst>
              <a:path w="100329" h="114300">
                <a:moveTo>
                  <a:pt x="100260" y="59386"/>
                </a:moveTo>
                <a:lnTo>
                  <a:pt x="0" y="114269"/>
                </a:lnTo>
                <a:lnTo>
                  <a:pt x="2597"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0" name="object 10"/>
          <p:cNvSpPr txBox="1"/>
          <p:nvPr/>
        </p:nvSpPr>
        <p:spPr>
          <a:xfrm>
            <a:off x="5678160" y="3167661"/>
            <a:ext cx="3082059"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Cold link for</a:t>
            </a:r>
            <a:r>
              <a:rPr sz="1900" spc="-4" dirty="0">
                <a:solidFill>
                  <a:srgbClr val="FF5100"/>
                </a:solidFill>
                <a:latin typeface="Helvetica"/>
                <a:cs typeface="Helvetica"/>
              </a:rPr>
              <a:t> </a:t>
            </a:r>
            <a:r>
              <a:rPr sz="1900" dirty="0">
                <a:solidFill>
                  <a:srgbClr val="FF5100"/>
                </a:solidFill>
                <a:latin typeface="Helvetica"/>
                <a:cs typeface="Helvetica"/>
              </a:rPr>
              <a:t>initial cool down</a:t>
            </a:r>
            <a:endParaRPr sz="1900">
              <a:solidFill>
                <a:prstClr val="black"/>
              </a:solidFill>
              <a:latin typeface="Helvetica"/>
              <a:cs typeface="Helvetica"/>
            </a:endParaRPr>
          </a:p>
        </p:txBody>
      </p:sp>
      <p:sp>
        <p:nvSpPr>
          <p:cNvPr id="11" name="object 11"/>
          <p:cNvSpPr/>
          <p:nvPr/>
        </p:nvSpPr>
        <p:spPr>
          <a:xfrm>
            <a:off x="4809919" y="3362249"/>
            <a:ext cx="831850" cy="385482"/>
          </a:xfrm>
          <a:custGeom>
            <a:avLst/>
            <a:gdLst/>
            <a:ahLst/>
            <a:cxnLst/>
            <a:rect l="l" t="t" r="r" b="b"/>
            <a:pathLst>
              <a:path w="915035" h="436879">
                <a:moveTo>
                  <a:pt x="0" y="436403"/>
                </a:moveTo>
                <a:lnTo>
                  <a:pt x="91453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2" name="object 12"/>
          <p:cNvSpPr/>
          <p:nvPr/>
        </p:nvSpPr>
        <p:spPr>
          <a:xfrm>
            <a:off x="4820338" y="3659362"/>
            <a:ext cx="103909" cy="91328"/>
          </a:xfrm>
          <a:custGeom>
            <a:avLst/>
            <a:gdLst/>
            <a:ahLst/>
            <a:cxnLst/>
            <a:rect l="l" t="t" r="r" b="b"/>
            <a:pathLst>
              <a:path w="114300" h="103504">
                <a:moveTo>
                  <a:pt x="113948" y="103158"/>
                </a:moveTo>
                <a:lnTo>
                  <a:pt x="0" y="94209"/>
                </a:lnTo>
                <a:lnTo>
                  <a:pt x="64723"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13" name="object 13"/>
          <p:cNvSpPr txBox="1"/>
          <p:nvPr/>
        </p:nvSpPr>
        <p:spPr>
          <a:xfrm>
            <a:off x="1101241" y="1993688"/>
            <a:ext cx="2287155"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Holes for</a:t>
            </a:r>
            <a:r>
              <a:rPr sz="1900" spc="-4" dirty="0">
                <a:solidFill>
                  <a:srgbClr val="FF5100"/>
                </a:solidFill>
                <a:latin typeface="Helvetica"/>
                <a:cs typeface="Helvetica"/>
              </a:rPr>
              <a:t> </a:t>
            </a:r>
            <a:r>
              <a:rPr sz="1900" dirty="0">
                <a:solidFill>
                  <a:srgbClr val="FF5100"/>
                </a:solidFill>
                <a:latin typeface="Helvetica"/>
                <a:cs typeface="Helvetica"/>
              </a:rPr>
              <a:t>suspension wires</a:t>
            </a:r>
            <a:endParaRPr sz="1900">
              <a:solidFill>
                <a:prstClr val="black"/>
              </a:solidFill>
              <a:latin typeface="Helvetica"/>
              <a:cs typeface="Helvetica"/>
            </a:endParaRPr>
          </a:p>
        </p:txBody>
      </p:sp>
      <p:sp>
        <p:nvSpPr>
          <p:cNvPr id="14" name="object 14"/>
          <p:cNvSpPr/>
          <p:nvPr/>
        </p:nvSpPr>
        <p:spPr>
          <a:xfrm>
            <a:off x="2922260" y="2385508"/>
            <a:ext cx="880918" cy="356907"/>
          </a:xfrm>
          <a:custGeom>
            <a:avLst/>
            <a:gdLst/>
            <a:ahLst/>
            <a:cxnLst/>
            <a:rect l="l" t="t" r="r" b="b"/>
            <a:pathLst>
              <a:path w="969010" h="404494">
                <a:moveTo>
                  <a:pt x="968603" y="404472"/>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5" name="object 15"/>
          <p:cNvSpPr/>
          <p:nvPr/>
        </p:nvSpPr>
        <p:spPr>
          <a:xfrm>
            <a:off x="3689096" y="2657889"/>
            <a:ext cx="103331" cy="93569"/>
          </a:xfrm>
          <a:custGeom>
            <a:avLst/>
            <a:gdLst/>
            <a:ahLst/>
            <a:cxnLst/>
            <a:rect l="l" t="t" r="r" b="b"/>
            <a:pathLst>
              <a:path w="113664" h="106044">
                <a:moveTo>
                  <a:pt x="44043" y="0"/>
                </a:moveTo>
                <a:lnTo>
                  <a:pt x="113364" y="90879"/>
                </a:lnTo>
                <a:lnTo>
                  <a:pt x="0" y="105474"/>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6" name="Slide Number Placeholder 15"/>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72</a:t>
            </a:fld>
            <a:endParaRPr lang="en-US">
              <a:solidFill>
                <a:prstClr val="black">
                  <a:tint val="75000"/>
                </a:prstClr>
              </a:solidFill>
              <a:latin typeface="Calibri"/>
            </a:endParaRPr>
          </a:p>
        </p:txBody>
      </p:sp>
    </p:spTree>
    <p:extLst>
      <p:ext uri="{BB962C8B-B14F-4D97-AF65-F5344CB8AC3E}">
        <p14:creationId xmlns:p14="http://schemas.microsoft.com/office/powerpoint/2010/main" val="179134648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375510" y="1495923"/>
            <a:ext cx="3756890"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Cu brackets for</a:t>
            </a:r>
            <a:r>
              <a:rPr sz="1900" spc="-4" dirty="0">
                <a:solidFill>
                  <a:srgbClr val="FF5100"/>
                </a:solidFill>
                <a:latin typeface="Helvetica"/>
                <a:cs typeface="Helvetica"/>
              </a:rPr>
              <a:t> </a:t>
            </a:r>
            <a:r>
              <a:rPr sz="1900" dirty="0">
                <a:solidFill>
                  <a:srgbClr val="FF5100"/>
                </a:solidFill>
                <a:latin typeface="Helvetica"/>
                <a:cs typeface="Helvetica"/>
              </a:rPr>
              <a:t>Cu braids between heat shield and stage 0 cold plates</a:t>
            </a:r>
            <a:endParaRPr sz="1900">
              <a:solidFill>
                <a:prstClr val="black"/>
              </a:solidFill>
              <a:latin typeface="Helvetica"/>
              <a:cs typeface="Helvetica"/>
            </a:endParaRPr>
          </a:p>
        </p:txBody>
      </p:sp>
      <p:sp>
        <p:nvSpPr>
          <p:cNvPr id="4" name="object 4"/>
          <p:cNvSpPr/>
          <p:nvPr/>
        </p:nvSpPr>
        <p:spPr>
          <a:xfrm>
            <a:off x="1954626" y="2197673"/>
            <a:ext cx="1025814" cy="1381125"/>
          </a:xfrm>
          <a:custGeom>
            <a:avLst/>
            <a:gdLst/>
            <a:ahLst/>
            <a:cxnLst/>
            <a:rect l="l" t="t" r="r" b="b"/>
            <a:pathLst>
              <a:path w="1128395" h="1565275">
                <a:moveTo>
                  <a:pt x="1128262" y="1564667"/>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2878792" y="3468834"/>
            <a:ext cx="95250" cy="100853"/>
          </a:xfrm>
          <a:custGeom>
            <a:avLst/>
            <a:gdLst/>
            <a:ahLst/>
            <a:cxnLst/>
            <a:rect l="l" t="t" r="r" b="b"/>
            <a:pathLst>
              <a:path w="104775" h="114300">
                <a:moveTo>
                  <a:pt x="92711" y="0"/>
                </a:moveTo>
                <a:lnTo>
                  <a:pt x="104251" y="113717"/>
                </a:lnTo>
                <a:lnTo>
                  <a:pt x="0" y="66854"/>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1964302" y="2188281"/>
            <a:ext cx="1248641" cy="920563"/>
          </a:xfrm>
          <a:custGeom>
            <a:avLst/>
            <a:gdLst/>
            <a:ahLst/>
            <a:cxnLst/>
            <a:rect l="l" t="t" r="r" b="b"/>
            <a:pathLst>
              <a:path w="1373504" h="1043304">
                <a:moveTo>
                  <a:pt x="1373075" y="1043111"/>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3100274" y="3008906"/>
            <a:ext cx="103331" cy="93009"/>
          </a:xfrm>
          <a:custGeom>
            <a:avLst/>
            <a:gdLst/>
            <a:ahLst/>
            <a:cxnLst/>
            <a:rect l="l" t="t" r="r" b="b"/>
            <a:pathLst>
              <a:path w="113664" h="105410">
                <a:moveTo>
                  <a:pt x="69143" y="0"/>
                </a:moveTo>
                <a:lnTo>
                  <a:pt x="113393" y="105387"/>
                </a:lnTo>
                <a:lnTo>
                  <a:pt x="0" y="91015"/>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Slide Number Placeholder 7"/>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73</a:t>
            </a:fld>
            <a:endParaRPr lang="en-US">
              <a:solidFill>
                <a:prstClr val="black">
                  <a:tint val="75000"/>
                </a:prstClr>
              </a:solidFill>
              <a:latin typeface="Calibri"/>
            </a:endParaRPr>
          </a:p>
        </p:txBody>
      </p:sp>
    </p:spTree>
    <p:extLst>
      <p:ext uri="{BB962C8B-B14F-4D97-AF65-F5344CB8AC3E}">
        <p14:creationId xmlns:p14="http://schemas.microsoft.com/office/powerpoint/2010/main" val="95602854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4739547" y="1186002"/>
            <a:ext cx="3729182"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Aluminum low emissivity plates (ribs boost vibrational frequencies)</a:t>
            </a:r>
            <a:endParaRPr sz="1900">
              <a:solidFill>
                <a:prstClr val="black"/>
              </a:solidFill>
              <a:latin typeface="Helvetica"/>
              <a:cs typeface="Helvetica"/>
            </a:endParaRPr>
          </a:p>
        </p:txBody>
      </p:sp>
      <p:sp>
        <p:nvSpPr>
          <p:cNvPr id="4" name="object 4"/>
          <p:cNvSpPr/>
          <p:nvPr/>
        </p:nvSpPr>
        <p:spPr>
          <a:xfrm>
            <a:off x="4411603" y="1793826"/>
            <a:ext cx="755650" cy="620246"/>
          </a:xfrm>
          <a:custGeom>
            <a:avLst/>
            <a:gdLst/>
            <a:ahLst/>
            <a:cxnLst/>
            <a:rect l="l" t="t" r="r" b="b"/>
            <a:pathLst>
              <a:path w="831214" h="702944">
                <a:moveTo>
                  <a:pt x="0" y="702503"/>
                </a:moveTo>
                <a:lnTo>
                  <a:pt x="831129"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4420423" y="2311554"/>
            <a:ext cx="102755" cy="95250"/>
          </a:xfrm>
          <a:custGeom>
            <a:avLst/>
            <a:gdLst/>
            <a:ahLst/>
            <a:cxnLst/>
            <a:rect l="l" t="t" r="r" b="b"/>
            <a:pathLst>
              <a:path w="113029" h="107950">
                <a:moveTo>
                  <a:pt x="112491" y="87295"/>
                </a:moveTo>
                <a:lnTo>
                  <a:pt x="0" y="107547"/>
                </a:lnTo>
                <a:lnTo>
                  <a:pt x="38705"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5186528" y="1793827"/>
            <a:ext cx="203200" cy="1634378"/>
          </a:xfrm>
          <a:custGeom>
            <a:avLst/>
            <a:gdLst/>
            <a:ahLst/>
            <a:cxnLst/>
            <a:rect l="l" t="t" r="r" b="b"/>
            <a:pathLst>
              <a:path w="223520" h="1852295">
                <a:moveTo>
                  <a:pt x="223523" y="1852054"/>
                </a:moveTo>
                <a:lnTo>
                  <a:pt x="0"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5325985" y="3324115"/>
            <a:ext cx="103331" cy="93009"/>
          </a:xfrm>
          <a:custGeom>
            <a:avLst/>
            <a:gdLst/>
            <a:ahLst/>
            <a:cxnLst/>
            <a:rect l="l" t="t" r="r" b="b"/>
            <a:pathLst>
              <a:path w="113664" h="105410">
                <a:moveTo>
                  <a:pt x="113478" y="0"/>
                </a:moveTo>
                <a:lnTo>
                  <a:pt x="68600" y="105120"/>
                </a:lnTo>
                <a:lnTo>
                  <a:pt x="0" y="13695"/>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Slide Number Placeholder 7"/>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74</a:t>
            </a:fld>
            <a:endParaRPr lang="en-US">
              <a:solidFill>
                <a:prstClr val="black">
                  <a:tint val="75000"/>
                </a:prstClr>
              </a:solidFill>
              <a:latin typeface="Calibri"/>
            </a:endParaRPr>
          </a:p>
        </p:txBody>
      </p:sp>
    </p:spTree>
    <p:extLst>
      <p:ext uri="{BB962C8B-B14F-4D97-AF65-F5344CB8AC3E}">
        <p14:creationId xmlns:p14="http://schemas.microsoft.com/office/powerpoint/2010/main" val="315827773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3704174" y="998164"/>
            <a:ext cx="4187536"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Flexible stainless strips attach</a:t>
            </a:r>
            <a:r>
              <a:rPr sz="1900" spc="-4" dirty="0">
                <a:solidFill>
                  <a:srgbClr val="FF5100"/>
                </a:solidFill>
                <a:latin typeface="Helvetica"/>
                <a:cs typeface="Helvetica"/>
              </a:rPr>
              <a:t> </a:t>
            </a:r>
            <a:r>
              <a:rPr sz="1900" dirty="0">
                <a:solidFill>
                  <a:srgbClr val="FF5100"/>
                </a:solidFill>
                <a:latin typeface="Helvetica"/>
                <a:cs typeface="Helvetica"/>
              </a:rPr>
              <a:t>the</a:t>
            </a:r>
            <a:r>
              <a:rPr sz="1900" spc="-4" dirty="0">
                <a:solidFill>
                  <a:srgbClr val="FF5100"/>
                </a:solidFill>
                <a:latin typeface="Helvetica"/>
                <a:cs typeface="Helvetica"/>
              </a:rPr>
              <a:t> </a:t>
            </a:r>
            <a:r>
              <a:rPr sz="1900" dirty="0">
                <a:solidFill>
                  <a:srgbClr val="FF5100"/>
                </a:solidFill>
                <a:latin typeface="Helvetica"/>
                <a:cs typeface="Helvetica"/>
              </a:rPr>
              <a:t>heat shield to</a:t>
            </a:r>
            <a:r>
              <a:rPr sz="1900" spc="-4" dirty="0">
                <a:solidFill>
                  <a:srgbClr val="FF5100"/>
                </a:solidFill>
                <a:latin typeface="Helvetica"/>
                <a:cs typeface="Helvetica"/>
              </a:rPr>
              <a:t> </a:t>
            </a:r>
            <a:r>
              <a:rPr sz="1900" dirty="0">
                <a:solidFill>
                  <a:srgbClr val="FF5100"/>
                </a:solidFill>
                <a:latin typeface="Helvetica"/>
                <a:cs typeface="Helvetica"/>
              </a:rPr>
              <a:t>its</a:t>
            </a:r>
            <a:r>
              <a:rPr sz="1900" spc="-4" dirty="0">
                <a:solidFill>
                  <a:srgbClr val="FF5100"/>
                </a:solidFill>
                <a:latin typeface="Helvetica"/>
                <a:cs typeface="Helvetica"/>
              </a:rPr>
              <a:t> </a:t>
            </a:r>
            <a:r>
              <a:rPr sz="1900" dirty="0">
                <a:solidFill>
                  <a:srgbClr val="FF5100"/>
                </a:solidFill>
                <a:latin typeface="Helvetica"/>
                <a:cs typeface="Helvetica"/>
              </a:rPr>
              <a:t>(warm) suspended stage</a:t>
            </a:r>
            <a:endParaRPr sz="1900">
              <a:solidFill>
                <a:prstClr val="black"/>
              </a:solidFill>
              <a:latin typeface="Helvetica"/>
              <a:cs typeface="Helvetica"/>
            </a:endParaRPr>
          </a:p>
        </p:txBody>
      </p:sp>
      <p:sp>
        <p:nvSpPr>
          <p:cNvPr id="4" name="object 4"/>
          <p:cNvSpPr/>
          <p:nvPr/>
        </p:nvSpPr>
        <p:spPr>
          <a:xfrm>
            <a:off x="3781485" y="1671734"/>
            <a:ext cx="408709" cy="451037"/>
          </a:xfrm>
          <a:custGeom>
            <a:avLst/>
            <a:gdLst/>
            <a:ahLst/>
            <a:cxnLst/>
            <a:rect l="l" t="t" r="r" b="b"/>
            <a:pathLst>
              <a:path w="449579" h="511175">
                <a:moveTo>
                  <a:pt x="0" y="510912"/>
                </a:moveTo>
                <a:lnTo>
                  <a:pt x="44921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3789108" y="2015233"/>
            <a:ext cx="98714" cy="99172"/>
          </a:xfrm>
          <a:custGeom>
            <a:avLst/>
            <a:gdLst/>
            <a:ahLst/>
            <a:cxnLst/>
            <a:rect l="l" t="t" r="r" b="b"/>
            <a:pathLst>
              <a:path w="108585" h="112394">
                <a:moveTo>
                  <a:pt x="108281" y="75474"/>
                </a:moveTo>
                <a:lnTo>
                  <a:pt x="0" y="112074"/>
                </a:lnTo>
                <a:lnTo>
                  <a:pt x="22442"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4199541" y="1681125"/>
            <a:ext cx="523009" cy="319368"/>
          </a:xfrm>
          <a:custGeom>
            <a:avLst/>
            <a:gdLst/>
            <a:ahLst/>
            <a:cxnLst/>
            <a:rect l="l" t="t" r="r" b="b"/>
            <a:pathLst>
              <a:path w="575310" h="361950">
                <a:moveTo>
                  <a:pt x="574775" y="361895"/>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4608461" y="1905266"/>
            <a:ext cx="103909" cy="89647"/>
          </a:xfrm>
          <a:custGeom>
            <a:avLst/>
            <a:gdLst/>
            <a:ahLst/>
            <a:cxnLst/>
            <a:rect l="l" t="t" r="r" b="b"/>
            <a:pathLst>
              <a:path w="114300" h="101600">
                <a:moveTo>
                  <a:pt x="60901" y="0"/>
                </a:moveTo>
                <a:lnTo>
                  <a:pt x="114216" y="101103"/>
                </a:lnTo>
                <a:lnTo>
                  <a:pt x="0" y="96724"/>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Slide Number Placeholder 7"/>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75</a:t>
            </a:fld>
            <a:endParaRPr lang="en-US">
              <a:solidFill>
                <a:prstClr val="black">
                  <a:tint val="75000"/>
                </a:prstClr>
              </a:solidFill>
              <a:latin typeface="Calibri"/>
            </a:endParaRPr>
          </a:p>
        </p:txBody>
      </p:sp>
      <p:sp>
        <p:nvSpPr>
          <p:cNvPr id="9" name="TextBox 8"/>
          <p:cNvSpPr txBox="1"/>
          <p:nvPr/>
        </p:nvSpPr>
        <p:spPr>
          <a:xfrm>
            <a:off x="1098310" y="240280"/>
            <a:ext cx="527308" cy="369332"/>
          </a:xfrm>
          <a:prstGeom prst="rect">
            <a:avLst/>
          </a:prstGeom>
          <a:noFill/>
        </p:spPr>
        <p:txBody>
          <a:bodyPr wrap="none" rtlCol="0">
            <a:spAutoFit/>
          </a:bodyPr>
          <a:lstStyle/>
          <a:p>
            <a:r>
              <a:rPr lang="en-US" dirty="0" smtClean="0"/>
              <a:t>g10</a:t>
            </a:r>
            <a:endParaRPr lang="en-US" dirty="0"/>
          </a:p>
        </p:txBody>
      </p:sp>
    </p:spTree>
    <p:extLst>
      <p:ext uri="{BB962C8B-B14F-4D97-AF65-F5344CB8AC3E}">
        <p14:creationId xmlns:p14="http://schemas.microsoft.com/office/powerpoint/2010/main" val="384136688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5832972" y="2031261"/>
            <a:ext cx="2301009"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suspension top mass</a:t>
            </a:r>
            <a:endParaRPr sz="1900">
              <a:solidFill>
                <a:prstClr val="black"/>
              </a:solidFill>
              <a:latin typeface="Helvetica"/>
              <a:cs typeface="Helvetica"/>
            </a:endParaRPr>
          </a:p>
        </p:txBody>
      </p:sp>
      <p:sp>
        <p:nvSpPr>
          <p:cNvPr id="4" name="object 4"/>
          <p:cNvSpPr txBox="1"/>
          <p:nvPr/>
        </p:nvSpPr>
        <p:spPr>
          <a:xfrm>
            <a:off x="1459266" y="2247267"/>
            <a:ext cx="1249795"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suspension spring</a:t>
            </a:r>
            <a:endParaRPr sz="1900">
              <a:solidFill>
                <a:prstClr val="black"/>
              </a:solidFill>
              <a:latin typeface="Helvetica"/>
              <a:cs typeface="Helvetica"/>
            </a:endParaRPr>
          </a:p>
        </p:txBody>
      </p:sp>
      <p:sp>
        <p:nvSpPr>
          <p:cNvPr id="5" name="object 5"/>
          <p:cNvSpPr/>
          <p:nvPr/>
        </p:nvSpPr>
        <p:spPr>
          <a:xfrm>
            <a:off x="4607309" y="2131930"/>
            <a:ext cx="1189182" cy="356907"/>
          </a:xfrm>
          <a:custGeom>
            <a:avLst/>
            <a:gdLst/>
            <a:ahLst/>
            <a:cxnLst/>
            <a:rect l="l" t="t" r="r" b="b"/>
            <a:pathLst>
              <a:path w="1308100" h="404494">
                <a:moveTo>
                  <a:pt x="0" y="404472"/>
                </a:moveTo>
                <a:lnTo>
                  <a:pt x="1307712"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4618338" y="2411522"/>
            <a:ext cx="101600" cy="96371"/>
          </a:xfrm>
          <a:custGeom>
            <a:avLst/>
            <a:gdLst/>
            <a:ahLst/>
            <a:cxnLst/>
            <a:rect l="l" t="t" r="r" b="b"/>
            <a:pathLst>
              <a:path w="111760" h="109219">
                <a:moveTo>
                  <a:pt x="111453" y="109198"/>
                </a:moveTo>
                <a:lnTo>
                  <a:pt x="0" y="83847"/>
                </a:lnTo>
                <a:lnTo>
                  <a:pt x="77679"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2544884" y="2499075"/>
            <a:ext cx="1122795" cy="84044"/>
          </a:xfrm>
          <a:custGeom>
            <a:avLst/>
            <a:gdLst/>
            <a:ahLst/>
            <a:cxnLst/>
            <a:rect l="l" t="t" r="r" b="b"/>
            <a:pathLst>
              <a:path w="1235075" h="95250">
                <a:moveTo>
                  <a:pt x="1234702" y="0"/>
                </a:moveTo>
                <a:lnTo>
                  <a:pt x="0" y="94813"/>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3562128" y="2456342"/>
            <a:ext cx="94095" cy="100853"/>
          </a:xfrm>
          <a:custGeom>
            <a:avLst/>
            <a:gdLst/>
            <a:ahLst/>
            <a:cxnLst/>
            <a:rect l="l" t="t" r="r" b="b"/>
            <a:pathLst>
              <a:path w="103504" h="114300">
                <a:moveTo>
                  <a:pt x="0" y="0"/>
                </a:moveTo>
                <a:lnTo>
                  <a:pt x="103071" y="49402"/>
                </a:lnTo>
                <a:lnTo>
                  <a:pt x="8751" y="113964"/>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Slide Number Placeholder 8"/>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76</a:t>
            </a:fld>
            <a:endParaRPr lang="en-US">
              <a:solidFill>
                <a:prstClr val="black">
                  <a:tint val="75000"/>
                </a:prstClr>
              </a:solidFill>
              <a:latin typeface="Calibri"/>
            </a:endParaRPr>
          </a:p>
        </p:txBody>
      </p:sp>
    </p:spTree>
    <p:extLst>
      <p:ext uri="{BB962C8B-B14F-4D97-AF65-F5344CB8AC3E}">
        <p14:creationId xmlns:p14="http://schemas.microsoft.com/office/powerpoint/2010/main" val="166854251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4894373" y="1232954"/>
            <a:ext cx="3028373"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Vertical suspension OSEMs</a:t>
            </a:r>
            <a:endParaRPr sz="1900">
              <a:solidFill>
                <a:prstClr val="black"/>
              </a:solidFill>
              <a:latin typeface="Helvetica"/>
              <a:cs typeface="Helvetica"/>
            </a:endParaRPr>
          </a:p>
        </p:txBody>
      </p:sp>
      <p:sp>
        <p:nvSpPr>
          <p:cNvPr id="4" name="object 4"/>
          <p:cNvSpPr/>
          <p:nvPr/>
        </p:nvSpPr>
        <p:spPr>
          <a:xfrm>
            <a:off x="3901144" y="1549639"/>
            <a:ext cx="2030845" cy="460562"/>
          </a:xfrm>
          <a:custGeom>
            <a:avLst/>
            <a:gdLst/>
            <a:ahLst/>
            <a:cxnLst/>
            <a:rect l="l" t="t" r="r" b="b"/>
            <a:pathLst>
              <a:path w="2233929" h="521969">
                <a:moveTo>
                  <a:pt x="0" y="521555"/>
                </a:moveTo>
                <a:lnTo>
                  <a:pt x="2233512"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3912385" y="1938321"/>
            <a:ext cx="99868" cy="98612"/>
          </a:xfrm>
          <a:custGeom>
            <a:avLst/>
            <a:gdLst/>
            <a:ahLst/>
            <a:cxnLst/>
            <a:rect l="l" t="t" r="r" b="b"/>
            <a:pathLst>
              <a:path w="109854" h="111760">
                <a:moveTo>
                  <a:pt x="109390" y="111306"/>
                </a:moveTo>
                <a:lnTo>
                  <a:pt x="0" y="78162"/>
                </a:lnTo>
                <a:lnTo>
                  <a:pt x="8339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4760430" y="1549639"/>
            <a:ext cx="1162050" cy="826994"/>
          </a:xfrm>
          <a:custGeom>
            <a:avLst/>
            <a:gdLst/>
            <a:ahLst/>
            <a:cxnLst/>
            <a:rect l="l" t="t" r="r" b="b"/>
            <a:pathLst>
              <a:path w="1278254" h="937260">
                <a:moveTo>
                  <a:pt x="0" y="936671"/>
                </a:moveTo>
                <a:lnTo>
                  <a:pt x="1277651"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4769742" y="2277181"/>
            <a:ext cx="103331" cy="92449"/>
          </a:xfrm>
          <a:custGeom>
            <a:avLst/>
            <a:gdLst/>
            <a:ahLst/>
            <a:cxnLst/>
            <a:rect l="l" t="t" r="r" b="b"/>
            <a:pathLst>
              <a:path w="113664" h="104775">
                <a:moveTo>
                  <a:pt x="113620" y="92182"/>
                </a:moveTo>
                <a:lnTo>
                  <a:pt x="0" y="104616"/>
                </a:lnTo>
                <a:lnTo>
                  <a:pt x="46040"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8" name="object 8"/>
          <p:cNvSpPr txBox="1"/>
          <p:nvPr/>
        </p:nvSpPr>
        <p:spPr>
          <a:xfrm>
            <a:off x="269068" y="3177051"/>
            <a:ext cx="2071832" cy="1008884"/>
          </a:xfrm>
          <a:prstGeom prst="rect">
            <a:avLst/>
          </a:prstGeom>
        </p:spPr>
        <p:txBody>
          <a:bodyPr vert="horz" wrap="square" lIns="0" tIns="0" rIns="0" bIns="0" rtlCol="0">
            <a:spAutoFit/>
          </a:bodyPr>
          <a:lstStyle/>
          <a:p>
            <a:pPr marL="11396" marR="4559" algn="just">
              <a:lnSpc>
                <a:spcPct val="115900"/>
              </a:lnSpc>
            </a:pPr>
            <a:r>
              <a:rPr sz="1900" dirty="0">
                <a:solidFill>
                  <a:srgbClr val="FF5100"/>
                </a:solidFill>
                <a:latin typeface="Helvetica"/>
                <a:cs typeface="Helvetica"/>
              </a:rPr>
              <a:t>Suspension spring mounted to</a:t>
            </a:r>
            <a:r>
              <a:rPr sz="1900" spc="-4" dirty="0">
                <a:solidFill>
                  <a:srgbClr val="FF5100"/>
                </a:solidFill>
                <a:latin typeface="Helvetica"/>
                <a:cs typeface="Helvetica"/>
              </a:rPr>
              <a:t> </a:t>
            </a:r>
            <a:r>
              <a:rPr sz="1900" dirty="0">
                <a:solidFill>
                  <a:srgbClr val="FF5100"/>
                </a:solidFill>
                <a:latin typeface="Helvetica"/>
                <a:cs typeface="Helvetica"/>
              </a:rPr>
              <a:t>vertical translation stage</a:t>
            </a:r>
            <a:endParaRPr sz="1900">
              <a:solidFill>
                <a:prstClr val="black"/>
              </a:solidFill>
              <a:latin typeface="Helvetica"/>
              <a:cs typeface="Helvetica"/>
            </a:endParaRPr>
          </a:p>
        </p:txBody>
      </p:sp>
      <p:sp>
        <p:nvSpPr>
          <p:cNvPr id="9" name="object 9"/>
          <p:cNvSpPr/>
          <p:nvPr/>
        </p:nvSpPr>
        <p:spPr>
          <a:xfrm>
            <a:off x="2341679" y="3168445"/>
            <a:ext cx="1025814" cy="316006"/>
          </a:xfrm>
          <a:custGeom>
            <a:avLst/>
            <a:gdLst/>
            <a:ahLst/>
            <a:cxnLst/>
            <a:rect l="l" t="t" r="r" b="b"/>
            <a:pathLst>
              <a:path w="1128395" h="358139">
                <a:moveTo>
                  <a:pt x="1128262" y="0"/>
                </a:moveTo>
                <a:lnTo>
                  <a:pt x="0" y="358018"/>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0" name="object 10"/>
          <p:cNvSpPr/>
          <p:nvPr/>
        </p:nvSpPr>
        <p:spPr>
          <a:xfrm>
            <a:off x="3254882" y="3150187"/>
            <a:ext cx="101600" cy="96371"/>
          </a:xfrm>
          <a:custGeom>
            <a:avLst/>
            <a:gdLst/>
            <a:ahLst/>
            <a:cxnLst/>
            <a:rect l="l" t="t" r="r" b="b"/>
            <a:pathLst>
              <a:path w="111760" h="109220">
                <a:moveTo>
                  <a:pt x="0" y="0"/>
                </a:moveTo>
                <a:lnTo>
                  <a:pt x="111635" y="24535"/>
                </a:lnTo>
                <a:lnTo>
                  <a:pt x="34570" y="108948"/>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11" name="object 11"/>
          <p:cNvSpPr txBox="1"/>
          <p:nvPr/>
        </p:nvSpPr>
        <p:spPr>
          <a:xfrm>
            <a:off x="133605" y="6233612"/>
            <a:ext cx="8698345" cy="1149289"/>
          </a:xfrm>
          <a:prstGeom prst="rect">
            <a:avLst/>
          </a:prstGeom>
        </p:spPr>
        <p:txBody>
          <a:bodyPr vert="horz" wrap="square" lIns="0" tIns="0" rIns="0" bIns="0" rtlCol="0">
            <a:spAutoFit/>
          </a:bodyPr>
          <a:lstStyle/>
          <a:p>
            <a:pPr marL="148144" indent="-136748">
              <a:buClr>
                <a:srgbClr val="FF5100"/>
              </a:buClr>
              <a:buFont typeface="Helvetica"/>
              <a:buChar char="*"/>
              <a:tabLst>
                <a:tab pos="148714" algn="l"/>
              </a:tabLst>
            </a:pPr>
            <a:r>
              <a:rPr dirty="0">
                <a:solidFill>
                  <a:srgbClr val="FF5100"/>
                </a:solidFill>
                <a:latin typeface="Helvetica"/>
                <a:cs typeface="Helvetica"/>
              </a:rPr>
              <a:t>The</a:t>
            </a:r>
            <a:r>
              <a:rPr spc="-4" dirty="0">
                <a:solidFill>
                  <a:srgbClr val="FF5100"/>
                </a:solidFill>
                <a:latin typeface="Helvetica"/>
                <a:cs typeface="Helvetica"/>
              </a:rPr>
              <a:t> </a:t>
            </a:r>
            <a:r>
              <a:rPr dirty="0">
                <a:solidFill>
                  <a:srgbClr val="FF5100"/>
                </a:solidFill>
                <a:latin typeface="Helvetica"/>
                <a:cs typeface="Helvetica"/>
              </a:rPr>
              <a:t>OSEMs</a:t>
            </a:r>
            <a:r>
              <a:rPr spc="-4" dirty="0">
                <a:solidFill>
                  <a:srgbClr val="FF5100"/>
                </a:solidFill>
                <a:latin typeface="Helvetica"/>
                <a:cs typeface="Helvetica"/>
              </a:rPr>
              <a:t> </a:t>
            </a:r>
            <a:r>
              <a:rPr dirty="0">
                <a:solidFill>
                  <a:srgbClr val="FF5100"/>
                </a:solidFill>
                <a:latin typeface="Helvetica"/>
                <a:cs typeface="Helvetica"/>
              </a:rPr>
              <a:t>monitor vertical drift</a:t>
            </a:r>
            <a:r>
              <a:rPr spc="-4" dirty="0">
                <a:solidFill>
                  <a:srgbClr val="FF5100"/>
                </a:solidFill>
                <a:latin typeface="Helvetica"/>
                <a:cs typeface="Helvetica"/>
              </a:rPr>
              <a:t> </a:t>
            </a:r>
            <a:r>
              <a:rPr dirty="0">
                <a:solidFill>
                  <a:srgbClr val="FF5100"/>
                </a:solidFill>
                <a:latin typeface="Helvetica"/>
                <a:cs typeface="Helvetica"/>
              </a:rPr>
              <a:t>of</a:t>
            </a:r>
            <a:r>
              <a:rPr spc="-4" dirty="0">
                <a:solidFill>
                  <a:srgbClr val="FF5100"/>
                </a:solidFill>
                <a:latin typeface="Helvetica"/>
                <a:cs typeface="Helvetica"/>
              </a:rPr>
              <a:t> </a:t>
            </a:r>
            <a:r>
              <a:rPr dirty="0">
                <a:solidFill>
                  <a:srgbClr val="FF5100"/>
                </a:solidFill>
                <a:latin typeface="Helvetica"/>
                <a:cs typeface="Helvetica"/>
              </a:rPr>
              <a:t>the</a:t>
            </a:r>
            <a:r>
              <a:rPr spc="-4" dirty="0">
                <a:solidFill>
                  <a:srgbClr val="FF5100"/>
                </a:solidFill>
                <a:latin typeface="Helvetica"/>
                <a:cs typeface="Helvetica"/>
              </a:rPr>
              <a:t> </a:t>
            </a:r>
            <a:r>
              <a:rPr dirty="0">
                <a:solidFill>
                  <a:srgbClr val="FF5100"/>
                </a:solidFill>
                <a:latin typeface="Helvetica"/>
                <a:cs typeface="Helvetica"/>
              </a:rPr>
              <a:t>suspension due to</a:t>
            </a:r>
            <a:r>
              <a:rPr spc="-4" dirty="0">
                <a:solidFill>
                  <a:srgbClr val="FF5100"/>
                </a:solidFill>
                <a:latin typeface="Helvetica"/>
                <a:cs typeface="Helvetica"/>
              </a:rPr>
              <a:t> </a:t>
            </a:r>
            <a:r>
              <a:rPr dirty="0">
                <a:solidFill>
                  <a:srgbClr val="FF5100"/>
                </a:solidFill>
                <a:latin typeface="Helvetica"/>
                <a:cs typeface="Helvetica"/>
              </a:rPr>
              <a:t>temperature changes in the</a:t>
            </a:r>
            <a:r>
              <a:rPr spc="-4" dirty="0">
                <a:solidFill>
                  <a:srgbClr val="FF5100"/>
                </a:solidFill>
                <a:latin typeface="Helvetica"/>
                <a:cs typeface="Helvetica"/>
              </a:rPr>
              <a:t> </a:t>
            </a:r>
            <a:r>
              <a:rPr dirty="0">
                <a:solidFill>
                  <a:srgbClr val="FF5100"/>
                </a:solidFill>
                <a:latin typeface="Helvetica"/>
                <a:cs typeface="Helvetica"/>
              </a:rPr>
              <a:t>spring</a:t>
            </a:r>
            <a:endParaRPr>
              <a:solidFill>
                <a:prstClr val="black"/>
              </a:solidFill>
              <a:latin typeface="Helvetica"/>
              <a:cs typeface="Helvetica"/>
            </a:endParaRPr>
          </a:p>
          <a:p>
            <a:pPr marL="148144" indent="-136748">
              <a:spcBef>
                <a:spcPts val="322"/>
              </a:spcBef>
              <a:buClr>
                <a:srgbClr val="FF5100"/>
              </a:buClr>
              <a:buFont typeface="Helvetica"/>
              <a:buChar char="*"/>
              <a:tabLst>
                <a:tab pos="148714" algn="l"/>
              </a:tabLst>
            </a:pPr>
            <a:r>
              <a:rPr dirty="0">
                <a:solidFill>
                  <a:srgbClr val="FF5100"/>
                </a:solidFill>
                <a:latin typeface="Helvetica"/>
                <a:cs typeface="Helvetica"/>
              </a:rPr>
              <a:t>The</a:t>
            </a:r>
            <a:r>
              <a:rPr spc="-4" dirty="0">
                <a:solidFill>
                  <a:srgbClr val="FF5100"/>
                </a:solidFill>
                <a:latin typeface="Helvetica"/>
                <a:cs typeface="Helvetica"/>
              </a:rPr>
              <a:t> </a:t>
            </a:r>
            <a:r>
              <a:rPr dirty="0">
                <a:solidFill>
                  <a:srgbClr val="FF5100"/>
                </a:solidFill>
                <a:latin typeface="Helvetica"/>
                <a:cs typeface="Helvetica"/>
              </a:rPr>
              <a:t>translation stage engages the</a:t>
            </a:r>
            <a:r>
              <a:rPr spc="-4" dirty="0">
                <a:solidFill>
                  <a:srgbClr val="FF5100"/>
                </a:solidFill>
                <a:latin typeface="Helvetica"/>
                <a:cs typeface="Helvetica"/>
              </a:rPr>
              <a:t> </a:t>
            </a:r>
            <a:r>
              <a:rPr dirty="0">
                <a:solidFill>
                  <a:srgbClr val="FF5100"/>
                </a:solidFill>
                <a:latin typeface="Helvetica"/>
                <a:cs typeface="Helvetica"/>
              </a:rPr>
              <a:t>test</a:t>
            </a:r>
            <a:r>
              <a:rPr spc="-4" dirty="0">
                <a:solidFill>
                  <a:srgbClr val="FF5100"/>
                </a:solidFill>
                <a:latin typeface="Helvetica"/>
                <a:cs typeface="Helvetica"/>
              </a:rPr>
              <a:t> </a:t>
            </a:r>
            <a:r>
              <a:rPr dirty="0">
                <a:solidFill>
                  <a:srgbClr val="FF5100"/>
                </a:solidFill>
                <a:latin typeface="Helvetica"/>
                <a:cs typeface="Helvetica"/>
              </a:rPr>
              <a:t>mass with the</a:t>
            </a:r>
            <a:r>
              <a:rPr spc="-4" dirty="0">
                <a:solidFill>
                  <a:srgbClr val="FF5100"/>
                </a:solidFill>
                <a:latin typeface="Helvetica"/>
                <a:cs typeface="Helvetica"/>
              </a:rPr>
              <a:t> </a:t>
            </a:r>
            <a:r>
              <a:rPr dirty="0">
                <a:solidFill>
                  <a:srgbClr val="FF5100"/>
                </a:solidFill>
                <a:latin typeface="Helvetica"/>
                <a:cs typeface="Helvetica"/>
              </a:rPr>
              <a:t>cold link for</a:t>
            </a:r>
            <a:r>
              <a:rPr spc="-4" dirty="0">
                <a:solidFill>
                  <a:srgbClr val="FF5100"/>
                </a:solidFill>
                <a:latin typeface="Helvetica"/>
                <a:cs typeface="Helvetica"/>
              </a:rPr>
              <a:t> </a:t>
            </a:r>
            <a:r>
              <a:rPr dirty="0">
                <a:solidFill>
                  <a:srgbClr val="FF5100"/>
                </a:solidFill>
                <a:latin typeface="Helvetica"/>
                <a:cs typeface="Helvetica"/>
              </a:rPr>
              <a:t>the initial cool down</a:t>
            </a:r>
            <a:endParaRPr>
              <a:solidFill>
                <a:prstClr val="black"/>
              </a:solidFill>
              <a:latin typeface="Helvetica"/>
              <a:cs typeface="Helvetica"/>
            </a:endParaRPr>
          </a:p>
        </p:txBody>
      </p:sp>
      <p:sp>
        <p:nvSpPr>
          <p:cNvPr id="12" name="Slide Number Placeholder 11"/>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77</a:t>
            </a:fld>
            <a:endParaRPr lang="en-US">
              <a:solidFill>
                <a:prstClr val="black">
                  <a:tint val="75000"/>
                </a:prstClr>
              </a:solidFill>
              <a:latin typeface="Calibri"/>
            </a:endParaRPr>
          </a:p>
        </p:txBody>
      </p:sp>
    </p:spTree>
    <p:extLst>
      <p:ext uri="{BB962C8B-B14F-4D97-AF65-F5344CB8AC3E}">
        <p14:creationId xmlns:p14="http://schemas.microsoft.com/office/powerpoint/2010/main" val="80221804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2939750" y="295802"/>
            <a:ext cx="3232150" cy="276999"/>
          </a:xfrm>
          <a:prstGeom prst="rect">
            <a:avLst/>
          </a:prstGeom>
        </p:spPr>
        <p:txBody>
          <a:bodyPr vert="horz" wrap="square" lIns="0" tIns="0" rIns="0" bIns="0" rtlCol="0">
            <a:spAutoFit/>
          </a:bodyPr>
          <a:lstStyle/>
          <a:p>
            <a:pPr marL="11396"/>
            <a:r>
              <a:rPr dirty="0">
                <a:solidFill>
                  <a:srgbClr val="FF5100"/>
                </a:solidFill>
                <a:latin typeface="Helvetica"/>
                <a:cs typeface="Helvetica"/>
              </a:rPr>
              <a:t>The complete heat shield stage</a:t>
            </a:r>
            <a:endParaRPr>
              <a:solidFill>
                <a:prstClr val="black"/>
              </a:solidFill>
              <a:latin typeface="Helvetica"/>
              <a:cs typeface="Helvetica"/>
            </a:endParaRPr>
          </a:p>
        </p:txBody>
      </p:sp>
      <p:sp>
        <p:nvSpPr>
          <p:cNvPr id="4" name="object 4"/>
          <p:cNvSpPr txBox="1"/>
          <p:nvPr/>
        </p:nvSpPr>
        <p:spPr>
          <a:xfrm>
            <a:off x="6481295" y="4465743"/>
            <a:ext cx="1216891" cy="276999"/>
          </a:xfrm>
          <a:prstGeom prst="rect">
            <a:avLst/>
          </a:prstGeom>
        </p:spPr>
        <p:txBody>
          <a:bodyPr vert="horz" wrap="square" lIns="0" tIns="0" rIns="0" bIns="0" rtlCol="0">
            <a:spAutoFit/>
          </a:bodyPr>
          <a:lstStyle/>
          <a:p>
            <a:pPr marL="11396"/>
            <a:r>
              <a:rPr dirty="0">
                <a:solidFill>
                  <a:srgbClr val="FF5100"/>
                </a:solidFill>
                <a:latin typeface="Helvetica"/>
                <a:cs typeface="Helvetica"/>
              </a:rPr>
              <a:t>Geophones</a:t>
            </a:r>
            <a:endParaRPr>
              <a:solidFill>
                <a:prstClr val="black"/>
              </a:solidFill>
              <a:latin typeface="Helvetica"/>
              <a:cs typeface="Helvetica"/>
            </a:endParaRPr>
          </a:p>
        </p:txBody>
      </p:sp>
      <p:sp>
        <p:nvSpPr>
          <p:cNvPr id="5" name="object 5"/>
          <p:cNvSpPr txBox="1"/>
          <p:nvPr/>
        </p:nvSpPr>
        <p:spPr>
          <a:xfrm>
            <a:off x="3500973" y="5536408"/>
            <a:ext cx="4562764" cy="1013354"/>
          </a:xfrm>
          <a:prstGeom prst="rect">
            <a:avLst/>
          </a:prstGeom>
        </p:spPr>
        <p:txBody>
          <a:bodyPr vert="horz" wrap="square" lIns="0" tIns="0" rIns="0" bIns="0" rtlCol="0">
            <a:spAutoFit/>
          </a:bodyPr>
          <a:lstStyle/>
          <a:p>
            <a:pPr marL="11396" indent="2884239"/>
            <a:r>
              <a:rPr dirty="0">
                <a:solidFill>
                  <a:srgbClr val="FF5100"/>
                </a:solidFill>
                <a:latin typeface="Helvetica"/>
                <a:cs typeface="Helvetica"/>
              </a:rPr>
              <a:t>OSEM</a:t>
            </a:r>
            <a:r>
              <a:rPr spc="-4" dirty="0">
                <a:solidFill>
                  <a:srgbClr val="FF5100"/>
                </a:solidFill>
                <a:latin typeface="Helvetica"/>
                <a:cs typeface="Helvetica"/>
              </a:rPr>
              <a:t> </a:t>
            </a:r>
            <a:r>
              <a:rPr dirty="0">
                <a:solidFill>
                  <a:srgbClr val="FF5100"/>
                </a:solidFill>
                <a:latin typeface="Helvetica"/>
                <a:cs typeface="Helvetica"/>
              </a:rPr>
              <a:t>flag post</a:t>
            </a:r>
            <a:endParaRPr>
              <a:solidFill>
                <a:prstClr val="black"/>
              </a:solidFill>
              <a:latin typeface="Helvetica"/>
              <a:cs typeface="Helvetica"/>
            </a:endParaRPr>
          </a:p>
          <a:p>
            <a:endParaRPr>
              <a:solidFill>
                <a:prstClr val="black"/>
              </a:solidFill>
              <a:latin typeface="Times New Roman"/>
              <a:cs typeface="Times New Roman"/>
            </a:endParaRPr>
          </a:p>
          <a:p>
            <a:pPr marL="11396">
              <a:spcBef>
                <a:spcPts val="1421"/>
              </a:spcBef>
            </a:pPr>
            <a:r>
              <a:rPr dirty="0">
                <a:solidFill>
                  <a:srgbClr val="FF5100"/>
                </a:solidFill>
                <a:latin typeface="Helvetica"/>
                <a:cs typeface="Helvetica"/>
              </a:rPr>
              <a:t>Actuator</a:t>
            </a:r>
            <a:r>
              <a:rPr spc="-4" dirty="0">
                <a:solidFill>
                  <a:srgbClr val="FF5100"/>
                </a:solidFill>
                <a:latin typeface="Helvetica"/>
                <a:cs typeface="Helvetica"/>
              </a:rPr>
              <a:t> </a:t>
            </a:r>
            <a:r>
              <a:rPr dirty="0">
                <a:solidFill>
                  <a:srgbClr val="FF5100"/>
                </a:solidFill>
                <a:latin typeface="Helvetica"/>
                <a:cs typeface="Helvetica"/>
              </a:rPr>
              <a:t>magnets</a:t>
            </a:r>
            <a:endParaRPr>
              <a:solidFill>
                <a:prstClr val="black"/>
              </a:solidFill>
              <a:latin typeface="Helvetica"/>
              <a:cs typeface="Helvetica"/>
            </a:endParaRPr>
          </a:p>
        </p:txBody>
      </p:sp>
      <p:sp>
        <p:nvSpPr>
          <p:cNvPr id="6" name="object 6"/>
          <p:cNvSpPr/>
          <p:nvPr/>
        </p:nvSpPr>
        <p:spPr>
          <a:xfrm>
            <a:off x="5652748" y="5542722"/>
            <a:ext cx="733714" cy="101974"/>
          </a:xfrm>
          <a:custGeom>
            <a:avLst/>
            <a:gdLst/>
            <a:ahLst/>
            <a:cxnLst/>
            <a:rect l="l" t="t" r="r" b="b"/>
            <a:pathLst>
              <a:path w="807084" h="115570">
                <a:moveTo>
                  <a:pt x="0" y="0"/>
                </a:moveTo>
                <a:lnTo>
                  <a:pt x="807015" y="115288"/>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5664175" y="5506739"/>
            <a:ext cx="96982" cy="100292"/>
          </a:xfrm>
          <a:custGeom>
            <a:avLst/>
            <a:gdLst/>
            <a:ahLst/>
            <a:cxnLst/>
            <a:rect l="l" t="t" r="r" b="b"/>
            <a:pathLst>
              <a:path w="106679" h="113664">
                <a:moveTo>
                  <a:pt x="89909" y="113151"/>
                </a:moveTo>
                <a:lnTo>
                  <a:pt x="0" y="42576"/>
                </a:lnTo>
                <a:lnTo>
                  <a:pt x="106074"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6125024" y="4724056"/>
            <a:ext cx="348673" cy="235324"/>
          </a:xfrm>
          <a:custGeom>
            <a:avLst/>
            <a:gdLst/>
            <a:ahLst/>
            <a:cxnLst/>
            <a:rect l="l" t="t" r="r" b="b"/>
            <a:pathLst>
              <a:path w="383540" h="266700">
                <a:moveTo>
                  <a:pt x="0" y="266100"/>
                </a:moveTo>
                <a:lnTo>
                  <a:pt x="383305"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object 9"/>
          <p:cNvSpPr/>
          <p:nvPr/>
        </p:nvSpPr>
        <p:spPr>
          <a:xfrm>
            <a:off x="6134509" y="4861228"/>
            <a:ext cx="103909" cy="91328"/>
          </a:xfrm>
          <a:custGeom>
            <a:avLst/>
            <a:gdLst/>
            <a:ahLst/>
            <a:cxnLst/>
            <a:rect l="l" t="t" r="r" b="b"/>
            <a:pathLst>
              <a:path w="114300" h="103504">
                <a:moveTo>
                  <a:pt x="113903" y="93893"/>
                </a:moveTo>
                <a:lnTo>
                  <a:pt x="0" y="103395"/>
                </a:lnTo>
                <a:lnTo>
                  <a:pt x="48721"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10" name="object 10"/>
          <p:cNvSpPr/>
          <p:nvPr/>
        </p:nvSpPr>
        <p:spPr>
          <a:xfrm>
            <a:off x="5449660" y="4718684"/>
            <a:ext cx="1029277" cy="5603"/>
          </a:xfrm>
          <a:custGeom>
            <a:avLst/>
            <a:gdLst/>
            <a:ahLst/>
            <a:cxnLst/>
            <a:rect l="l" t="t" r="r" b="b"/>
            <a:pathLst>
              <a:path w="1132204" h="6350">
                <a:moveTo>
                  <a:pt x="0" y="6085"/>
                </a:moveTo>
                <a:lnTo>
                  <a:pt x="1132137"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1" name="object 11"/>
          <p:cNvSpPr/>
          <p:nvPr/>
        </p:nvSpPr>
        <p:spPr>
          <a:xfrm>
            <a:off x="5461205" y="4673099"/>
            <a:ext cx="90632" cy="100853"/>
          </a:xfrm>
          <a:custGeom>
            <a:avLst/>
            <a:gdLst/>
            <a:ahLst/>
            <a:cxnLst/>
            <a:rect l="l" t="t" r="r" b="b"/>
            <a:pathLst>
              <a:path w="99695" h="114300">
                <a:moveTo>
                  <a:pt x="99292" y="114298"/>
                </a:moveTo>
                <a:lnTo>
                  <a:pt x="0" y="57682"/>
                </a:lnTo>
                <a:lnTo>
                  <a:pt x="98677"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2" name="object 12"/>
          <p:cNvSpPr/>
          <p:nvPr/>
        </p:nvSpPr>
        <p:spPr>
          <a:xfrm>
            <a:off x="4518861" y="5456957"/>
            <a:ext cx="435841" cy="732304"/>
          </a:xfrm>
          <a:custGeom>
            <a:avLst/>
            <a:gdLst/>
            <a:ahLst/>
            <a:cxnLst/>
            <a:rect l="l" t="t" r="r" b="b"/>
            <a:pathLst>
              <a:path w="479425" h="829945">
                <a:moveTo>
                  <a:pt x="478979" y="0"/>
                </a:moveTo>
                <a:lnTo>
                  <a:pt x="0" y="82984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3" name="object 13"/>
          <p:cNvSpPr/>
          <p:nvPr/>
        </p:nvSpPr>
        <p:spPr>
          <a:xfrm>
            <a:off x="4858543" y="5466664"/>
            <a:ext cx="90055" cy="100853"/>
          </a:xfrm>
          <a:custGeom>
            <a:avLst/>
            <a:gdLst/>
            <a:ahLst/>
            <a:cxnLst/>
            <a:rect l="l" t="t" r="r" b="b"/>
            <a:pathLst>
              <a:path w="99060" h="114300">
                <a:moveTo>
                  <a:pt x="0" y="57161"/>
                </a:moveTo>
                <a:lnTo>
                  <a:pt x="98979" y="0"/>
                </a:lnTo>
                <a:lnTo>
                  <a:pt x="98995" y="11430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4" name="object 14"/>
          <p:cNvSpPr/>
          <p:nvPr/>
        </p:nvSpPr>
        <p:spPr>
          <a:xfrm>
            <a:off x="4518859" y="5799970"/>
            <a:ext cx="783936" cy="398929"/>
          </a:xfrm>
          <a:custGeom>
            <a:avLst/>
            <a:gdLst/>
            <a:ahLst/>
            <a:cxnLst/>
            <a:rect l="l" t="t" r="r" b="b"/>
            <a:pathLst>
              <a:path w="862329" h="452120">
                <a:moveTo>
                  <a:pt x="862163" y="0"/>
                </a:moveTo>
                <a:lnTo>
                  <a:pt x="0" y="451737"/>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5" name="object 15"/>
          <p:cNvSpPr/>
          <p:nvPr/>
        </p:nvSpPr>
        <p:spPr>
          <a:xfrm>
            <a:off x="5188596" y="5801038"/>
            <a:ext cx="103909" cy="89647"/>
          </a:xfrm>
          <a:custGeom>
            <a:avLst/>
            <a:gdLst/>
            <a:ahLst/>
            <a:cxnLst/>
            <a:rect l="l" t="t" r="r" b="b"/>
            <a:pathLst>
              <a:path w="114300" h="101600">
                <a:moveTo>
                  <a:pt x="0" y="0"/>
                </a:moveTo>
                <a:lnTo>
                  <a:pt x="114203" y="4683"/>
                </a:lnTo>
                <a:lnTo>
                  <a:pt x="53047" y="101245"/>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6" name="Slide Number Placeholder 15"/>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78</a:t>
            </a:fld>
            <a:endParaRPr lang="en-US">
              <a:solidFill>
                <a:prstClr val="black">
                  <a:tint val="75000"/>
                </a:prstClr>
              </a:solidFill>
              <a:latin typeface="Calibri"/>
            </a:endParaRPr>
          </a:p>
        </p:txBody>
      </p:sp>
    </p:spTree>
    <p:extLst>
      <p:ext uri="{BB962C8B-B14F-4D97-AF65-F5344CB8AC3E}">
        <p14:creationId xmlns:p14="http://schemas.microsoft.com/office/powerpoint/2010/main" val="16073532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03-04 15.18.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574" y="0"/>
            <a:ext cx="5143500" cy="6858000"/>
          </a:xfrm>
          <a:prstGeom prst="rect">
            <a:avLst/>
          </a:prstGeom>
        </p:spPr>
      </p:pic>
      <p:sp>
        <p:nvSpPr>
          <p:cNvPr id="2" name="Slide Number Placeholder 1"/>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79</a:t>
            </a:fld>
            <a:endParaRPr lang="en-US">
              <a:solidFill>
                <a:prstClr val="black">
                  <a:tint val="75000"/>
                </a:prstClr>
              </a:solidFill>
              <a:latin typeface="Calibri"/>
            </a:endParaRPr>
          </a:p>
        </p:txBody>
      </p:sp>
      <p:sp>
        <p:nvSpPr>
          <p:cNvPr id="3" name="TextBox 2"/>
          <p:cNvSpPr txBox="1"/>
          <p:nvPr/>
        </p:nvSpPr>
        <p:spPr>
          <a:xfrm>
            <a:off x="7139725" y="1842149"/>
            <a:ext cx="2004275" cy="461665"/>
          </a:xfrm>
          <a:prstGeom prst="rect">
            <a:avLst/>
          </a:prstGeom>
          <a:noFill/>
        </p:spPr>
        <p:txBody>
          <a:bodyPr wrap="none" rtlCol="0">
            <a:spAutoFit/>
          </a:bodyPr>
          <a:lstStyle/>
          <a:p>
            <a:r>
              <a:rPr lang="en-US" sz="2400" dirty="0" smtClean="0"/>
              <a:t>HS1 geophone</a:t>
            </a:r>
            <a:endParaRPr lang="en-US" sz="2400" dirty="0"/>
          </a:p>
        </p:txBody>
      </p:sp>
      <p:sp>
        <p:nvSpPr>
          <p:cNvPr id="5" name="TextBox 4"/>
          <p:cNvSpPr txBox="1"/>
          <p:nvPr/>
        </p:nvSpPr>
        <p:spPr>
          <a:xfrm>
            <a:off x="7275532" y="3286611"/>
            <a:ext cx="943287" cy="461665"/>
          </a:xfrm>
          <a:prstGeom prst="rect">
            <a:avLst/>
          </a:prstGeom>
          <a:noFill/>
        </p:spPr>
        <p:txBody>
          <a:bodyPr wrap="none" rtlCol="0">
            <a:spAutoFit/>
          </a:bodyPr>
          <a:lstStyle/>
          <a:p>
            <a:r>
              <a:rPr lang="en-US" sz="2400" dirty="0" smtClean="0"/>
              <a:t>OSEM</a:t>
            </a:r>
            <a:endParaRPr lang="en-US" sz="2400" dirty="0"/>
          </a:p>
        </p:txBody>
      </p:sp>
      <p:sp>
        <p:nvSpPr>
          <p:cNvPr id="6" name="TextBox 5"/>
          <p:cNvSpPr txBox="1"/>
          <p:nvPr/>
        </p:nvSpPr>
        <p:spPr>
          <a:xfrm>
            <a:off x="261920" y="1654947"/>
            <a:ext cx="1277814" cy="461665"/>
          </a:xfrm>
          <a:prstGeom prst="rect">
            <a:avLst/>
          </a:prstGeom>
          <a:noFill/>
        </p:spPr>
        <p:txBody>
          <a:bodyPr wrap="none" rtlCol="0">
            <a:spAutoFit/>
          </a:bodyPr>
          <a:lstStyle/>
          <a:p>
            <a:r>
              <a:rPr lang="en-US" sz="2400" dirty="0" smtClean="0"/>
              <a:t>Actuator</a:t>
            </a:r>
            <a:endParaRPr lang="en-US" sz="2400" dirty="0"/>
          </a:p>
        </p:txBody>
      </p:sp>
      <p:sp>
        <p:nvSpPr>
          <p:cNvPr id="7" name="TextBox 6"/>
          <p:cNvSpPr txBox="1"/>
          <p:nvPr/>
        </p:nvSpPr>
        <p:spPr>
          <a:xfrm>
            <a:off x="3195632" y="747381"/>
            <a:ext cx="4157208" cy="461665"/>
          </a:xfrm>
          <a:prstGeom prst="rect">
            <a:avLst/>
          </a:prstGeom>
          <a:noFill/>
        </p:spPr>
        <p:txBody>
          <a:bodyPr wrap="none" rtlCol="0">
            <a:spAutoFit/>
          </a:bodyPr>
          <a:lstStyle/>
          <a:p>
            <a:r>
              <a:rPr lang="en-US" sz="2400" dirty="0" smtClean="0">
                <a:solidFill>
                  <a:schemeClr val="bg1"/>
                </a:solidFill>
              </a:rPr>
              <a:t>Suspended heat shield platform</a:t>
            </a:r>
            <a:endParaRPr lang="en-US" sz="2400" dirty="0">
              <a:solidFill>
                <a:schemeClr val="bg1"/>
              </a:solidFill>
            </a:endParaRPr>
          </a:p>
        </p:txBody>
      </p:sp>
      <p:sp>
        <p:nvSpPr>
          <p:cNvPr id="8" name="TextBox 7"/>
          <p:cNvSpPr txBox="1"/>
          <p:nvPr/>
        </p:nvSpPr>
        <p:spPr>
          <a:xfrm>
            <a:off x="0" y="5582716"/>
            <a:ext cx="1445227" cy="461665"/>
          </a:xfrm>
          <a:prstGeom prst="rect">
            <a:avLst/>
          </a:prstGeom>
          <a:noFill/>
        </p:spPr>
        <p:txBody>
          <a:bodyPr wrap="none" rtlCol="0">
            <a:spAutoFit/>
          </a:bodyPr>
          <a:lstStyle/>
          <a:p>
            <a:r>
              <a:rPr lang="en-US" sz="2400" dirty="0" smtClean="0"/>
              <a:t>ISI stage 2</a:t>
            </a:r>
            <a:endParaRPr lang="en-US" sz="2400" dirty="0"/>
          </a:p>
        </p:txBody>
      </p:sp>
      <p:sp>
        <p:nvSpPr>
          <p:cNvPr id="9" name="TextBox 8"/>
          <p:cNvSpPr txBox="1"/>
          <p:nvPr/>
        </p:nvSpPr>
        <p:spPr>
          <a:xfrm>
            <a:off x="1901574" y="3479462"/>
            <a:ext cx="1079142" cy="461665"/>
          </a:xfrm>
          <a:prstGeom prst="rect">
            <a:avLst/>
          </a:prstGeom>
          <a:noFill/>
        </p:spPr>
        <p:txBody>
          <a:bodyPr wrap="none" rtlCol="0">
            <a:spAutoFit/>
          </a:bodyPr>
          <a:lstStyle/>
          <a:p>
            <a:r>
              <a:rPr lang="en-US" sz="2400" dirty="0" smtClean="0">
                <a:solidFill>
                  <a:schemeClr val="bg1"/>
                </a:solidFill>
              </a:rPr>
              <a:t>stage 0</a:t>
            </a:r>
            <a:endParaRPr lang="en-US" sz="2400" dirty="0">
              <a:solidFill>
                <a:schemeClr val="bg1"/>
              </a:solidFill>
            </a:endParaRPr>
          </a:p>
        </p:txBody>
      </p:sp>
      <p:cxnSp>
        <p:nvCxnSpPr>
          <p:cNvPr id="11" name="Straight Connector 10"/>
          <p:cNvCxnSpPr>
            <a:stCxn id="9" idx="3"/>
          </p:cNvCxnSpPr>
          <p:nvPr/>
        </p:nvCxnSpPr>
        <p:spPr>
          <a:xfrm>
            <a:off x="2980716" y="3710295"/>
            <a:ext cx="577350" cy="146752"/>
          </a:xfrm>
          <a:prstGeom prst="line">
            <a:avLst/>
          </a:prstGeom>
          <a:ln w="38100" cmpd="sng">
            <a:solidFill>
              <a:schemeClr val="tx1"/>
            </a:solidFill>
            <a:headEnd type="none"/>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445227" y="5897629"/>
            <a:ext cx="1750405" cy="480311"/>
          </a:xfrm>
          <a:prstGeom prst="line">
            <a:avLst/>
          </a:prstGeom>
          <a:ln w="38100" cmpd="sng">
            <a:solidFill>
              <a:schemeClr val="tx1"/>
            </a:solidFill>
            <a:headEnd type="none"/>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6" idx="3"/>
          </p:cNvCxnSpPr>
          <p:nvPr/>
        </p:nvCxnSpPr>
        <p:spPr>
          <a:xfrm>
            <a:off x="1539734" y="1885780"/>
            <a:ext cx="2307007" cy="726633"/>
          </a:xfrm>
          <a:prstGeom prst="line">
            <a:avLst/>
          </a:prstGeom>
          <a:ln w="38100" cmpd="sng">
            <a:solidFill>
              <a:schemeClr val="tx1"/>
            </a:solidFill>
            <a:headEnd type="none"/>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3" idx="1"/>
          </p:cNvCxnSpPr>
          <p:nvPr/>
        </p:nvCxnSpPr>
        <p:spPr>
          <a:xfrm flipH="1">
            <a:off x="5297056" y="2072982"/>
            <a:ext cx="1842669" cy="691831"/>
          </a:xfrm>
          <a:prstGeom prst="line">
            <a:avLst/>
          </a:prstGeom>
          <a:ln w="38100" cmpd="sng">
            <a:solidFill>
              <a:schemeClr val="tx1"/>
            </a:solidFill>
            <a:headEnd type="none"/>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5" idx="1"/>
          </p:cNvCxnSpPr>
          <p:nvPr/>
        </p:nvCxnSpPr>
        <p:spPr>
          <a:xfrm flipH="1" flipV="1">
            <a:off x="4793664" y="3157971"/>
            <a:ext cx="2481868" cy="359473"/>
          </a:xfrm>
          <a:prstGeom prst="line">
            <a:avLst/>
          </a:prstGeom>
          <a:ln w="38100" cmpd="sng">
            <a:solidFill>
              <a:schemeClr val="tx1"/>
            </a:solidFill>
            <a:headEnd type="none"/>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7" idx="2"/>
          </p:cNvCxnSpPr>
          <p:nvPr/>
        </p:nvCxnSpPr>
        <p:spPr>
          <a:xfrm flipH="1">
            <a:off x="4877421" y="1209046"/>
            <a:ext cx="396815" cy="1403367"/>
          </a:xfrm>
          <a:prstGeom prst="line">
            <a:avLst/>
          </a:prstGeom>
          <a:ln w="38100" cmpd="sng">
            <a:solidFill>
              <a:schemeClr val="tx1"/>
            </a:solidFill>
            <a:headEnd type="none"/>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0588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464" y="274638"/>
            <a:ext cx="7039336" cy="1143000"/>
          </a:xfrm>
        </p:spPr>
        <p:txBody>
          <a:bodyPr>
            <a:normAutofit fontScale="90000"/>
          </a:bodyPr>
          <a:lstStyle/>
          <a:p>
            <a:r>
              <a:rPr lang="en-GB" dirty="0" smtClean="0"/>
              <a:t>Silicon absorption measurements</a:t>
            </a:r>
            <a:endParaRPr lang="en-GB" dirty="0"/>
          </a:p>
        </p:txBody>
      </p:sp>
      <p:sp>
        <p:nvSpPr>
          <p:cNvPr id="3" name="Content Placeholder 2"/>
          <p:cNvSpPr>
            <a:spLocks noGrp="1"/>
          </p:cNvSpPr>
          <p:nvPr>
            <p:ph idx="1"/>
          </p:nvPr>
        </p:nvSpPr>
        <p:spPr>
          <a:xfrm>
            <a:off x="0" y="2173587"/>
            <a:ext cx="2651911" cy="4562192"/>
          </a:xfrm>
        </p:spPr>
        <p:txBody>
          <a:bodyPr/>
          <a:lstStyle/>
          <a:p>
            <a:r>
              <a:rPr lang="en-GB" sz="2000" dirty="0" smtClean="0"/>
              <a:t>Ingots polished with diamond slurry and pitch lap</a:t>
            </a:r>
          </a:p>
          <a:p>
            <a:r>
              <a:rPr lang="en-GB" sz="2000" dirty="0" smtClean="0"/>
              <a:t>Consistently gives ~0.1% absorption at the surface</a:t>
            </a:r>
          </a:p>
          <a:p>
            <a:r>
              <a:rPr lang="en-GB" sz="2000" dirty="0" smtClean="0"/>
              <a:t>Polishers uses it as it more easily gives good flatness over 4” diameter</a:t>
            </a:r>
            <a:endParaRPr lang="en-GB"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863" y="2063644"/>
            <a:ext cx="6602344" cy="479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92072" y="2489703"/>
            <a:ext cx="1829348" cy="338554"/>
          </a:xfrm>
          <a:prstGeom prst="rect">
            <a:avLst/>
          </a:prstGeom>
          <a:noFill/>
        </p:spPr>
        <p:txBody>
          <a:bodyPr wrap="none" rtlCol="0">
            <a:spAutoFit/>
          </a:bodyPr>
          <a:lstStyle/>
          <a:p>
            <a:r>
              <a:rPr lang="en-GB" dirty="0" smtClean="0">
                <a:solidFill>
                  <a:srgbClr val="FF0000"/>
                </a:solidFill>
              </a:rPr>
              <a:t>1550 nm absorption</a:t>
            </a:r>
            <a:endParaRPr lang="en-GB" dirty="0">
              <a:solidFill>
                <a:srgbClr val="FF0000"/>
              </a:solidFill>
            </a:endParaRPr>
          </a:p>
        </p:txBody>
      </p:sp>
      <p:sp>
        <p:nvSpPr>
          <p:cNvPr id="5" name="Footer Placeholder 4"/>
          <p:cNvSpPr>
            <a:spLocks noGrp="1"/>
          </p:cNvSpPr>
          <p:nvPr>
            <p:ph type="ftr" sz="quarter" idx="11"/>
          </p:nvPr>
        </p:nvSpPr>
        <p:spPr>
          <a:xfrm>
            <a:off x="91097" y="6402846"/>
            <a:ext cx="2895600" cy="365125"/>
          </a:xfrm>
        </p:spPr>
        <p:txBody>
          <a:bodyPr/>
          <a:lstStyle/>
          <a:p>
            <a:pPr algn="l"/>
            <a:r>
              <a:rPr lang="en-GB" altLang="en-US" sz="1600" dirty="0" smtClean="0"/>
              <a:t>From G1600538</a:t>
            </a:r>
            <a:endParaRPr lang="en-GB" altLang="en-US" sz="1600" dirty="0"/>
          </a:p>
        </p:txBody>
      </p:sp>
      <p:sp>
        <p:nvSpPr>
          <p:cNvPr id="6" name="Slide Number Placeholder 5"/>
          <p:cNvSpPr>
            <a:spLocks noGrp="1"/>
          </p:cNvSpPr>
          <p:nvPr>
            <p:ph type="sldNum" sz="quarter" idx="12"/>
          </p:nvPr>
        </p:nvSpPr>
        <p:spPr/>
        <p:txBody>
          <a:bodyPr/>
          <a:lstStyle/>
          <a:p>
            <a:fld id="{4913F783-DBD9-4E39-AE0A-E28F02731DC3}" type="slidenum">
              <a:rPr lang="en-US" altLang="en-US" smtClean="0"/>
              <a:pPr/>
              <a:t>8</a:t>
            </a:fld>
            <a:endParaRPr lang="en-US" altLang="en-US"/>
          </a:p>
        </p:txBody>
      </p:sp>
      <p:pic>
        <p:nvPicPr>
          <p:cNvPr id="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579" y="274637"/>
            <a:ext cx="1270477" cy="15821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8" descr="Stanford_University_seal_200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56812" y="156298"/>
            <a:ext cx="1261340" cy="1261340"/>
          </a:xfrm>
          <a:prstGeom prst="rect">
            <a:avLst/>
          </a:prstGeom>
        </p:spPr>
      </p:pic>
    </p:spTree>
    <p:extLst>
      <p:ext uri="{BB962C8B-B14F-4D97-AF65-F5344CB8AC3E}">
        <p14:creationId xmlns:p14="http://schemas.microsoft.com/office/powerpoint/2010/main" val="93314081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925713"/>
            <a:ext cx="8948290" cy="500657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2097162" y="385468"/>
            <a:ext cx="4798868" cy="276999"/>
          </a:xfrm>
          <a:prstGeom prst="rect">
            <a:avLst/>
          </a:prstGeom>
        </p:spPr>
        <p:txBody>
          <a:bodyPr vert="horz" wrap="square" lIns="0" tIns="0" rIns="0" bIns="0" rtlCol="0">
            <a:spAutoFit/>
          </a:bodyPr>
          <a:lstStyle/>
          <a:p>
            <a:pPr marL="11396"/>
            <a:r>
              <a:rPr dirty="0">
                <a:solidFill>
                  <a:srgbClr val="FF5100"/>
                </a:solidFill>
                <a:latin typeface="Helvetica"/>
                <a:cs typeface="Helvetica"/>
              </a:rPr>
              <a:t>Suspended heat shield stage over Stanford ISI</a:t>
            </a:r>
            <a:endParaRPr>
              <a:solidFill>
                <a:prstClr val="black"/>
              </a:solidFill>
              <a:latin typeface="Helvetica"/>
              <a:cs typeface="Helvetica"/>
            </a:endParaRPr>
          </a:p>
        </p:txBody>
      </p:sp>
      <p:sp>
        <p:nvSpPr>
          <p:cNvPr id="4" name="Slide Number Placeholder 3"/>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80</a:t>
            </a:fld>
            <a:endParaRPr lang="en-US">
              <a:solidFill>
                <a:prstClr val="black">
                  <a:tint val="75000"/>
                </a:prstClr>
              </a:solidFill>
              <a:latin typeface="Calibri"/>
            </a:endParaRPr>
          </a:p>
        </p:txBody>
      </p:sp>
    </p:spTree>
    <p:extLst>
      <p:ext uri="{BB962C8B-B14F-4D97-AF65-F5344CB8AC3E}">
        <p14:creationId xmlns:p14="http://schemas.microsoft.com/office/powerpoint/2010/main" val="35561799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925713"/>
            <a:ext cx="8948290" cy="500657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7865005" y="1909162"/>
            <a:ext cx="8589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Stage 2</a:t>
            </a:r>
            <a:endParaRPr sz="1900">
              <a:solidFill>
                <a:prstClr val="black"/>
              </a:solidFill>
              <a:latin typeface="Helvetica"/>
              <a:cs typeface="Helvetica"/>
            </a:endParaRPr>
          </a:p>
        </p:txBody>
      </p:sp>
      <p:sp>
        <p:nvSpPr>
          <p:cNvPr id="4" name="object 4"/>
          <p:cNvSpPr/>
          <p:nvPr/>
        </p:nvSpPr>
        <p:spPr>
          <a:xfrm>
            <a:off x="1257928" y="5616561"/>
            <a:ext cx="1509568" cy="37540"/>
          </a:xfrm>
          <a:custGeom>
            <a:avLst/>
            <a:gdLst/>
            <a:ahLst/>
            <a:cxnLst/>
            <a:rect l="l" t="t" r="r" b="b"/>
            <a:pathLst>
              <a:path w="1660525" h="42545">
                <a:moveTo>
                  <a:pt x="1660462" y="0"/>
                </a:moveTo>
                <a:lnTo>
                  <a:pt x="0" y="4225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2664618" y="5568656"/>
            <a:ext cx="91786" cy="100853"/>
          </a:xfrm>
          <a:custGeom>
            <a:avLst/>
            <a:gdLst/>
            <a:ahLst/>
            <a:cxnLst/>
            <a:rect l="l" t="t" r="r" b="b"/>
            <a:pathLst>
              <a:path w="100964" h="114300">
                <a:moveTo>
                  <a:pt x="0" y="0"/>
                </a:moveTo>
                <a:lnTo>
                  <a:pt x="100408" y="54615"/>
                </a:lnTo>
                <a:lnTo>
                  <a:pt x="2907" y="114264"/>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1277279" y="5049708"/>
            <a:ext cx="890732" cy="585507"/>
          </a:xfrm>
          <a:custGeom>
            <a:avLst/>
            <a:gdLst/>
            <a:ahLst/>
            <a:cxnLst/>
            <a:rect l="l" t="t" r="r" b="b"/>
            <a:pathLst>
              <a:path w="979805" h="663575">
                <a:moveTo>
                  <a:pt x="979247" y="0"/>
                </a:moveTo>
                <a:lnTo>
                  <a:pt x="0" y="663395"/>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2054306" y="5055992"/>
            <a:ext cx="103909" cy="90768"/>
          </a:xfrm>
          <a:custGeom>
            <a:avLst/>
            <a:gdLst/>
            <a:ahLst/>
            <a:cxnLst/>
            <a:rect l="l" t="t" r="r" b="b"/>
            <a:pathLst>
              <a:path w="114300" h="102870">
                <a:moveTo>
                  <a:pt x="0" y="8202"/>
                </a:moveTo>
                <a:lnTo>
                  <a:pt x="114005" y="0"/>
                </a:lnTo>
                <a:lnTo>
                  <a:pt x="64108" y="102833"/>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6542194" y="2056796"/>
            <a:ext cx="1286164" cy="526116"/>
          </a:xfrm>
          <a:custGeom>
            <a:avLst/>
            <a:gdLst/>
            <a:ahLst/>
            <a:cxnLst/>
            <a:rect l="l" t="t" r="r" b="b"/>
            <a:pathLst>
              <a:path w="1414779" h="596264">
                <a:moveTo>
                  <a:pt x="0" y="596063"/>
                </a:moveTo>
                <a:lnTo>
                  <a:pt x="1414578"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9" name="object 9"/>
          <p:cNvSpPr/>
          <p:nvPr/>
        </p:nvSpPr>
        <p:spPr>
          <a:xfrm>
            <a:off x="6552835" y="2497998"/>
            <a:ext cx="103331" cy="93009"/>
          </a:xfrm>
          <a:custGeom>
            <a:avLst/>
            <a:gdLst/>
            <a:ahLst/>
            <a:cxnLst/>
            <a:rect l="l" t="t" r="r" b="b"/>
            <a:pathLst>
              <a:path w="113665" h="105410">
                <a:moveTo>
                  <a:pt x="113410" y="105332"/>
                </a:moveTo>
                <a:lnTo>
                  <a:pt x="0" y="91103"/>
                </a:lnTo>
                <a:lnTo>
                  <a:pt x="69027"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0" name="object 10"/>
          <p:cNvSpPr txBox="1"/>
          <p:nvPr/>
        </p:nvSpPr>
        <p:spPr>
          <a:xfrm>
            <a:off x="3384861" y="368913"/>
            <a:ext cx="2233468"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2 stage HAM-like ISI</a:t>
            </a:r>
            <a:endParaRPr sz="1900">
              <a:solidFill>
                <a:prstClr val="black"/>
              </a:solidFill>
              <a:latin typeface="Helvetica"/>
              <a:cs typeface="Helvetica"/>
            </a:endParaRPr>
          </a:p>
        </p:txBody>
      </p:sp>
      <p:sp>
        <p:nvSpPr>
          <p:cNvPr id="15" name="object 15"/>
          <p:cNvSpPr txBox="1"/>
          <p:nvPr/>
        </p:nvSpPr>
        <p:spPr>
          <a:xfrm>
            <a:off x="3888024" y="5168101"/>
            <a:ext cx="8589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Stage 1</a:t>
            </a:r>
            <a:endParaRPr sz="1900">
              <a:solidFill>
                <a:prstClr val="black"/>
              </a:solidFill>
              <a:latin typeface="Helvetica"/>
              <a:cs typeface="Helvetica"/>
            </a:endParaRPr>
          </a:p>
        </p:txBody>
      </p:sp>
      <p:sp>
        <p:nvSpPr>
          <p:cNvPr id="16" name="object 16"/>
          <p:cNvSpPr txBox="1"/>
          <p:nvPr/>
        </p:nvSpPr>
        <p:spPr>
          <a:xfrm>
            <a:off x="317454" y="5553170"/>
            <a:ext cx="8589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Stage 0</a:t>
            </a:r>
            <a:endParaRPr sz="1900">
              <a:solidFill>
                <a:prstClr val="black"/>
              </a:solidFill>
              <a:latin typeface="Helvetica"/>
              <a:cs typeface="Helvetica"/>
            </a:endParaRPr>
          </a:p>
        </p:txBody>
      </p:sp>
      <p:sp>
        <p:nvSpPr>
          <p:cNvPr id="11" name="Slide Number Placeholder 10"/>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81</a:t>
            </a:fld>
            <a:endParaRPr lang="en-US">
              <a:solidFill>
                <a:prstClr val="black">
                  <a:tint val="75000"/>
                </a:prstClr>
              </a:solidFill>
              <a:latin typeface="Calibri"/>
            </a:endParaRPr>
          </a:p>
        </p:txBody>
      </p:sp>
    </p:spTree>
    <p:extLst>
      <p:ext uri="{BB962C8B-B14F-4D97-AF65-F5344CB8AC3E}">
        <p14:creationId xmlns:p14="http://schemas.microsoft.com/office/powerpoint/2010/main" val="6291097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699123"/>
            <a:r>
              <a:rPr dirty="0"/>
              <a:t>ISI</a:t>
            </a:r>
            <a:r>
              <a:rPr spc="-4" dirty="0"/>
              <a:t> </a:t>
            </a:r>
            <a:r>
              <a:rPr dirty="0"/>
              <a:t>with stage 0 mounting structure for</a:t>
            </a:r>
            <a:r>
              <a:rPr spc="-4" dirty="0"/>
              <a:t> </a:t>
            </a:r>
            <a:r>
              <a:rPr dirty="0"/>
              <a:t>heat shield over stage 2</a:t>
            </a:r>
          </a:p>
        </p:txBody>
      </p:sp>
      <p:sp>
        <p:nvSpPr>
          <p:cNvPr id="3" name="object 3"/>
          <p:cNvSpPr txBox="1"/>
          <p:nvPr/>
        </p:nvSpPr>
        <p:spPr>
          <a:xfrm>
            <a:off x="7884367" y="1909162"/>
            <a:ext cx="8589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Stage 2</a:t>
            </a:r>
            <a:endParaRPr sz="1900">
              <a:solidFill>
                <a:prstClr val="black"/>
              </a:solidFill>
              <a:latin typeface="Helvetica"/>
              <a:cs typeface="Helvetica"/>
            </a:endParaRPr>
          </a:p>
        </p:txBody>
      </p:sp>
      <p:sp>
        <p:nvSpPr>
          <p:cNvPr id="4" name="object 4"/>
          <p:cNvSpPr/>
          <p:nvPr/>
        </p:nvSpPr>
        <p:spPr>
          <a:xfrm>
            <a:off x="6590604" y="2066189"/>
            <a:ext cx="1237673" cy="498101"/>
          </a:xfrm>
          <a:custGeom>
            <a:avLst/>
            <a:gdLst/>
            <a:ahLst/>
            <a:cxnLst/>
            <a:rect l="l" t="t" r="r" b="b"/>
            <a:pathLst>
              <a:path w="1361440" h="564514">
                <a:moveTo>
                  <a:pt x="0" y="564131"/>
                </a:moveTo>
                <a:lnTo>
                  <a:pt x="136132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6601270" y="2479640"/>
            <a:ext cx="103331" cy="93569"/>
          </a:xfrm>
          <a:custGeom>
            <a:avLst/>
            <a:gdLst/>
            <a:ahLst/>
            <a:cxnLst/>
            <a:rect l="l" t="t" r="r" b="b"/>
            <a:pathLst>
              <a:path w="113665" h="106044">
                <a:moveTo>
                  <a:pt x="113323" y="105594"/>
                </a:moveTo>
                <a:lnTo>
                  <a:pt x="0" y="90691"/>
                </a:lnTo>
                <a:lnTo>
                  <a:pt x="69565"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txBox="1"/>
          <p:nvPr/>
        </p:nvSpPr>
        <p:spPr>
          <a:xfrm>
            <a:off x="452916" y="1448970"/>
            <a:ext cx="1020618"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Mounting Structure</a:t>
            </a:r>
            <a:endParaRPr sz="1900">
              <a:solidFill>
                <a:prstClr val="black"/>
              </a:solidFill>
              <a:latin typeface="Helvetica"/>
              <a:cs typeface="Helvetica"/>
            </a:endParaRPr>
          </a:p>
        </p:txBody>
      </p:sp>
      <p:sp>
        <p:nvSpPr>
          <p:cNvPr id="7" name="object 7"/>
          <p:cNvSpPr/>
          <p:nvPr/>
        </p:nvSpPr>
        <p:spPr>
          <a:xfrm>
            <a:off x="1644982" y="1831392"/>
            <a:ext cx="1470891" cy="441512"/>
          </a:xfrm>
          <a:custGeom>
            <a:avLst/>
            <a:gdLst/>
            <a:ahLst/>
            <a:cxnLst/>
            <a:rect l="l" t="t" r="r" b="b"/>
            <a:pathLst>
              <a:path w="1617979" h="500380">
                <a:moveTo>
                  <a:pt x="1617887" y="500268"/>
                </a:moveTo>
                <a:lnTo>
                  <a:pt x="0"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3003437" y="2195517"/>
            <a:ext cx="101600" cy="96371"/>
          </a:xfrm>
          <a:custGeom>
            <a:avLst/>
            <a:gdLst/>
            <a:ahLst/>
            <a:cxnLst/>
            <a:rect l="l" t="t" r="r" b="b"/>
            <a:pathLst>
              <a:path w="111760" h="109219">
                <a:moveTo>
                  <a:pt x="33765" y="0"/>
                </a:moveTo>
                <a:lnTo>
                  <a:pt x="111451" y="83841"/>
                </a:lnTo>
                <a:lnTo>
                  <a:pt x="0" y="109199"/>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object 9"/>
          <p:cNvSpPr/>
          <p:nvPr/>
        </p:nvSpPr>
        <p:spPr>
          <a:xfrm>
            <a:off x="1315985" y="5672772"/>
            <a:ext cx="1451841" cy="19050"/>
          </a:xfrm>
          <a:custGeom>
            <a:avLst/>
            <a:gdLst/>
            <a:ahLst/>
            <a:cxnLst/>
            <a:rect l="l" t="t" r="r" b="b"/>
            <a:pathLst>
              <a:path w="1597025" h="21589">
                <a:moveTo>
                  <a:pt x="1596599" y="0"/>
                </a:moveTo>
                <a:lnTo>
                  <a:pt x="0" y="21118"/>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0" name="object 10"/>
          <p:cNvSpPr/>
          <p:nvPr/>
        </p:nvSpPr>
        <p:spPr>
          <a:xfrm>
            <a:off x="2665227" y="5623654"/>
            <a:ext cx="91209" cy="100853"/>
          </a:xfrm>
          <a:custGeom>
            <a:avLst/>
            <a:gdLst/>
            <a:ahLst/>
            <a:cxnLst/>
            <a:rect l="l" t="t" r="r" b="b"/>
            <a:pathLst>
              <a:path w="100330" h="114300">
                <a:moveTo>
                  <a:pt x="0" y="0"/>
                </a:moveTo>
                <a:lnTo>
                  <a:pt x="99733" y="55835"/>
                </a:lnTo>
                <a:lnTo>
                  <a:pt x="1511" y="114291"/>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1" name="object 11"/>
          <p:cNvSpPr/>
          <p:nvPr/>
        </p:nvSpPr>
        <p:spPr>
          <a:xfrm>
            <a:off x="1335339" y="5078227"/>
            <a:ext cx="861290" cy="613522"/>
          </a:xfrm>
          <a:custGeom>
            <a:avLst/>
            <a:gdLst/>
            <a:ahLst/>
            <a:cxnLst/>
            <a:rect l="l" t="t" r="r" b="b"/>
            <a:pathLst>
              <a:path w="947419" h="695325">
                <a:moveTo>
                  <a:pt x="947314" y="0"/>
                </a:moveTo>
                <a:lnTo>
                  <a:pt x="0" y="694938"/>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2" name="object 12"/>
          <p:cNvSpPr/>
          <p:nvPr/>
        </p:nvSpPr>
        <p:spPr>
          <a:xfrm>
            <a:off x="2083935" y="5084855"/>
            <a:ext cx="103331" cy="92449"/>
          </a:xfrm>
          <a:custGeom>
            <a:avLst/>
            <a:gdLst/>
            <a:ahLst/>
            <a:cxnLst/>
            <a:rect l="l" t="t" r="r" b="b"/>
            <a:pathLst>
              <a:path w="113664" h="104775">
                <a:moveTo>
                  <a:pt x="0" y="12468"/>
                </a:moveTo>
                <a:lnTo>
                  <a:pt x="113616" y="0"/>
                </a:lnTo>
                <a:lnTo>
                  <a:pt x="67608" y="104631"/>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8" name="object 18"/>
          <p:cNvSpPr txBox="1"/>
          <p:nvPr/>
        </p:nvSpPr>
        <p:spPr>
          <a:xfrm>
            <a:off x="3888024" y="5168101"/>
            <a:ext cx="8589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Stage 1</a:t>
            </a:r>
            <a:endParaRPr sz="1900">
              <a:solidFill>
                <a:prstClr val="black"/>
              </a:solidFill>
              <a:latin typeface="Helvetica"/>
              <a:cs typeface="Helvetica"/>
            </a:endParaRPr>
          </a:p>
        </p:txBody>
      </p:sp>
      <p:sp>
        <p:nvSpPr>
          <p:cNvPr id="19" name="object 19"/>
          <p:cNvSpPr txBox="1"/>
          <p:nvPr/>
        </p:nvSpPr>
        <p:spPr>
          <a:xfrm>
            <a:off x="317454" y="5553170"/>
            <a:ext cx="8589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Stage 0</a:t>
            </a:r>
            <a:endParaRPr sz="1900">
              <a:solidFill>
                <a:prstClr val="black"/>
              </a:solidFill>
              <a:latin typeface="Helvetica"/>
              <a:cs typeface="Helvetica"/>
            </a:endParaRPr>
          </a:p>
        </p:txBody>
      </p:sp>
      <p:sp>
        <p:nvSpPr>
          <p:cNvPr id="13" name="Slide Number Placeholder 12"/>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82</a:t>
            </a:fld>
            <a:endParaRPr lang="en-US">
              <a:solidFill>
                <a:prstClr val="black">
                  <a:tint val="75000"/>
                </a:prstClr>
              </a:solidFill>
              <a:latin typeface="Calibri"/>
            </a:endParaRPr>
          </a:p>
        </p:txBody>
      </p:sp>
    </p:spTree>
    <p:extLst>
      <p:ext uri="{BB962C8B-B14F-4D97-AF65-F5344CB8AC3E}">
        <p14:creationId xmlns:p14="http://schemas.microsoft.com/office/powerpoint/2010/main" val="714133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925713"/>
            <a:ext cx="8948290" cy="500657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2310778" y="509795"/>
            <a:ext cx="4861214"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Mounting structure</a:t>
            </a:r>
            <a:r>
              <a:rPr sz="1900" spc="-4" dirty="0">
                <a:solidFill>
                  <a:srgbClr val="FF5100"/>
                </a:solidFill>
                <a:latin typeface="Helvetica"/>
                <a:cs typeface="Helvetica"/>
              </a:rPr>
              <a:t> </a:t>
            </a:r>
            <a:r>
              <a:rPr sz="1900" dirty="0">
                <a:solidFill>
                  <a:srgbClr val="FF5100"/>
                </a:solidFill>
                <a:latin typeface="Helvetica"/>
                <a:cs typeface="Helvetica"/>
              </a:rPr>
              <a:t>with cryogenic cold plates</a:t>
            </a:r>
            <a:endParaRPr sz="1900">
              <a:solidFill>
                <a:prstClr val="black"/>
              </a:solidFill>
              <a:latin typeface="Helvetica"/>
              <a:cs typeface="Helvetica"/>
            </a:endParaRPr>
          </a:p>
        </p:txBody>
      </p:sp>
      <p:sp>
        <p:nvSpPr>
          <p:cNvPr id="4" name="object 4"/>
          <p:cNvSpPr txBox="1"/>
          <p:nvPr/>
        </p:nvSpPr>
        <p:spPr>
          <a:xfrm>
            <a:off x="5852333" y="1402006"/>
            <a:ext cx="19638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Cold plates (80 K)</a:t>
            </a:r>
            <a:endParaRPr sz="1900">
              <a:solidFill>
                <a:prstClr val="black"/>
              </a:solidFill>
              <a:latin typeface="Helvetica"/>
              <a:cs typeface="Helvetica"/>
            </a:endParaRPr>
          </a:p>
        </p:txBody>
      </p:sp>
      <p:sp>
        <p:nvSpPr>
          <p:cNvPr id="5" name="object 5"/>
          <p:cNvSpPr/>
          <p:nvPr/>
        </p:nvSpPr>
        <p:spPr>
          <a:xfrm>
            <a:off x="4007072" y="1587209"/>
            <a:ext cx="1798782" cy="695325"/>
          </a:xfrm>
          <a:custGeom>
            <a:avLst/>
            <a:gdLst/>
            <a:ahLst/>
            <a:cxnLst/>
            <a:rect l="l" t="t" r="r" b="b"/>
            <a:pathLst>
              <a:path w="1978660" h="788035">
                <a:moveTo>
                  <a:pt x="0" y="787655"/>
                </a:moveTo>
                <a:lnTo>
                  <a:pt x="197861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4017798" y="2198900"/>
            <a:ext cx="103331" cy="94129"/>
          </a:xfrm>
          <a:custGeom>
            <a:avLst/>
            <a:gdLst/>
            <a:ahLst/>
            <a:cxnLst/>
            <a:rect l="l" t="t" r="r" b="b"/>
            <a:pathLst>
              <a:path w="113664" h="106680">
                <a:moveTo>
                  <a:pt x="113104" y="106196"/>
                </a:moveTo>
                <a:lnTo>
                  <a:pt x="0" y="89707"/>
                </a:lnTo>
                <a:lnTo>
                  <a:pt x="70829"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4903224" y="1577817"/>
            <a:ext cx="912668" cy="1174376"/>
          </a:xfrm>
          <a:custGeom>
            <a:avLst/>
            <a:gdLst/>
            <a:ahLst/>
            <a:cxnLst/>
            <a:rect l="l" t="t" r="r" b="b"/>
            <a:pathLst>
              <a:path w="1003935" h="1330960">
                <a:moveTo>
                  <a:pt x="0" y="1330498"/>
                </a:moveTo>
                <a:lnTo>
                  <a:pt x="1003494"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4910177" y="2642743"/>
            <a:ext cx="95827" cy="100292"/>
          </a:xfrm>
          <a:custGeom>
            <a:avLst/>
            <a:gdLst/>
            <a:ahLst/>
            <a:cxnLst/>
            <a:rect l="l" t="t" r="r" b="b"/>
            <a:pathLst>
              <a:path w="105410" h="113664">
                <a:moveTo>
                  <a:pt x="105233" y="68826"/>
                </a:moveTo>
                <a:lnTo>
                  <a:pt x="0" y="113441"/>
                </a:lnTo>
                <a:lnTo>
                  <a:pt x="13977"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Slide Number Placeholder 8"/>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83</a:t>
            </a:fld>
            <a:endParaRPr lang="en-US">
              <a:solidFill>
                <a:prstClr val="black">
                  <a:tint val="75000"/>
                </a:prstClr>
              </a:solidFill>
              <a:latin typeface="Calibri"/>
            </a:endParaRPr>
          </a:p>
        </p:txBody>
      </p:sp>
    </p:spTree>
    <p:extLst>
      <p:ext uri="{BB962C8B-B14F-4D97-AF65-F5344CB8AC3E}">
        <p14:creationId xmlns:p14="http://schemas.microsoft.com/office/powerpoint/2010/main" val="25298254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925713"/>
            <a:ext cx="8948290" cy="500657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1565703" y="246819"/>
            <a:ext cx="6708485"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Suspended heat shield stage hanging from</a:t>
            </a:r>
            <a:r>
              <a:rPr sz="1900" spc="-4" dirty="0">
                <a:solidFill>
                  <a:srgbClr val="FF5100"/>
                </a:solidFill>
                <a:latin typeface="Helvetica"/>
                <a:cs typeface="Helvetica"/>
              </a:rPr>
              <a:t> </a:t>
            </a:r>
            <a:r>
              <a:rPr sz="1900" dirty="0">
                <a:solidFill>
                  <a:srgbClr val="FF5100"/>
                </a:solidFill>
                <a:latin typeface="Helvetica"/>
                <a:cs typeface="Helvetica"/>
              </a:rPr>
              <a:t>mounting structure</a:t>
            </a:r>
            <a:endParaRPr sz="1900">
              <a:solidFill>
                <a:prstClr val="black"/>
              </a:solidFill>
              <a:latin typeface="Helvetica"/>
              <a:cs typeface="Helvetica"/>
            </a:endParaRPr>
          </a:p>
        </p:txBody>
      </p:sp>
      <p:sp>
        <p:nvSpPr>
          <p:cNvPr id="4" name="object 4"/>
          <p:cNvSpPr/>
          <p:nvPr/>
        </p:nvSpPr>
        <p:spPr>
          <a:xfrm>
            <a:off x="4723166" y="1361804"/>
            <a:ext cx="1653886" cy="620246"/>
          </a:xfrm>
          <a:custGeom>
            <a:avLst/>
            <a:gdLst/>
            <a:ahLst/>
            <a:cxnLst/>
            <a:rect l="l" t="t" r="r" b="b"/>
            <a:pathLst>
              <a:path w="1819275" h="702944">
                <a:moveTo>
                  <a:pt x="0" y="702504"/>
                </a:moveTo>
                <a:lnTo>
                  <a:pt x="181891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4733936" y="1899117"/>
            <a:ext cx="102755" cy="94129"/>
          </a:xfrm>
          <a:custGeom>
            <a:avLst/>
            <a:gdLst/>
            <a:ahLst/>
            <a:cxnLst/>
            <a:rect l="l" t="t" r="r" b="b"/>
            <a:pathLst>
              <a:path w="113029" h="106680">
                <a:moveTo>
                  <a:pt x="112929" y="106625"/>
                </a:moveTo>
                <a:lnTo>
                  <a:pt x="0" y="88976"/>
                </a:lnTo>
                <a:lnTo>
                  <a:pt x="7174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txBox="1"/>
          <p:nvPr/>
        </p:nvSpPr>
        <p:spPr>
          <a:xfrm>
            <a:off x="569037" y="1214173"/>
            <a:ext cx="7779905" cy="1042337"/>
          </a:xfrm>
          <a:prstGeom prst="rect">
            <a:avLst/>
          </a:prstGeom>
        </p:spPr>
        <p:txBody>
          <a:bodyPr vert="horz" wrap="square" lIns="0" tIns="0" rIns="0" bIns="0" rtlCol="0">
            <a:spAutoFit/>
          </a:bodyPr>
          <a:lstStyle/>
          <a:p>
            <a:pPr marL="11396" indent="5806652"/>
            <a:r>
              <a:rPr sz="1900" dirty="0">
                <a:solidFill>
                  <a:srgbClr val="FF5100"/>
                </a:solidFill>
                <a:latin typeface="Helvetica"/>
                <a:cs typeface="Helvetica"/>
              </a:rPr>
              <a:t>Heat shield stage</a:t>
            </a:r>
            <a:endParaRPr sz="1900">
              <a:solidFill>
                <a:prstClr val="black"/>
              </a:solidFill>
              <a:latin typeface="Helvetica"/>
              <a:cs typeface="Helvetica"/>
            </a:endParaRPr>
          </a:p>
          <a:p>
            <a:endParaRPr sz="1900">
              <a:solidFill>
                <a:prstClr val="black"/>
              </a:solidFill>
              <a:latin typeface="Times New Roman"/>
              <a:cs typeface="Times New Roman"/>
            </a:endParaRPr>
          </a:p>
          <a:p>
            <a:pPr marL="11396">
              <a:spcBef>
                <a:spcPts val="1288"/>
              </a:spcBef>
            </a:pPr>
            <a:r>
              <a:rPr sz="1900" dirty="0">
                <a:solidFill>
                  <a:srgbClr val="FF5100"/>
                </a:solidFill>
                <a:latin typeface="Helvetica"/>
                <a:cs typeface="Helvetica"/>
              </a:rPr>
              <a:t>Heat shield</a:t>
            </a:r>
            <a:endParaRPr sz="1900">
              <a:solidFill>
                <a:prstClr val="black"/>
              </a:solidFill>
              <a:latin typeface="Helvetica"/>
              <a:cs typeface="Helvetica"/>
            </a:endParaRPr>
          </a:p>
        </p:txBody>
      </p:sp>
      <p:sp>
        <p:nvSpPr>
          <p:cNvPr id="7" name="object 7"/>
          <p:cNvSpPr/>
          <p:nvPr/>
        </p:nvSpPr>
        <p:spPr>
          <a:xfrm>
            <a:off x="1906243" y="2207064"/>
            <a:ext cx="2061441" cy="751354"/>
          </a:xfrm>
          <a:custGeom>
            <a:avLst/>
            <a:gdLst/>
            <a:ahLst/>
            <a:cxnLst/>
            <a:rect l="l" t="t" r="r" b="b"/>
            <a:pathLst>
              <a:path w="2267585" h="851535">
                <a:moveTo>
                  <a:pt x="2267170" y="851519"/>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3853990" y="2876547"/>
            <a:ext cx="102755" cy="94689"/>
          </a:xfrm>
          <a:custGeom>
            <a:avLst/>
            <a:gdLst/>
            <a:ahLst/>
            <a:cxnLst/>
            <a:rect l="l" t="t" r="r" b="b"/>
            <a:pathLst>
              <a:path w="113029" h="107314">
                <a:moveTo>
                  <a:pt x="40189" y="0"/>
                </a:moveTo>
                <a:lnTo>
                  <a:pt x="112760" y="88305"/>
                </a:lnTo>
                <a:lnTo>
                  <a:pt x="0" y="107002"/>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object 9"/>
          <p:cNvSpPr/>
          <p:nvPr/>
        </p:nvSpPr>
        <p:spPr>
          <a:xfrm>
            <a:off x="3479579" y="4175551"/>
            <a:ext cx="3849832" cy="533960"/>
          </a:xfrm>
          <a:custGeom>
            <a:avLst/>
            <a:gdLst/>
            <a:ahLst/>
            <a:cxnLst/>
            <a:rect l="l" t="t" r="r" b="b"/>
            <a:pathLst>
              <a:path w="4234815" h="605154">
                <a:moveTo>
                  <a:pt x="0" y="0"/>
                </a:moveTo>
                <a:lnTo>
                  <a:pt x="0" y="604652"/>
                </a:lnTo>
                <a:lnTo>
                  <a:pt x="4234254" y="604652"/>
                </a:lnTo>
                <a:lnTo>
                  <a:pt x="4234254" y="0"/>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0" name="object 10"/>
          <p:cNvSpPr txBox="1"/>
          <p:nvPr/>
        </p:nvSpPr>
        <p:spPr>
          <a:xfrm>
            <a:off x="3479579" y="4175551"/>
            <a:ext cx="3849832" cy="600164"/>
          </a:xfrm>
          <a:prstGeom prst="rect">
            <a:avLst/>
          </a:prstGeom>
          <a:solidFill>
            <a:srgbClr val="FFFFFF"/>
          </a:solidFill>
          <a:ln w="12700">
            <a:solidFill>
              <a:srgbClr val="FF0000"/>
            </a:solidFill>
          </a:ln>
        </p:spPr>
        <p:txBody>
          <a:bodyPr vert="horz" wrap="square" lIns="0" tIns="0" rIns="0" bIns="0" rtlCol="0">
            <a:spAutoFit/>
          </a:bodyPr>
          <a:lstStyle/>
          <a:p>
            <a:pPr marL="11396" marR="301985"/>
            <a:r>
              <a:rPr sz="1300" dirty="0">
                <a:solidFill>
                  <a:srgbClr val="FF0000"/>
                </a:solidFill>
                <a:latin typeface="Helvetica"/>
                <a:cs typeface="Helvetica"/>
              </a:rPr>
              <a:t>Coil/magnet actuators between stage 0 mounting structure and the</a:t>
            </a:r>
            <a:r>
              <a:rPr sz="1300" spc="-4" dirty="0">
                <a:solidFill>
                  <a:srgbClr val="FF0000"/>
                </a:solidFill>
                <a:latin typeface="Helvetica"/>
                <a:cs typeface="Helvetica"/>
              </a:rPr>
              <a:t> </a:t>
            </a:r>
            <a:r>
              <a:rPr sz="1300" dirty="0">
                <a:solidFill>
                  <a:srgbClr val="FF0000"/>
                </a:solidFill>
                <a:latin typeface="Helvetica"/>
                <a:cs typeface="Helvetica"/>
              </a:rPr>
              <a:t>suspended heat shield stage</a:t>
            </a:r>
            <a:endParaRPr sz="1300">
              <a:solidFill>
                <a:prstClr val="black"/>
              </a:solidFill>
              <a:latin typeface="Helvetica"/>
              <a:cs typeface="Helvetica"/>
            </a:endParaRPr>
          </a:p>
        </p:txBody>
      </p:sp>
      <p:sp>
        <p:nvSpPr>
          <p:cNvPr id="11" name="object 11"/>
          <p:cNvSpPr/>
          <p:nvPr/>
        </p:nvSpPr>
        <p:spPr>
          <a:xfrm>
            <a:off x="4542678" y="3288059"/>
            <a:ext cx="372917" cy="863413"/>
          </a:xfrm>
          <a:custGeom>
            <a:avLst/>
            <a:gdLst/>
            <a:ahLst/>
            <a:cxnLst/>
            <a:rect l="l" t="t" r="r" b="b"/>
            <a:pathLst>
              <a:path w="410210" h="978535">
                <a:moveTo>
                  <a:pt x="0" y="0"/>
                </a:moveTo>
                <a:lnTo>
                  <a:pt x="410204" y="978179"/>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2" name="object 12"/>
          <p:cNvSpPr/>
          <p:nvPr/>
        </p:nvSpPr>
        <p:spPr>
          <a:xfrm>
            <a:off x="4534030" y="3298391"/>
            <a:ext cx="95827" cy="100292"/>
          </a:xfrm>
          <a:custGeom>
            <a:avLst/>
            <a:gdLst/>
            <a:ahLst/>
            <a:cxnLst/>
            <a:rect l="l" t="t" r="r" b="b"/>
            <a:pathLst>
              <a:path w="105410" h="113664">
                <a:moveTo>
                  <a:pt x="0" y="113386"/>
                </a:moveTo>
                <a:lnTo>
                  <a:pt x="14423" y="0"/>
                </a:lnTo>
                <a:lnTo>
                  <a:pt x="105407" y="69183"/>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3" name="object 13"/>
          <p:cNvSpPr/>
          <p:nvPr/>
        </p:nvSpPr>
        <p:spPr>
          <a:xfrm>
            <a:off x="4744218" y="3495216"/>
            <a:ext cx="171450" cy="665629"/>
          </a:xfrm>
          <a:custGeom>
            <a:avLst/>
            <a:gdLst/>
            <a:ahLst/>
            <a:cxnLst/>
            <a:rect l="l" t="t" r="r" b="b"/>
            <a:pathLst>
              <a:path w="188595" h="754379">
                <a:moveTo>
                  <a:pt x="0" y="0"/>
                </a:moveTo>
                <a:lnTo>
                  <a:pt x="188511" y="754047"/>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4" name="object 14"/>
          <p:cNvSpPr/>
          <p:nvPr/>
        </p:nvSpPr>
        <p:spPr>
          <a:xfrm>
            <a:off x="4718439" y="3506086"/>
            <a:ext cx="101023" cy="97490"/>
          </a:xfrm>
          <a:custGeom>
            <a:avLst/>
            <a:gdLst/>
            <a:ahLst/>
            <a:cxnLst/>
            <a:rect l="l" t="t" r="r" b="b"/>
            <a:pathLst>
              <a:path w="111125" h="110489">
                <a:moveTo>
                  <a:pt x="0" y="109893"/>
                </a:moveTo>
                <a:lnTo>
                  <a:pt x="31436" y="0"/>
                </a:lnTo>
                <a:lnTo>
                  <a:pt x="110887" y="8217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5" name="object 15"/>
          <p:cNvSpPr/>
          <p:nvPr/>
        </p:nvSpPr>
        <p:spPr>
          <a:xfrm>
            <a:off x="6014791" y="2841914"/>
            <a:ext cx="2824018" cy="383241"/>
          </a:xfrm>
          <a:custGeom>
            <a:avLst/>
            <a:gdLst/>
            <a:ahLst/>
            <a:cxnLst/>
            <a:rect l="l" t="t" r="r" b="b"/>
            <a:pathLst>
              <a:path w="3106420" h="434339">
                <a:moveTo>
                  <a:pt x="0" y="0"/>
                </a:moveTo>
                <a:lnTo>
                  <a:pt x="0" y="434347"/>
                </a:lnTo>
                <a:lnTo>
                  <a:pt x="3105990" y="434347"/>
                </a:lnTo>
                <a:lnTo>
                  <a:pt x="3105990" y="0"/>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6" name="object 16"/>
          <p:cNvSpPr txBox="1"/>
          <p:nvPr/>
        </p:nvSpPr>
        <p:spPr>
          <a:xfrm>
            <a:off x="6014791" y="2841915"/>
            <a:ext cx="2824018" cy="400110"/>
          </a:xfrm>
          <a:prstGeom prst="rect">
            <a:avLst/>
          </a:prstGeom>
          <a:solidFill>
            <a:srgbClr val="FFFFFF"/>
          </a:solidFill>
          <a:ln w="12700">
            <a:solidFill>
              <a:srgbClr val="FF0000"/>
            </a:solidFill>
          </a:ln>
        </p:spPr>
        <p:txBody>
          <a:bodyPr vert="horz" wrap="square" lIns="0" tIns="0" rIns="0" bIns="0" rtlCol="0">
            <a:spAutoFit/>
          </a:bodyPr>
          <a:lstStyle/>
          <a:p>
            <a:pPr marL="10825" marR="167517"/>
            <a:r>
              <a:rPr sz="1300" dirty="0">
                <a:solidFill>
                  <a:srgbClr val="FF0000"/>
                </a:solidFill>
                <a:latin typeface="Helvetica"/>
                <a:cs typeface="Helvetica"/>
              </a:rPr>
              <a:t>Geophone witness sensors measure heat shield inertial motion</a:t>
            </a:r>
            <a:endParaRPr sz="1300">
              <a:solidFill>
                <a:prstClr val="black"/>
              </a:solidFill>
              <a:latin typeface="Helvetica"/>
              <a:cs typeface="Helvetica"/>
            </a:endParaRPr>
          </a:p>
        </p:txBody>
      </p:sp>
      <p:sp>
        <p:nvSpPr>
          <p:cNvPr id="17" name="object 17"/>
          <p:cNvSpPr/>
          <p:nvPr/>
        </p:nvSpPr>
        <p:spPr>
          <a:xfrm>
            <a:off x="4946434" y="3033540"/>
            <a:ext cx="1072573" cy="103654"/>
          </a:xfrm>
          <a:custGeom>
            <a:avLst/>
            <a:gdLst/>
            <a:ahLst/>
            <a:cxnLst/>
            <a:rect l="l" t="t" r="r" b="b"/>
            <a:pathLst>
              <a:path w="1179829" h="117475">
                <a:moveTo>
                  <a:pt x="0" y="117083"/>
                </a:moveTo>
                <a:lnTo>
                  <a:pt x="117948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8" name="object 18"/>
          <p:cNvSpPr/>
          <p:nvPr/>
        </p:nvSpPr>
        <p:spPr>
          <a:xfrm>
            <a:off x="4957922" y="3076932"/>
            <a:ext cx="94672" cy="100853"/>
          </a:xfrm>
          <a:custGeom>
            <a:avLst/>
            <a:gdLst/>
            <a:ahLst/>
            <a:cxnLst/>
            <a:rect l="l" t="t" r="r" b="b"/>
            <a:pathLst>
              <a:path w="104139" h="114300">
                <a:moveTo>
                  <a:pt x="104148" y="113742"/>
                </a:moveTo>
                <a:lnTo>
                  <a:pt x="0" y="66649"/>
                </a:lnTo>
                <a:lnTo>
                  <a:pt x="92857"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9" name="object 19"/>
          <p:cNvSpPr/>
          <p:nvPr/>
        </p:nvSpPr>
        <p:spPr>
          <a:xfrm>
            <a:off x="4714250" y="3024146"/>
            <a:ext cx="1285586" cy="47065"/>
          </a:xfrm>
          <a:custGeom>
            <a:avLst/>
            <a:gdLst/>
            <a:ahLst/>
            <a:cxnLst/>
            <a:rect l="l" t="t" r="r" b="b"/>
            <a:pathLst>
              <a:path w="1414145" h="53339">
                <a:moveTo>
                  <a:pt x="0" y="53219"/>
                </a:moveTo>
                <a:lnTo>
                  <a:pt x="1413603"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20" name="object 20"/>
          <p:cNvSpPr/>
          <p:nvPr/>
        </p:nvSpPr>
        <p:spPr>
          <a:xfrm>
            <a:off x="4725783" y="3017006"/>
            <a:ext cx="92364" cy="100853"/>
          </a:xfrm>
          <a:custGeom>
            <a:avLst/>
            <a:gdLst/>
            <a:ahLst/>
            <a:cxnLst/>
            <a:rect l="l" t="t" r="r" b="b"/>
            <a:pathLst>
              <a:path w="101600" h="114300">
                <a:moveTo>
                  <a:pt x="101067" y="114219"/>
                </a:moveTo>
                <a:lnTo>
                  <a:pt x="0" y="60834"/>
                </a:lnTo>
                <a:lnTo>
                  <a:pt x="96766"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21" name="Slide Number Placeholder 20"/>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84</a:t>
            </a:fld>
            <a:endParaRPr lang="en-US">
              <a:solidFill>
                <a:prstClr val="black">
                  <a:tint val="75000"/>
                </a:prstClr>
              </a:solidFill>
              <a:latin typeface="Calibri"/>
            </a:endParaRPr>
          </a:p>
        </p:txBody>
      </p:sp>
    </p:spTree>
    <p:extLst>
      <p:ext uri="{BB962C8B-B14F-4D97-AF65-F5344CB8AC3E}">
        <p14:creationId xmlns:p14="http://schemas.microsoft.com/office/powerpoint/2010/main" val="13964051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925713"/>
            <a:ext cx="8948290" cy="500657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p:nvPr/>
        </p:nvSpPr>
        <p:spPr>
          <a:xfrm>
            <a:off x="4079521" y="4485472"/>
            <a:ext cx="3094759" cy="421341"/>
          </a:xfrm>
          <a:custGeom>
            <a:avLst/>
            <a:gdLst/>
            <a:ahLst/>
            <a:cxnLst/>
            <a:rect l="l" t="t" r="r" b="b"/>
            <a:pathLst>
              <a:path w="3404234" h="477520">
                <a:moveTo>
                  <a:pt x="0" y="0"/>
                </a:moveTo>
                <a:lnTo>
                  <a:pt x="0" y="476923"/>
                </a:lnTo>
                <a:lnTo>
                  <a:pt x="3404022" y="476923"/>
                </a:lnTo>
                <a:lnTo>
                  <a:pt x="3404022" y="0"/>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4" name="object 4"/>
          <p:cNvSpPr txBox="1"/>
          <p:nvPr/>
        </p:nvSpPr>
        <p:spPr>
          <a:xfrm>
            <a:off x="4079521" y="4485473"/>
            <a:ext cx="3094759" cy="600164"/>
          </a:xfrm>
          <a:prstGeom prst="rect">
            <a:avLst/>
          </a:prstGeom>
          <a:solidFill>
            <a:srgbClr val="FFFFFF"/>
          </a:solidFill>
          <a:ln w="12700">
            <a:solidFill>
              <a:srgbClr val="FF0000"/>
            </a:solidFill>
          </a:ln>
        </p:spPr>
        <p:txBody>
          <a:bodyPr vert="horz" wrap="square" lIns="0" tIns="0" rIns="0" bIns="0" rtlCol="0">
            <a:spAutoFit/>
          </a:bodyPr>
          <a:lstStyle/>
          <a:p>
            <a:pPr marL="10825" marR="267228"/>
            <a:r>
              <a:rPr sz="1300" dirty="0">
                <a:solidFill>
                  <a:srgbClr val="FF0000"/>
                </a:solidFill>
                <a:latin typeface="Helvetica"/>
                <a:cs typeface="Helvetica"/>
              </a:rPr>
              <a:t>OSEMs</a:t>
            </a:r>
            <a:r>
              <a:rPr sz="1300" spc="-4" dirty="0">
                <a:solidFill>
                  <a:srgbClr val="FF0000"/>
                </a:solidFill>
                <a:latin typeface="Helvetica"/>
                <a:cs typeface="Helvetica"/>
              </a:rPr>
              <a:t> </a:t>
            </a:r>
            <a:r>
              <a:rPr sz="1300" dirty="0">
                <a:solidFill>
                  <a:srgbClr val="FF0000"/>
                </a:solidFill>
                <a:latin typeface="Helvetica"/>
                <a:cs typeface="Helvetica"/>
              </a:rPr>
              <a:t>measure relative displacement between heat shield and stage 2</a:t>
            </a:r>
            <a:endParaRPr sz="1300">
              <a:solidFill>
                <a:prstClr val="black"/>
              </a:solidFill>
              <a:latin typeface="Helvetica"/>
              <a:cs typeface="Helvetica"/>
            </a:endParaRPr>
          </a:p>
        </p:txBody>
      </p:sp>
      <p:sp>
        <p:nvSpPr>
          <p:cNvPr id="5" name="object 5"/>
          <p:cNvSpPr txBox="1"/>
          <p:nvPr/>
        </p:nvSpPr>
        <p:spPr>
          <a:xfrm>
            <a:off x="646449" y="2519625"/>
            <a:ext cx="737177" cy="630814"/>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OSEM</a:t>
            </a:r>
            <a:endParaRPr sz="1900">
              <a:solidFill>
                <a:prstClr val="black"/>
              </a:solidFill>
              <a:latin typeface="Helvetica"/>
              <a:cs typeface="Helvetica"/>
            </a:endParaRPr>
          </a:p>
          <a:p>
            <a:pPr marL="11396">
              <a:spcBef>
                <a:spcPts val="359"/>
              </a:spcBef>
            </a:pPr>
            <a:r>
              <a:rPr sz="1900" dirty="0">
                <a:solidFill>
                  <a:srgbClr val="FF5100"/>
                </a:solidFill>
                <a:latin typeface="Helvetica"/>
                <a:cs typeface="Helvetica"/>
              </a:rPr>
              <a:t>mount</a:t>
            </a:r>
            <a:endParaRPr sz="1900">
              <a:solidFill>
                <a:prstClr val="black"/>
              </a:solidFill>
              <a:latin typeface="Helvetica"/>
              <a:cs typeface="Helvetica"/>
            </a:endParaRPr>
          </a:p>
        </p:txBody>
      </p:sp>
      <p:sp>
        <p:nvSpPr>
          <p:cNvPr id="6" name="object 6"/>
          <p:cNvSpPr/>
          <p:nvPr/>
        </p:nvSpPr>
        <p:spPr>
          <a:xfrm>
            <a:off x="1519188" y="2723609"/>
            <a:ext cx="909782" cy="159684"/>
          </a:xfrm>
          <a:custGeom>
            <a:avLst/>
            <a:gdLst/>
            <a:ahLst/>
            <a:cxnLst/>
            <a:rect l="l" t="t" r="r" b="b"/>
            <a:pathLst>
              <a:path w="1000760" h="180975">
                <a:moveTo>
                  <a:pt x="1000535" y="180948"/>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2319607" y="2816110"/>
            <a:ext cx="98136" cy="99732"/>
          </a:xfrm>
          <a:custGeom>
            <a:avLst/>
            <a:gdLst/>
            <a:ahLst/>
            <a:cxnLst/>
            <a:rect l="l" t="t" r="r" b="b"/>
            <a:pathLst>
              <a:path w="107950" h="113029">
                <a:moveTo>
                  <a:pt x="20341" y="0"/>
                </a:moveTo>
                <a:lnTo>
                  <a:pt x="107576" y="73855"/>
                </a:lnTo>
                <a:lnTo>
                  <a:pt x="0" y="112477"/>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1519188" y="2733002"/>
            <a:ext cx="2758209" cy="1437154"/>
          </a:xfrm>
          <a:custGeom>
            <a:avLst/>
            <a:gdLst/>
            <a:ahLst/>
            <a:cxnLst/>
            <a:rect l="l" t="t" r="r" b="b"/>
            <a:pathLst>
              <a:path w="3034029" h="1628775">
                <a:moveTo>
                  <a:pt x="3033537" y="1628531"/>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object 9"/>
          <p:cNvSpPr/>
          <p:nvPr/>
        </p:nvSpPr>
        <p:spPr>
          <a:xfrm>
            <a:off x="4162919" y="4078902"/>
            <a:ext cx="103909" cy="89087"/>
          </a:xfrm>
          <a:custGeom>
            <a:avLst/>
            <a:gdLst/>
            <a:ahLst/>
            <a:cxnLst/>
            <a:rect l="l" t="t" r="r" b="b"/>
            <a:pathLst>
              <a:path w="114300" h="100964">
                <a:moveTo>
                  <a:pt x="54063" y="0"/>
                </a:moveTo>
                <a:lnTo>
                  <a:pt x="114245" y="97172"/>
                </a:lnTo>
                <a:lnTo>
                  <a:pt x="0" y="100705"/>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10" name="object 10"/>
          <p:cNvSpPr/>
          <p:nvPr/>
        </p:nvSpPr>
        <p:spPr>
          <a:xfrm>
            <a:off x="4625695" y="3401625"/>
            <a:ext cx="38677" cy="1088091"/>
          </a:xfrm>
          <a:custGeom>
            <a:avLst/>
            <a:gdLst/>
            <a:ahLst/>
            <a:cxnLst/>
            <a:rect l="l" t="t" r="r" b="b"/>
            <a:pathLst>
              <a:path w="42545" h="1233170">
                <a:moveTo>
                  <a:pt x="0" y="0"/>
                </a:moveTo>
                <a:lnTo>
                  <a:pt x="42141" y="1232654"/>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11" name="object 11"/>
          <p:cNvSpPr/>
          <p:nvPr/>
        </p:nvSpPr>
        <p:spPr>
          <a:xfrm>
            <a:off x="4577238" y="3412825"/>
            <a:ext cx="103909" cy="89087"/>
          </a:xfrm>
          <a:custGeom>
            <a:avLst/>
            <a:gdLst/>
            <a:ahLst/>
            <a:cxnLst/>
            <a:rect l="l" t="t" r="r" b="b"/>
            <a:pathLst>
              <a:path w="114300" h="100964">
                <a:moveTo>
                  <a:pt x="0" y="100881"/>
                </a:moveTo>
                <a:lnTo>
                  <a:pt x="53736" y="0"/>
                </a:lnTo>
                <a:lnTo>
                  <a:pt x="114235" y="96975"/>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2" name="object 12"/>
          <p:cNvSpPr/>
          <p:nvPr/>
        </p:nvSpPr>
        <p:spPr>
          <a:xfrm>
            <a:off x="4664006" y="3514256"/>
            <a:ext cx="116609" cy="956422"/>
          </a:xfrm>
          <a:custGeom>
            <a:avLst/>
            <a:gdLst/>
            <a:ahLst/>
            <a:cxnLst/>
            <a:rect l="l" t="t" r="r" b="b"/>
            <a:pathLst>
              <a:path w="128270" h="1083945">
                <a:moveTo>
                  <a:pt x="127728" y="0"/>
                </a:moveTo>
                <a:lnTo>
                  <a:pt x="0" y="1083717"/>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3" name="object 13"/>
          <p:cNvSpPr/>
          <p:nvPr/>
        </p:nvSpPr>
        <p:spPr>
          <a:xfrm>
            <a:off x="4716640" y="3525386"/>
            <a:ext cx="103331" cy="93009"/>
          </a:xfrm>
          <a:custGeom>
            <a:avLst/>
            <a:gdLst/>
            <a:ahLst/>
            <a:cxnLst/>
            <a:rect l="l" t="t" r="r" b="b"/>
            <a:pathLst>
              <a:path w="113664" h="105410">
                <a:moveTo>
                  <a:pt x="0" y="91616"/>
                </a:moveTo>
                <a:lnTo>
                  <a:pt x="68343" y="0"/>
                </a:lnTo>
                <a:lnTo>
                  <a:pt x="113515" y="104995"/>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4" name="object 14"/>
          <p:cNvSpPr txBox="1"/>
          <p:nvPr/>
        </p:nvSpPr>
        <p:spPr>
          <a:xfrm>
            <a:off x="1865666" y="331352"/>
            <a:ext cx="5980545"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OSEM</a:t>
            </a:r>
            <a:r>
              <a:rPr sz="1900" spc="-4" dirty="0">
                <a:solidFill>
                  <a:srgbClr val="FF5100"/>
                </a:solidFill>
                <a:latin typeface="Helvetica"/>
                <a:cs typeface="Helvetica"/>
              </a:rPr>
              <a:t> </a:t>
            </a:r>
            <a:r>
              <a:rPr sz="1900" dirty="0">
                <a:solidFill>
                  <a:srgbClr val="FF5100"/>
                </a:solidFill>
                <a:latin typeface="Helvetica"/>
                <a:cs typeface="Helvetica"/>
              </a:rPr>
              <a:t>feedback forces</a:t>
            </a:r>
            <a:r>
              <a:rPr sz="1900" spc="-4" dirty="0">
                <a:solidFill>
                  <a:srgbClr val="FF5100"/>
                </a:solidFill>
                <a:latin typeface="Helvetica"/>
                <a:cs typeface="Helvetica"/>
              </a:rPr>
              <a:t> </a:t>
            </a:r>
            <a:r>
              <a:rPr sz="1900" dirty="0">
                <a:solidFill>
                  <a:srgbClr val="FF5100"/>
                </a:solidFill>
                <a:latin typeface="Helvetica"/>
                <a:cs typeface="Helvetica"/>
              </a:rPr>
              <a:t>the heat shield to</a:t>
            </a:r>
            <a:r>
              <a:rPr sz="1900" spc="-4" dirty="0">
                <a:solidFill>
                  <a:srgbClr val="FF5100"/>
                </a:solidFill>
                <a:latin typeface="Helvetica"/>
                <a:cs typeface="Helvetica"/>
              </a:rPr>
              <a:t> </a:t>
            </a:r>
            <a:r>
              <a:rPr sz="1900" dirty="0">
                <a:solidFill>
                  <a:srgbClr val="FF5100"/>
                </a:solidFill>
                <a:latin typeface="Helvetica"/>
                <a:cs typeface="Helvetica"/>
              </a:rPr>
              <a:t>follow stage 2</a:t>
            </a:r>
            <a:endParaRPr sz="1900">
              <a:solidFill>
                <a:prstClr val="black"/>
              </a:solidFill>
              <a:latin typeface="Helvetica"/>
              <a:cs typeface="Helvetica"/>
            </a:endParaRPr>
          </a:p>
        </p:txBody>
      </p:sp>
      <p:sp>
        <p:nvSpPr>
          <p:cNvPr id="15" name="Slide Number Placeholder 14"/>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85</a:t>
            </a:fld>
            <a:endParaRPr lang="en-US">
              <a:solidFill>
                <a:prstClr val="black">
                  <a:tint val="75000"/>
                </a:prstClr>
              </a:solidFill>
              <a:latin typeface="Calibri"/>
            </a:endParaRPr>
          </a:p>
        </p:txBody>
      </p:sp>
    </p:spTree>
    <p:extLst>
      <p:ext uri="{BB962C8B-B14F-4D97-AF65-F5344CB8AC3E}">
        <p14:creationId xmlns:p14="http://schemas.microsoft.com/office/powerpoint/2010/main" val="16154438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925713"/>
            <a:ext cx="8948290" cy="500657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249723" y="1674365"/>
            <a:ext cx="1869785"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Future</a:t>
            </a:r>
            <a:r>
              <a:rPr sz="1900" spc="-4" dirty="0">
                <a:solidFill>
                  <a:srgbClr val="FF5100"/>
                </a:solidFill>
                <a:latin typeface="Helvetica"/>
                <a:cs typeface="Helvetica"/>
              </a:rPr>
              <a:t> </a:t>
            </a:r>
            <a:r>
              <a:rPr sz="1900" dirty="0">
                <a:solidFill>
                  <a:srgbClr val="FF5100"/>
                </a:solidFill>
                <a:latin typeface="Helvetica"/>
                <a:cs typeface="Helvetica"/>
              </a:rPr>
              <a:t>cryogenic beam tube shield</a:t>
            </a:r>
            <a:endParaRPr sz="1900">
              <a:solidFill>
                <a:prstClr val="black"/>
              </a:solidFill>
              <a:latin typeface="Helvetica"/>
              <a:cs typeface="Helvetica"/>
            </a:endParaRPr>
          </a:p>
        </p:txBody>
      </p:sp>
      <p:sp>
        <p:nvSpPr>
          <p:cNvPr id="4" name="object 4"/>
          <p:cNvSpPr/>
          <p:nvPr/>
        </p:nvSpPr>
        <p:spPr>
          <a:xfrm>
            <a:off x="1751421" y="2300981"/>
            <a:ext cx="1413164" cy="1145801"/>
          </a:xfrm>
          <a:custGeom>
            <a:avLst/>
            <a:gdLst/>
            <a:ahLst/>
            <a:cxnLst/>
            <a:rect l="l" t="t" r="r" b="b"/>
            <a:pathLst>
              <a:path w="1554479" h="1298575">
                <a:moveTo>
                  <a:pt x="1554022" y="1298567"/>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3052943" y="3344891"/>
            <a:ext cx="102755" cy="94689"/>
          </a:xfrm>
          <a:custGeom>
            <a:avLst/>
            <a:gdLst/>
            <a:ahLst/>
            <a:cxnLst/>
            <a:rect l="l" t="t" r="r" b="b"/>
            <a:pathLst>
              <a:path w="113029" h="107314">
                <a:moveTo>
                  <a:pt x="73291" y="0"/>
                </a:moveTo>
                <a:lnTo>
                  <a:pt x="112604" y="107326"/>
                </a:lnTo>
                <a:lnTo>
                  <a:pt x="0" y="8771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6" name="Slide Number Placeholder 5"/>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86</a:t>
            </a:fld>
            <a:endParaRPr lang="en-US">
              <a:solidFill>
                <a:prstClr val="black">
                  <a:tint val="75000"/>
                </a:prstClr>
              </a:solidFill>
              <a:latin typeface="Calibri"/>
            </a:endParaRPr>
          </a:p>
        </p:txBody>
      </p:sp>
    </p:spTree>
    <p:extLst>
      <p:ext uri="{BB962C8B-B14F-4D97-AF65-F5344CB8AC3E}">
        <p14:creationId xmlns:p14="http://schemas.microsoft.com/office/powerpoint/2010/main" val="2576786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070100" y="914463"/>
            <a:ext cx="7073900" cy="773430"/>
          </a:xfrm>
          <a:custGeom>
            <a:avLst/>
            <a:gdLst/>
            <a:ahLst/>
            <a:cxnLst/>
            <a:rect l="l" t="t" r="r" b="b"/>
            <a:pathLst>
              <a:path w="7073900" h="773430">
                <a:moveTo>
                  <a:pt x="0" y="773112"/>
                </a:moveTo>
                <a:lnTo>
                  <a:pt x="7073900" y="773112"/>
                </a:lnTo>
                <a:lnTo>
                  <a:pt x="7073900" y="0"/>
                </a:lnTo>
                <a:lnTo>
                  <a:pt x="0" y="0"/>
                </a:lnTo>
                <a:lnTo>
                  <a:pt x="0" y="773112"/>
                </a:lnTo>
                <a:close/>
              </a:path>
            </a:pathLst>
          </a:custGeom>
          <a:solidFill>
            <a:srgbClr val="FFFFFF"/>
          </a:solidFill>
        </p:spPr>
        <p:txBody>
          <a:bodyPr wrap="square" lIns="0" tIns="0" rIns="0" bIns="0" rtlCol="0"/>
          <a:lstStyle/>
          <a:p>
            <a:endParaRPr/>
          </a:p>
        </p:txBody>
      </p:sp>
      <p:sp>
        <p:nvSpPr>
          <p:cNvPr id="8" name="object 8"/>
          <p:cNvSpPr/>
          <p:nvPr/>
        </p:nvSpPr>
        <p:spPr>
          <a:xfrm>
            <a:off x="2694051" y="280987"/>
            <a:ext cx="6450330" cy="516255"/>
          </a:xfrm>
          <a:custGeom>
            <a:avLst/>
            <a:gdLst/>
            <a:ahLst/>
            <a:cxnLst/>
            <a:rect l="l" t="t" r="r" b="b"/>
            <a:pathLst>
              <a:path w="6450330" h="516255">
                <a:moveTo>
                  <a:pt x="0" y="515937"/>
                </a:moveTo>
                <a:lnTo>
                  <a:pt x="6449949" y="515937"/>
                </a:lnTo>
                <a:lnTo>
                  <a:pt x="6449949" y="0"/>
                </a:lnTo>
                <a:lnTo>
                  <a:pt x="0" y="0"/>
                </a:lnTo>
                <a:lnTo>
                  <a:pt x="0" y="515937"/>
                </a:lnTo>
                <a:close/>
              </a:path>
            </a:pathLst>
          </a:custGeom>
          <a:solidFill>
            <a:srgbClr val="013760"/>
          </a:solidFill>
        </p:spPr>
        <p:txBody>
          <a:bodyPr wrap="square" lIns="0" tIns="0" rIns="0" bIns="0" rtlCol="0"/>
          <a:lstStyle/>
          <a:p>
            <a:endParaRPr dirty="0"/>
          </a:p>
        </p:txBody>
      </p:sp>
      <p:sp>
        <p:nvSpPr>
          <p:cNvPr id="9" name="object 9"/>
          <p:cNvSpPr/>
          <p:nvPr/>
        </p:nvSpPr>
        <p:spPr>
          <a:xfrm>
            <a:off x="2694051" y="280987"/>
            <a:ext cx="6450330" cy="516255"/>
          </a:xfrm>
          <a:custGeom>
            <a:avLst/>
            <a:gdLst/>
            <a:ahLst/>
            <a:cxnLst/>
            <a:rect l="l" t="t" r="r" b="b"/>
            <a:pathLst>
              <a:path w="6450330" h="516255">
                <a:moveTo>
                  <a:pt x="0" y="515937"/>
                </a:moveTo>
                <a:lnTo>
                  <a:pt x="6449948" y="515937"/>
                </a:lnTo>
              </a:path>
              <a:path w="6450330" h="516255">
                <a:moveTo>
                  <a:pt x="6449948" y="0"/>
                </a:moveTo>
                <a:lnTo>
                  <a:pt x="0" y="0"/>
                </a:lnTo>
                <a:lnTo>
                  <a:pt x="0" y="515937"/>
                </a:lnTo>
              </a:path>
            </a:pathLst>
          </a:custGeom>
          <a:ln w="9525">
            <a:solidFill>
              <a:srgbClr val="013760"/>
            </a:solidFill>
          </a:ln>
        </p:spPr>
        <p:txBody>
          <a:bodyPr wrap="square" lIns="0" tIns="0" rIns="0" bIns="0" rtlCol="0"/>
          <a:lstStyle/>
          <a:p>
            <a:endParaRPr/>
          </a:p>
        </p:txBody>
      </p:sp>
      <p:sp>
        <p:nvSpPr>
          <p:cNvPr id="10" name="object 10"/>
          <p:cNvSpPr txBox="1"/>
          <p:nvPr/>
        </p:nvSpPr>
        <p:spPr>
          <a:xfrm>
            <a:off x="618540" y="1192877"/>
            <a:ext cx="7827009" cy="1112520"/>
          </a:xfrm>
          <a:prstGeom prst="rect">
            <a:avLst/>
          </a:prstGeom>
        </p:spPr>
        <p:txBody>
          <a:bodyPr vert="horz" wrap="square" lIns="0" tIns="0" rIns="0" bIns="0" rtlCol="0">
            <a:spAutoFit/>
          </a:bodyPr>
          <a:lstStyle/>
          <a:p>
            <a:pPr marL="12700" marR="5080">
              <a:lnSpc>
                <a:spcPct val="100000"/>
              </a:lnSpc>
              <a:buClr>
                <a:srgbClr val="013760"/>
              </a:buClr>
              <a:buFont typeface="Arial"/>
              <a:buChar char="•"/>
              <a:tabLst>
                <a:tab pos="197485" algn="l"/>
              </a:tabLst>
            </a:pPr>
            <a:r>
              <a:rPr sz="1600" spc="-40" dirty="0">
                <a:latin typeface="Arial"/>
                <a:cs typeface="Arial"/>
              </a:rPr>
              <a:t>W</a:t>
            </a:r>
            <a:r>
              <a:rPr sz="1600" spc="-10" dirty="0">
                <a:latin typeface="Arial"/>
                <a:cs typeface="Arial"/>
              </a:rPr>
              <a:t>e</a:t>
            </a:r>
            <a:r>
              <a:rPr sz="1600" spc="215" dirty="0">
                <a:latin typeface="Arial"/>
                <a:cs typeface="Arial"/>
              </a:rPr>
              <a:t> </a:t>
            </a:r>
            <a:r>
              <a:rPr sz="1600" spc="-10" dirty="0">
                <a:latin typeface="Arial"/>
                <a:cs typeface="Arial"/>
              </a:rPr>
              <a:t>n</a:t>
            </a:r>
            <a:r>
              <a:rPr sz="1600" dirty="0">
                <a:latin typeface="Arial"/>
                <a:cs typeface="Arial"/>
              </a:rPr>
              <a:t>o</a:t>
            </a:r>
            <a:r>
              <a:rPr sz="1600" spc="-15" dirty="0">
                <a:latin typeface="Arial"/>
                <a:cs typeface="Arial"/>
              </a:rPr>
              <a:t>w</a:t>
            </a:r>
            <a:r>
              <a:rPr sz="1600" spc="204" dirty="0">
                <a:latin typeface="Arial"/>
                <a:cs typeface="Arial"/>
              </a:rPr>
              <a:t> </a:t>
            </a:r>
            <a:r>
              <a:rPr sz="1600" spc="-10" dirty="0">
                <a:latin typeface="Arial"/>
                <a:cs typeface="Arial"/>
              </a:rPr>
              <a:t>ha</a:t>
            </a:r>
            <a:r>
              <a:rPr sz="1600" spc="-5" dirty="0">
                <a:latin typeface="Arial"/>
                <a:cs typeface="Arial"/>
              </a:rPr>
              <a:t>v</a:t>
            </a:r>
            <a:r>
              <a:rPr sz="1600" spc="-10" dirty="0">
                <a:latin typeface="Arial"/>
                <a:cs typeface="Arial"/>
              </a:rPr>
              <a:t>e</a:t>
            </a:r>
            <a:r>
              <a:rPr sz="1600" dirty="0">
                <a:latin typeface="Arial"/>
                <a:cs typeface="Arial"/>
              </a:rPr>
              <a:t> </a:t>
            </a:r>
            <a:r>
              <a:rPr sz="1600" spc="-220" dirty="0">
                <a:latin typeface="Arial"/>
                <a:cs typeface="Arial"/>
              </a:rPr>
              <a:t> </a:t>
            </a:r>
            <a:r>
              <a:rPr sz="1600" spc="-10" dirty="0">
                <a:latin typeface="Arial"/>
                <a:cs typeface="Arial"/>
              </a:rPr>
              <a:t>a</a:t>
            </a:r>
            <a:r>
              <a:rPr sz="1600" spc="215" dirty="0">
                <a:latin typeface="Arial"/>
                <a:cs typeface="Arial"/>
              </a:rPr>
              <a:t> </a:t>
            </a:r>
            <a:r>
              <a:rPr sz="1600" spc="-15" dirty="0">
                <a:latin typeface="Arial"/>
                <a:cs typeface="Arial"/>
              </a:rPr>
              <a:t>S</a:t>
            </a:r>
            <a:r>
              <a:rPr sz="1600" spc="-35" dirty="0">
                <a:latin typeface="Arial"/>
                <a:cs typeface="Arial"/>
              </a:rPr>
              <a:t>Y</a:t>
            </a:r>
            <a:r>
              <a:rPr sz="1600" spc="-15" dirty="0">
                <a:latin typeface="Arial"/>
                <a:cs typeface="Arial"/>
              </a:rPr>
              <a:t>NRAD</a:t>
            </a:r>
            <a:r>
              <a:rPr sz="1600" spc="220" dirty="0">
                <a:latin typeface="Arial"/>
                <a:cs typeface="Arial"/>
              </a:rPr>
              <a:t> </a:t>
            </a:r>
            <a:r>
              <a:rPr sz="1600" spc="-10" dirty="0">
                <a:latin typeface="Arial"/>
                <a:cs typeface="Arial"/>
              </a:rPr>
              <a:t>10.</a:t>
            </a:r>
            <a:r>
              <a:rPr sz="1600" dirty="0">
                <a:latin typeface="Arial"/>
                <a:cs typeface="Arial"/>
              </a:rPr>
              <a:t>6</a:t>
            </a:r>
            <a:r>
              <a:rPr sz="1600" spc="-15" dirty="0">
                <a:latin typeface="Arial"/>
                <a:cs typeface="Arial"/>
              </a:rPr>
              <a:t>um</a:t>
            </a:r>
            <a:r>
              <a:rPr sz="1600" dirty="0">
                <a:latin typeface="Arial"/>
                <a:cs typeface="Arial"/>
              </a:rPr>
              <a:t> </a:t>
            </a:r>
            <a:r>
              <a:rPr sz="1600" spc="-215" dirty="0">
                <a:latin typeface="Arial"/>
                <a:cs typeface="Arial"/>
              </a:rPr>
              <a:t> </a:t>
            </a:r>
            <a:r>
              <a:rPr sz="1600" spc="-15" dirty="0">
                <a:latin typeface="Arial"/>
                <a:cs typeface="Arial"/>
              </a:rPr>
              <a:t>(400W</a:t>
            </a:r>
            <a:r>
              <a:rPr sz="1600" spc="220" dirty="0">
                <a:latin typeface="Arial"/>
                <a:cs typeface="Arial"/>
              </a:rPr>
              <a:t> </a:t>
            </a:r>
            <a:r>
              <a:rPr sz="1600" spc="-10" dirty="0">
                <a:latin typeface="Arial"/>
                <a:cs typeface="Arial"/>
              </a:rPr>
              <a:t>laser</a:t>
            </a:r>
            <a:r>
              <a:rPr sz="1600" spc="215" dirty="0">
                <a:latin typeface="Arial"/>
                <a:cs typeface="Arial"/>
              </a:rPr>
              <a:t> </a:t>
            </a:r>
            <a:r>
              <a:rPr sz="1600" spc="-5" dirty="0">
                <a:latin typeface="Arial"/>
                <a:cs typeface="Arial"/>
              </a:rPr>
              <a:t>f</a:t>
            </a:r>
            <a:r>
              <a:rPr sz="1600" dirty="0">
                <a:latin typeface="Arial"/>
                <a:cs typeface="Arial"/>
              </a:rPr>
              <a:t>o</a:t>
            </a:r>
            <a:r>
              <a:rPr sz="1600" spc="-10" dirty="0">
                <a:latin typeface="Arial"/>
                <a:cs typeface="Arial"/>
              </a:rPr>
              <a:t>r</a:t>
            </a:r>
            <a:r>
              <a:rPr sz="1600" spc="210" dirty="0">
                <a:latin typeface="Arial"/>
                <a:cs typeface="Arial"/>
              </a:rPr>
              <a:t> </a:t>
            </a:r>
            <a:r>
              <a:rPr sz="1600" spc="-10" dirty="0">
                <a:latin typeface="Arial"/>
                <a:cs typeface="Arial"/>
              </a:rPr>
              <a:t>si</a:t>
            </a:r>
            <a:r>
              <a:rPr sz="1600" spc="-15" dirty="0">
                <a:latin typeface="Arial"/>
                <a:cs typeface="Arial"/>
              </a:rPr>
              <a:t>l</a:t>
            </a:r>
            <a:r>
              <a:rPr sz="1600" spc="-10" dirty="0">
                <a:latin typeface="Arial"/>
                <a:cs typeface="Arial"/>
              </a:rPr>
              <a:t>icon</a:t>
            </a:r>
            <a:r>
              <a:rPr sz="1600" spc="220" dirty="0">
                <a:latin typeface="Arial"/>
                <a:cs typeface="Arial"/>
              </a:rPr>
              <a:t> </a:t>
            </a:r>
            <a:r>
              <a:rPr sz="1600" spc="-10" dirty="0">
                <a:latin typeface="Arial"/>
                <a:cs typeface="Arial"/>
              </a:rPr>
              <a:t>gro</a:t>
            </a:r>
            <a:r>
              <a:rPr sz="1600" spc="-30" dirty="0">
                <a:latin typeface="Arial"/>
                <a:cs typeface="Arial"/>
              </a:rPr>
              <a:t>w</a:t>
            </a:r>
            <a:r>
              <a:rPr sz="1600" spc="0" dirty="0">
                <a:latin typeface="Arial"/>
                <a:cs typeface="Arial"/>
              </a:rPr>
              <a:t>t</a:t>
            </a:r>
            <a:r>
              <a:rPr sz="1600" spc="-10" dirty="0">
                <a:latin typeface="Arial"/>
                <a:cs typeface="Arial"/>
              </a:rPr>
              <a:t>h/s</a:t>
            </a:r>
            <a:r>
              <a:rPr sz="1600" spc="-15" dirty="0">
                <a:latin typeface="Arial"/>
                <a:cs typeface="Arial"/>
              </a:rPr>
              <a:t>i</a:t>
            </a:r>
            <a:r>
              <a:rPr sz="1600" spc="-5" dirty="0">
                <a:latin typeface="Arial"/>
                <a:cs typeface="Arial"/>
              </a:rPr>
              <a:t>l</a:t>
            </a:r>
            <a:r>
              <a:rPr sz="1600" spc="-15" dirty="0">
                <a:latin typeface="Arial"/>
                <a:cs typeface="Arial"/>
              </a:rPr>
              <a:t>i</a:t>
            </a:r>
            <a:r>
              <a:rPr sz="1600" spc="-10" dirty="0">
                <a:latin typeface="Arial"/>
                <a:cs typeface="Arial"/>
              </a:rPr>
              <a:t>ca</a:t>
            </a:r>
            <a:r>
              <a:rPr sz="1600" dirty="0">
                <a:latin typeface="Arial"/>
                <a:cs typeface="Arial"/>
              </a:rPr>
              <a:t> </a:t>
            </a:r>
            <a:r>
              <a:rPr sz="1600" spc="-225" dirty="0">
                <a:latin typeface="Arial"/>
                <a:cs typeface="Arial"/>
              </a:rPr>
              <a:t> </a:t>
            </a:r>
            <a:r>
              <a:rPr sz="1600" spc="-10" dirty="0">
                <a:latin typeface="Arial"/>
                <a:cs typeface="Arial"/>
              </a:rPr>
              <a:t>puller)</a:t>
            </a:r>
            <a:r>
              <a:rPr sz="1600" spc="204" dirty="0">
                <a:latin typeface="Arial"/>
                <a:cs typeface="Arial"/>
              </a:rPr>
              <a:t> </a:t>
            </a:r>
            <a:r>
              <a:rPr sz="1600" dirty="0">
                <a:latin typeface="Arial"/>
                <a:cs typeface="Arial"/>
              </a:rPr>
              <a:t>a</a:t>
            </a:r>
            <a:r>
              <a:rPr sz="1600" spc="-10" dirty="0">
                <a:latin typeface="Arial"/>
                <a:cs typeface="Arial"/>
              </a:rPr>
              <a:t>nd 1064</a:t>
            </a:r>
            <a:r>
              <a:rPr sz="1600" spc="-5" dirty="0">
                <a:latin typeface="Arial"/>
                <a:cs typeface="Arial"/>
              </a:rPr>
              <a:t> </a:t>
            </a:r>
            <a:r>
              <a:rPr sz="1600" spc="-15" dirty="0">
                <a:latin typeface="Arial"/>
                <a:cs typeface="Arial"/>
              </a:rPr>
              <a:t>nm</a:t>
            </a:r>
            <a:r>
              <a:rPr sz="1600" spc="15" dirty="0">
                <a:latin typeface="Arial"/>
                <a:cs typeface="Arial"/>
              </a:rPr>
              <a:t> </a:t>
            </a:r>
            <a:r>
              <a:rPr sz="1600" spc="-15" dirty="0">
                <a:latin typeface="Arial"/>
                <a:cs typeface="Arial"/>
              </a:rPr>
              <a:t>(</a:t>
            </a:r>
            <a:r>
              <a:rPr sz="1600" spc="-10" dirty="0">
                <a:latin typeface="Arial"/>
                <a:cs typeface="Arial"/>
              </a:rPr>
              <a:t>100</a:t>
            </a:r>
            <a:r>
              <a:rPr sz="1600" spc="-15" dirty="0">
                <a:latin typeface="Arial"/>
                <a:cs typeface="Arial"/>
              </a:rPr>
              <a:t>W</a:t>
            </a:r>
            <a:r>
              <a:rPr sz="1600" spc="-10" dirty="0">
                <a:latin typeface="Arial"/>
                <a:cs typeface="Arial"/>
              </a:rPr>
              <a:t>)</a:t>
            </a:r>
            <a:r>
              <a:rPr sz="1600" spc="15" dirty="0">
                <a:latin typeface="Arial"/>
                <a:cs typeface="Arial"/>
              </a:rPr>
              <a:t> </a:t>
            </a:r>
            <a:r>
              <a:rPr sz="1600" spc="-10" dirty="0">
                <a:latin typeface="Arial"/>
                <a:cs typeface="Arial"/>
              </a:rPr>
              <a:t>as</a:t>
            </a:r>
            <a:r>
              <a:rPr sz="1600" spc="5" dirty="0">
                <a:latin typeface="Arial"/>
                <a:cs typeface="Arial"/>
              </a:rPr>
              <a:t> </a:t>
            </a:r>
            <a:r>
              <a:rPr sz="1600" spc="-10" dirty="0">
                <a:latin typeface="Arial"/>
                <a:cs typeface="Arial"/>
              </a:rPr>
              <a:t>heat</a:t>
            </a:r>
            <a:r>
              <a:rPr sz="1600" spc="10" dirty="0">
                <a:latin typeface="Arial"/>
                <a:cs typeface="Arial"/>
              </a:rPr>
              <a:t> </a:t>
            </a:r>
            <a:r>
              <a:rPr sz="1600" spc="-10" dirty="0">
                <a:latin typeface="Arial"/>
                <a:cs typeface="Arial"/>
              </a:rPr>
              <a:t>sources</a:t>
            </a:r>
            <a:r>
              <a:rPr sz="1600" spc="10" dirty="0">
                <a:latin typeface="Arial"/>
                <a:cs typeface="Arial"/>
              </a:rPr>
              <a:t> </a:t>
            </a:r>
            <a:r>
              <a:rPr sz="1600" spc="-10" dirty="0">
                <a:latin typeface="Arial"/>
                <a:cs typeface="Arial"/>
              </a:rPr>
              <a:t>for</a:t>
            </a:r>
            <a:r>
              <a:rPr sz="1600" spc="20" dirty="0">
                <a:latin typeface="Arial"/>
                <a:cs typeface="Arial"/>
              </a:rPr>
              <a:t> </a:t>
            </a:r>
            <a:r>
              <a:rPr sz="1600" spc="-15" dirty="0">
                <a:latin typeface="Arial"/>
                <a:cs typeface="Arial"/>
              </a:rPr>
              <a:t>me</a:t>
            </a:r>
            <a:r>
              <a:rPr sz="1600" dirty="0">
                <a:latin typeface="Arial"/>
                <a:cs typeface="Arial"/>
              </a:rPr>
              <a:t>l</a:t>
            </a:r>
            <a:r>
              <a:rPr sz="1600" spc="-10" dirty="0">
                <a:latin typeface="Arial"/>
                <a:cs typeface="Arial"/>
              </a:rPr>
              <a:t>ting</a:t>
            </a:r>
            <a:r>
              <a:rPr sz="1600" dirty="0">
                <a:latin typeface="Arial"/>
                <a:cs typeface="Arial"/>
              </a:rPr>
              <a:t> </a:t>
            </a:r>
            <a:r>
              <a:rPr sz="1600" spc="-10" dirty="0">
                <a:latin typeface="Arial"/>
                <a:cs typeface="Arial"/>
              </a:rPr>
              <a:t>silicon/</a:t>
            </a:r>
            <a:r>
              <a:rPr sz="1600" spc="-5" dirty="0">
                <a:latin typeface="Arial"/>
                <a:cs typeface="Arial"/>
              </a:rPr>
              <a:t>s</a:t>
            </a:r>
            <a:r>
              <a:rPr sz="1600" spc="-10" dirty="0">
                <a:latin typeface="Arial"/>
                <a:cs typeface="Arial"/>
              </a:rPr>
              <a:t>apphi</a:t>
            </a:r>
            <a:r>
              <a:rPr sz="1600" spc="-20" dirty="0">
                <a:latin typeface="Arial"/>
                <a:cs typeface="Arial"/>
              </a:rPr>
              <a:t>r</a:t>
            </a:r>
            <a:r>
              <a:rPr sz="1600" spc="-10" dirty="0">
                <a:latin typeface="Arial"/>
                <a:cs typeface="Arial"/>
              </a:rPr>
              <a:t>e</a:t>
            </a:r>
            <a:endParaRPr sz="1600">
              <a:latin typeface="Arial"/>
              <a:cs typeface="Arial"/>
            </a:endParaRPr>
          </a:p>
          <a:p>
            <a:pPr marL="140335" indent="-127635">
              <a:lnSpc>
                <a:spcPct val="100000"/>
              </a:lnSpc>
              <a:spcBef>
                <a:spcPts val="1200"/>
              </a:spcBef>
              <a:buClr>
                <a:srgbClr val="013760"/>
              </a:buClr>
              <a:buFont typeface="Arial"/>
              <a:buChar char="•"/>
              <a:tabLst>
                <a:tab pos="140970" algn="l"/>
              </a:tabLst>
            </a:pPr>
            <a:r>
              <a:rPr sz="1600" spc="-10" dirty="0">
                <a:latin typeface="Arial"/>
                <a:cs typeface="Arial"/>
              </a:rPr>
              <a:t>Low </a:t>
            </a:r>
            <a:r>
              <a:rPr sz="1600" spc="-220" dirty="0">
                <a:latin typeface="Arial"/>
                <a:cs typeface="Arial"/>
              </a:rPr>
              <a:t> </a:t>
            </a:r>
            <a:r>
              <a:rPr sz="1600" spc="-10" dirty="0">
                <a:latin typeface="Arial"/>
                <a:cs typeface="Arial"/>
              </a:rPr>
              <a:t>visco</a:t>
            </a:r>
            <a:r>
              <a:rPr sz="1600" spc="-15" dirty="0">
                <a:latin typeface="Arial"/>
                <a:cs typeface="Arial"/>
              </a:rPr>
              <a:t>s</a:t>
            </a:r>
            <a:r>
              <a:rPr sz="1600" spc="-5" dirty="0">
                <a:latin typeface="Arial"/>
                <a:cs typeface="Arial"/>
              </a:rPr>
              <a:t>it</a:t>
            </a:r>
            <a:r>
              <a:rPr sz="1600" spc="-140" dirty="0">
                <a:latin typeface="Arial"/>
                <a:cs typeface="Arial"/>
              </a:rPr>
              <a:t>y</a:t>
            </a:r>
            <a:r>
              <a:rPr sz="1600" spc="-5" dirty="0">
                <a:latin typeface="Arial"/>
                <a:cs typeface="Arial"/>
              </a:rPr>
              <a:t>,</a:t>
            </a:r>
            <a:r>
              <a:rPr sz="1600" dirty="0">
                <a:latin typeface="Arial"/>
                <a:cs typeface="Arial"/>
              </a:rPr>
              <a:t> </a:t>
            </a:r>
            <a:r>
              <a:rPr sz="1600" spc="-200" dirty="0">
                <a:latin typeface="Arial"/>
                <a:cs typeface="Arial"/>
              </a:rPr>
              <a:t> </a:t>
            </a:r>
            <a:r>
              <a:rPr sz="1600" spc="-5" dirty="0">
                <a:latin typeface="Arial"/>
                <a:cs typeface="Arial"/>
              </a:rPr>
              <a:t>r</a:t>
            </a:r>
            <a:r>
              <a:rPr sz="1600" spc="-10" dirty="0">
                <a:latin typeface="Arial"/>
                <a:cs typeface="Arial"/>
              </a:rPr>
              <a:t>equ</a:t>
            </a:r>
            <a:r>
              <a:rPr sz="1600" dirty="0">
                <a:latin typeface="Arial"/>
                <a:cs typeface="Arial"/>
              </a:rPr>
              <a:t>i</a:t>
            </a:r>
            <a:r>
              <a:rPr sz="1600" spc="-10" dirty="0">
                <a:latin typeface="Arial"/>
                <a:cs typeface="Arial"/>
              </a:rPr>
              <a:t>rement</a:t>
            </a:r>
            <a:r>
              <a:rPr sz="1600" dirty="0">
                <a:latin typeface="Arial"/>
                <a:cs typeface="Arial"/>
              </a:rPr>
              <a:t> </a:t>
            </a:r>
            <a:r>
              <a:rPr sz="1600" spc="-215" dirty="0">
                <a:latin typeface="Arial"/>
                <a:cs typeface="Arial"/>
              </a:rPr>
              <a:t> </a:t>
            </a:r>
            <a:r>
              <a:rPr sz="1600" dirty="0">
                <a:latin typeface="Arial"/>
                <a:cs typeface="Arial"/>
              </a:rPr>
              <a:t>o</a:t>
            </a:r>
            <a:r>
              <a:rPr sz="1600" spc="-5" dirty="0">
                <a:latin typeface="Arial"/>
                <a:cs typeface="Arial"/>
              </a:rPr>
              <a:t>f</a:t>
            </a:r>
            <a:r>
              <a:rPr sz="1600" dirty="0">
                <a:latin typeface="Arial"/>
                <a:cs typeface="Arial"/>
              </a:rPr>
              <a:t> </a:t>
            </a:r>
            <a:r>
              <a:rPr sz="1600" spc="-220" dirty="0">
                <a:latin typeface="Arial"/>
                <a:cs typeface="Arial"/>
              </a:rPr>
              <a:t> </a:t>
            </a:r>
            <a:r>
              <a:rPr sz="1600" spc="-5" dirty="0">
                <a:latin typeface="Arial"/>
                <a:cs typeface="Arial"/>
              </a:rPr>
              <a:t>l</a:t>
            </a:r>
            <a:r>
              <a:rPr sz="1600" dirty="0">
                <a:latin typeface="Arial"/>
                <a:cs typeface="Arial"/>
              </a:rPr>
              <a:t>o</a:t>
            </a:r>
            <a:r>
              <a:rPr sz="1600" spc="-10" dirty="0">
                <a:latin typeface="Arial"/>
                <a:cs typeface="Arial"/>
              </a:rPr>
              <a:t>ng</a:t>
            </a:r>
            <a:r>
              <a:rPr sz="1600" dirty="0">
                <a:latin typeface="Arial"/>
                <a:cs typeface="Arial"/>
              </a:rPr>
              <a:t> </a:t>
            </a:r>
            <a:r>
              <a:rPr sz="1600" spc="-215" dirty="0">
                <a:latin typeface="Arial"/>
                <a:cs typeface="Arial"/>
              </a:rPr>
              <a:t> </a:t>
            </a:r>
            <a:r>
              <a:rPr sz="1600" spc="-5" dirty="0">
                <a:latin typeface="Arial"/>
                <a:cs typeface="Arial"/>
              </a:rPr>
              <a:t>t</a:t>
            </a:r>
            <a:r>
              <a:rPr sz="1600" dirty="0">
                <a:latin typeface="Arial"/>
                <a:cs typeface="Arial"/>
              </a:rPr>
              <a:t>e</a:t>
            </a:r>
            <a:r>
              <a:rPr sz="1600" spc="-10" dirty="0">
                <a:latin typeface="Arial"/>
                <a:cs typeface="Arial"/>
              </a:rPr>
              <a:t>rm</a:t>
            </a:r>
            <a:r>
              <a:rPr sz="1600" dirty="0">
                <a:latin typeface="Arial"/>
                <a:cs typeface="Arial"/>
              </a:rPr>
              <a:t> </a:t>
            </a:r>
            <a:r>
              <a:rPr sz="1600" spc="-204" dirty="0">
                <a:latin typeface="Arial"/>
                <a:cs typeface="Arial"/>
              </a:rPr>
              <a:t> </a:t>
            </a:r>
            <a:r>
              <a:rPr sz="1600" spc="-10" dirty="0">
                <a:latin typeface="Arial"/>
                <a:cs typeface="Arial"/>
              </a:rPr>
              <a:t>stab</a:t>
            </a:r>
            <a:r>
              <a:rPr sz="1600" dirty="0">
                <a:latin typeface="Arial"/>
                <a:cs typeface="Arial"/>
              </a:rPr>
              <a:t>i</a:t>
            </a:r>
            <a:r>
              <a:rPr sz="1600" spc="-5" dirty="0">
                <a:latin typeface="Arial"/>
                <a:cs typeface="Arial"/>
              </a:rPr>
              <a:t>lity</a:t>
            </a:r>
            <a:r>
              <a:rPr sz="1600" dirty="0">
                <a:latin typeface="Arial"/>
                <a:cs typeface="Arial"/>
              </a:rPr>
              <a:t> </a:t>
            </a:r>
            <a:r>
              <a:rPr sz="1600" spc="-220" dirty="0">
                <a:latin typeface="Arial"/>
                <a:cs typeface="Arial"/>
              </a:rPr>
              <a:t> </a:t>
            </a:r>
            <a:r>
              <a:rPr sz="1600" spc="-10" dirty="0">
                <a:latin typeface="Arial"/>
                <a:cs typeface="Arial"/>
              </a:rPr>
              <a:t>(low</a:t>
            </a:r>
            <a:r>
              <a:rPr sz="1600" dirty="0">
                <a:latin typeface="Arial"/>
                <a:cs typeface="Arial"/>
              </a:rPr>
              <a:t> </a:t>
            </a:r>
            <a:r>
              <a:rPr sz="1600" spc="-215" dirty="0">
                <a:latin typeface="Arial"/>
                <a:cs typeface="Arial"/>
              </a:rPr>
              <a:t> </a:t>
            </a:r>
            <a:r>
              <a:rPr sz="1600" dirty="0">
                <a:latin typeface="Arial"/>
                <a:cs typeface="Arial"/>
              </a:rPr>
              <a:t>g</a:t>
            </a:r>
            <a:r>
              <a:rPr sz="1600" spc="-10" dirty="0">
                <a:latin typeface="Arial"/>
                <a:cs typeface="Arial"/>
              </a:rPr>
              <a:t>r</a:t>
            </a:r>
            <a:r>
              <a:rPr sz="1600" spc="-5" dirty="0">
                <a:latin typeface="Arial"/>
                <a:cs typeface="Arial"/>
              </a:rPr>
              <a:t>o</a:t>
            </a:r>
            <a:r>
              <a:rPr sz="1600" spc="-30" dirty="0">
                <a:latin typeface="Arial"/>
                <a:cs typeface="Arial"/>
              </a:rPr>
              <a:t>w</a:t>
            </a:r>
            <a:r>
              <a:rPr sz="1600" spc="-10" dirty="0">
                <a:latin typeface="Arial"/>
                <a:cs typeface="Arial"/>
              </a:rPr>
              <a:t>th</a:t>
            </a:r>
            <a:r>
              <a:rPr sz="1600" dirty="0">
                <a:latin typeface="Arial"/>
                <a:cs typeface="Arial"/>
              </a:rPr>
              <a:t> </a:t>
            </a:r>
            <a:r>
              <a:rPr sz="1600" spc="-204" dirty="0">
                <a:latin typeface="Arial"/>
                <a:cs typeface="Arial"/>
              </a:rPr>
              <a:t> </a:t>
            </a:r>
            <a:r>
              <a:rPr sz="1600" spc="-10" dirty="0">
                <a:latin typeface="Arial"/>
                <a:cs typeface="Arial"/>
              </a:rPr>
              <a:t>speed)</a:t>
            </a:r>
            <a:r>
              <a:rPr sz="1600" dirty="0">
                <a:latin typeface="Arial"/>
                <a:cs typeface="Arial"/>
              </a:rPr>
              <a:t> </a:t>
            </a:r>
            <a:r>
              <a:rPr sz="1600" spc="-220" dirty="0">
                <a:latin typeface="Arial"/>
                <a:cs typeface="Arial"/>
              </a:rPr>
              <a:t> </a:t>
            </a:r>
            <a:r>
              <a:rPr sz="1600" spc="-10" dirty="0">
                <a:latin typeface="Arial"/>
                <a:cs typeface="Arial"/>
              </a:rPr>
              <a:t>and</a:t>
            </a:r>
            <a:r>
              <a:rPr sz="1600" dirty="0">
                <a:latin typeface="Arial"/>
                <a:cs typeface="Arial"/>
              </a:rPr>
              <a:t> </a:t>
            </a:r>
            <a:r>
              <a:rPr sz="1600" spc="-204" dirty="0">
                <a:latin typeface="Arial"/>
                <a:cs typeface="Arial"/>
              </a:rPr>
              <a:t> </a:t>
            </a:r>
            <a:r>
              <a:rPr sz="1600" spc="-15" dirty="0">
                <a:latin typeface="Arial"/>
                <a:cs typeface="Arial"/>
              </a:rPr>
              <a:t>em</a:t>
            </a:r>
            <a:r>
              <a:rPr sz="1600" dirty="0">
                <a:latin typeface="Arial"/>
                <a:cs typeface="Arial"/>
              </a:rPr>
              <a:t>i</a:t>
            </a:r>
            <a:r>
              <a:rPr sz="1600" spc="-10" dirty="0">
                <a:latin typeface="Arial"/>
                <a:cs typeface="Arial"/>
              </a:rPr>
              <a:t>ss</a:t>
            </a:r>
            <a:r>
              <a:rPr sz="1600" spc="-15" dirty="0">
                <a:latin typeface="Arial"/>
                <a:cs typeface="Arial"/>
              </a:rPr>
              <a:t>i</a:t>
            </a:r>
            <a:r>
              <a:rPr sz="1600" spc="-10" dirty="0">
                <a:latin typeface="Arial"/>
                <a:cs typeface="Arial"/>
              </a:rPr>
              <a:t>vity</a:t>
            </a:r>
            <a:endParaRPr sz="1600">
              <a:latin typeface="Arial"/>
              <a:cs typeface="Arial"/>
            </a:endParaRPr>
          </a:p>
          <a:p>
            <a:pPr marL="12700">
              <a:lnSpc>
                <a:spcPct val="100000"/>
              </a:lnSpc>
            </a:pPr>
            <a:r>
              <a:rPr sz="1600" spc="-10" dirty="0">
                <a:latin typeface="Arial"/>
                <a:cs typeface="Arial"/>
              </a:rPr>
              <a:t>va</a:t>
            </a:r>
            <a:r>
              <a:rPr sz="1600" spc="-15" dirty="0">
                <a:latin typeface="Arial"/>
                <a:cs typeface="Arial"/>
              </a:rPr>
              <a:t>r</a:t>
            </a:r>
            <a:r>
              <a:rPr sz="1600" spc="-10" dirty="0">
                <a:latin typeface="Arial"/>
                <a:cs typeface="Arial"/>
              </a:rPr>
              <a:t>iation</a:t>
            </a:r>
            <a:r>
              <a:rPr sz="1600" spc="5" dirty="0">
                <a:latin typeface="Arial"/>
                <a:cs typeface="Arial"/>
              </a:rPr>
              <a:t> </a:t>
            </a:r>
            <a:r>
              <a:rPr sz="1600" spc="-5" dirty="0">
                <a:latin typeface="Arial"/>
                <a:cs typeface="Arial"/>
              </a:rPr>
              <a:t>(f</a:t>
            </a:r>
            <a:r>
              <a:rPr sz="1600" spc="-15" dirty="0">
                <a:latin typeface="Arial"/>
                <a:cs typeface="Arial"/>
              </a:rPr>
              <a:t>o</a:t>
            </a:r>
            <a:r>
              <a:rPr sz="1600" spc="-10" dirty="0">
                <a:latin typeface="Arial"/>
                <a:cs typeface="Arial"/>
              </a:rPr>
              <a:t>r</a:t>
            </a:r>
            <a:r>
              <a:rPr sz="1600" spc="15" dirty="0">
                <a:latin typeface="Arial"/>
                <a:cs typeface="Arial"/>
              </a:rPr>
              <a:t> </a:t>
            </a:r>
            <a:r>
              <a:rPr sz="1600" spc="-10" dirty="0">
                <a:latin typeface="Arial"/>
                <a:cs typeface="Arial"/>
              </a:rPr>
              <a:t>silicon)</a:t>
            </a:r>
            <a:r>
              <a:rPr sz="1600" spc="-25" dirty="0">
                <a:latin typeface="Arial"/>
                <a:cs typeface="Arial"/>
              </a:rPr>
              <a:t> </a:t>
            </a:r>
            <a:r>
              <a:rPr sz="1600" spc="-10" dirty="0">
                <a:latin typeface="Arial"/>
                <a:cs typeface="Arial"/>
              </a:rPr>
              <a:t>a</a:t>
            </a:r>
            <a:r>
              <a:rPr sz="1600" spc="-15" dirty="0">
                <a:latin typeface="Arial"/>
                <a:cs typeface="Arial"/>
              </a:rPr>
              <a:t>r</a:t>
            </a:r>
            <a:r>
              <a:rPr sz="1600" spc="-10" dirty="0">
                <a:latin typeface="Arial"/>
                <a:cs typeface="Arial"/>
              </a:rPr>
              <a:t>e</a:t>
            </a:r>
            <a:r>
              <a:rPr sz="1600" spc="10" dirty="0">
                <a:latin typeface="Arial"/>
                <a:cs typeface="Arial"/>
              </a:rPr>
              <a:t> </a:t>
            </a:r>
            <a:r>
              <a:rPr sz="1600" spc="-10" dirty="0">
                <a:latin typeface="Arial"/>
                <a:cs typeface="Arial"/>
              </a:rPr>
              <a:t>a</a:t>
            </a:r>
            <a:r>
              <a:rPr sz="1600" spc="-15" dirty="0">
                <a:latin typeface="Arial"/>
                <a:cs typeface="Arial"/>
              </a:rPr>
              <a:t>r</a:t>
            </a:r>
            <a:r>
              <a:rPr sz="1600" spc="-10" dirty="0">
                <a:latin typeface="Arial"/>
                <a:cs typeface="Arial"/>
              </a:rPr>
              <a:t>eas</a:t>
            </a:r>
            <a:r>
              <a:rPr sz="1600" spc="15" dirty="0">
                <a:latin typeface="Arial"/>
                <a:cs typeface="Arial"/>
              </a:rPr>
              <a:t> </a:t>
            </a:r>
            <a:r>
              <a:rPr sz="1600" spc="-15" dirty="0">
                <a:latin typeface="Arial"/>
                <a:cs typeface="Arial"/>
              </a:rPr>
              <a:t>o</a:t>
            </a:r>
            <a:r>
              <a:rPr sz="1600" spc="-5" dirty="0">
                <a:latin typeface="Arial"/>
                <a:cs typeface="Arial"/>
              </a:rPr>
              <a:t>f</a:t>
            </a:r>
            <a:r>
              <a:rPr sz="1600" spc="10" dirty="0">
                <a:latin typeface="Arial"/>
                <a:cs typeface="Arial"/>
              </a:rPr>
              <a:t> </a:t>
            </a:r>
            <a:r>
              <a:rPr sz="1600" spc="-10" dirty="0">
                <a:latin typeface="Arial"/>
                <a:cs typeface="Arial"/>
              </a:rPr>
              <a:t>ongoing</a:t>
            </a:r>
            <a:r>
              <a:rPr sz="1600" dirty="0">
                <a:latin typeface="Arial"/>
                <a:cs typeface="Arial"/>
              </a:rPr>
              <a:t> </a:t>
            </a:r>
            <a:r>
              <a:rPr sz="1600" spc="-10" dirty="0">
                <a:latin typeface="Arial"/>
                <a:cs typeface="Arial"/>
              </a:rPr>
              <a:t>r</a:t>
            </a:r>
            <a:r>
              <a:rPr sz="1600" spc="-15" dirty="0">
                <a:latin typeface="Arial"/>
                <a:cs typeface="Arial"/>
              </a:rPr>
              <a:t>e</a:t>
            </a:r>
            <a:r>
              <a:rPr sz="1600" spc="-10" dirty="0">
                <a:latin typeface="Arial"/>
                <a:cs typeface="Arial"/>
              </a:rPr>
              <a:t>sea</a:t>
            </a:r>
            <a:r>
              <a:rPr sz="1600" spc="-20" dirty="0">
                <a:latin typeface="Arial"/>
                <a:cs typeface="Arial"/>
              </a:rPr>
              <a:t>r</a:t>
            </a:r>
            <a:r>
              <a:rPr sz="1600" spc="-10" dirty="0">
                <a:latin typeface="Arial"/>
                <a:cs typeface="Arial"/>
              </a:rPr>
              <a:t>ch</a:t>
            </a:r>
            <a:endParaRPr sz="1600">
              <a:latin typeface="Arial"/>
              <a:cs typeface="Arial"/>
            </a:endParaRPr>
          </a:p>
        </p:txBody>
      </p:sp>
      <p:sp>
        <p:nvSpPr>
          <p:cNvPr id="12" name="object 12"/>
          <p:cNvSpPr txBox="1"/>
          <p:nvPr/>
        </p:nvSpPr>
        <p:spPr>
          <a:xfrm>
            <a:off x="1244295" y="5376765"/>
            <a:ext cx="2362200" cy="228600"/>
          </a:xfrm>
          <a:prstGeom prst="rect">
            <a:avLst/>
          </a:prstGeom>
        </p:spPr>
        <p:txBody>
          <a:bodyPr vert="horz" wrap="square" lIns="0" tIns="0" rIns="0" bIns="0" rtlCol="0">
            <a:spAutoFit/>
          </a:bodyPr>
          <a:lstStyle/>
          <a:p>
            <a:pPr marL="12700">
              <a:lnSpc>
                <a:spcPct val="100000"/>
              </a:lnSpc>
            </a:pPr>
            <a:r>
              <a:rPr sz="1600" spc="-15" dirty="0">
                <a:latin typeface="Arial"/>
                <a:cs typeface="Arial"/>
              </a:rPr>
              <a:t>S</a:t>
            </a:r>
            <a:r>
              <a:rPr sz="1600" dirty="0">
                <a:latin typeface="Arial"/>
                <a:cs typeface="Arial"/>
              </a:rPr>
              <a:t>i</a:t>
            </a:r>
            <a:r>
              <a:rPr sz="1600" spc="-10" dirty="0">
                <a:latin typeface="Arial"/>
                <a:cs typeface="Arial"/>
              </a:rPr>
              <a:t>licon</a:t>
            </a:r>
            <a:r>
              <a:rPr sz="1600" spc="-35" dirty="0">
                <a:latin typeface="Arial"/>
                <a:cs typeface="Arial"/>
              </a:rPr>
              <a:t> </a:t>
            </a:r>
            <a:r>
              <a:rPr sz="1600" spc="-10" dirty="0">
                <a:latin typeface="Arial"/>
                <a:cs typeface="Arial"/>
              </a:rPr>
              <a:t>heat</a:t>
            </a:r>
            <a:r>
              <a:rPr sz="1600" dirty="0">
                <a:latin typeface="Arial"/>
                <a:cs typeface="Arial"/>
              </a:rPr>
              <a:t>i</a:t>
            </a:r>
            <a:r>
              <a:rPr sz="1600" spc="-10" dirty="0">
                <a:latin typeface="Arial"/>
                <a:cs typeface="Arial"/>
              </a:rPr>
              <a:t>ng</a:t>
            </a:r>
            <a:r>
              <a:rPr sz="1600" dirty="0">
                <a:latin typeface="Arial"/>
                <a:cs typeface="Arial"/>
              </a:rPr>
              <a:t> </a:t>
            </a:r>
            <a:r>
              <a:rPr sz="1600" spc="-10" dirty="0">
                <a:latin typeface="Arial"/>
                <a:cs typeface="Arial"/>
              </a:rPr>
              <a:t>at</a:t>
            </a:r>
            <a:r>
              <a:rPr sz="1600" spc="10" dirty="0">
                <a:latin typeface="Arial"/>
                <a:cs typeface="Arial"/>
              </a:rPr>
              <a:t> </a:t>
            </a:r>
            <a:r>
              <a:rPr sz="1600" spc="-10" dirty="0">
                <a:latin typeface="Arial"/>
                <a:cs typeface="Arial"/>
              </a:rPr>
              <a:t>10.6</a:t>
            </a:r>
            <a:r>
              <a:rPr sz="1600" spc="10" dirty="0">
                <a:latin typeface="Arial"/>
                <a:cs typeface="Arial"/>
              </a:rPr>
              <a:t> </a:t>
            </a:r>
            <a:r>
              <a:rPr sz="1600" spc="-15" dirty="0">
                <a:latin typeface="Arial"/>
                <a:cs typeface="Arial"/>
              </a:rPr>
              <a:t>um</a:t>
            </a:r>
            <a:endParaRPr sz="1600">
              <a:latin typeface="Arial"/>
              <a:cs typeface="Arial"/>
            </a:endParaRPr>
          </a:p>
        </p:txBody>
      </p:sp>
      <p:sp>
        <p:nvSpPr>
          <p:cNvPr id="13" name="object 13"/>
          <p:cNvSpPr/>
          <p:nvPr/>
        </p:nvSpPr>
        <p:spPr>
          <a:xfrm>
            <a:off x="7539101" y="2551112"/>
            <a:ext cx="865187" cy="3816350"/>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4838700" y="2443162"/>
            <a:ext cx="2227199" cy="3959225"/>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409575" y="3035300"/>
            <a:ext cx="1368425" cy="2124075"/>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849501" y="3017901"/>
            <a:ext cx="1368425" cy="2125599"/>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3289300" y="3017901"/>
            <a:ext cx="1333500" cy="2160524"/>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1525650" y="3990975"/>
            <a:ext cx="576580" cy="287655"/>
          </a:xfrm>
          <a:custGeom>
            <a:avLst/>
            <a:gdLst/>
            <a:ahLst/>
            <a:cxnLst/>
            <a:rect l="l" t="t" r="r" b="b"/>
            <a:pathLst>
              <a:path w="576580" h="287654">
                <a:moveTo>
                  <a:pt x="432181" y="0"/>
                </a:moveTo>
                <a:lnTo>
                  <a:pt x="432181" y="71881"/>
                </a:lnTo>
                <a:lnTo>
                  <a:pt x="0" y="71881"/>
                </a:lnTo>
                <a:lnTo>
                  <a:pt x="0" y="215519"/>
                </a:lnTo>
                <a:lnTo>
                  <a:pt x="432181" y="215519"/>
                </a:lnTo>
                <a:lnTo>
                  <a:pt x="432181" y="287274"/>
                </a:lnTo>
                <a:lnTo>
                  <a:pt x="576199" y="143637"/>
                </a:lnTo>
                <a:lnTo>
                  <a:pt x="432181" y="0"/>
                </a:lnTo>
                <a:close/>
              </a:path>
            </a:pathLst>
          </a:custGeom>
          <a:solidFill>
            <a:srgbClr val="FFFF00"/>
          </a:solidFill>
        </p:spPr>
        <p:txBody>
          <a:bodyPr wrap="square" lIns="0" tIns="0" rIns="0" bIns="0" rtlCol="0"/>
          <a:lstStyle/>
          <a:p>
            <a:endParaRPr/>
          </a:p>
        </p:txBody>
      </p:sp>
      <p:sp>
        <p:nvSpPr>
          <p:cNvPr id="19" name="object 19"/>
          <p:cNvSpPr/>
          <p:nvPr/>
        </p:nvSpPr>
        <p:spPr>
          <a:xfrm>
            <a:off x="1525650" y="3990975"/>
            <a:ext cx="576580" cy="287655"/>
          </a:xfrm>
          <a:custGeom>
            <a:avLst/>
            <a:gdLst/>
            <a:ahLst/>
            <a:cxnLst/>
            <a:rect l="l" t="t" r="r" b="b"/>
            <a:pathLst>
              <a:path w="576580" h="287654">
                <a:moveTo>
                  <a:pt x="0" y="71881"/>
                </a:moveTo>
                <a:lnTo>
                  <a:pt x="432181" y="71881"/>
                </a:lnTo>
                <a:lnTo>
                  <a:pt x="432181" y="0"/>
                </a:lnTo>
                <a:lnTo>
                  <a:pt x="576199" y="143637"/>
                </a:lnTo>
                <a:lnTo>
                  <a:pt x="432181" y="287274"/>
                </a:lnTo>
                <a:lnTo>
                  <a:pt x="432181" y="215519"/>
                </a:lnTo>
                <a:lnTo>
                  <a:pt x="0" y="215519"/>
                </a:lnTo>
                <a:lnTo>
                  <a:pt x="0" y="71881"/>
                </a:lnTo>
                <a:close/>
              </a:path>
            </a:pathLst>
          </a:custGeom>
          <a:ln w="9525">
            <a:solidFill>
              <a:srgbClr val="000000"/>
            </a:solidFill>
          </a:ln>
        </p:spPr>
        <p:txBody>
          <a:bodyPr wrap="square" lIns="0" tIns="0" rIns="0" bIns="0" rtlCol="0"/>
          <a:lstStyle/>
          <a:p>
            <a:endParaRPr/>
          </a:p>
        </p:txBody>
      </p:sp>
      <p:sp>
        <p:nvSpPr>
          <p:cNvPr id="20" name="object 20"/>
          <p:cNvSpPr/>
          <p:nvPr/>
        </p:nvSpPr>
        <p:spPr>
          <a:xfrm>
            <a:off x="2965450" y="3990975"/>
            <a:ext cx="576580" cy="287655"/>
          </a:xfrm>
          <a:custGeom>
            <a:avLst/>
            <a:gdLst/>
            <a:ahLst/>
            <a:cxnLst/>
            <a:rect l="l" t="t" r="r" b="b"/>
            <a:pathLst>
              <a:path w="576579" h="287654">
                <a:moveTo>
                  <a:pt x="432180" y="0"/>
                </a:moveTo>
                <a:lnTo>
                  <a:pt x="432180" y="71881"/>
                </a:lnTo>
                <a:lnTo>
                  <a:pt x="0" y="71881"/>
                </a:lnTo>
                <a:lnTo>
                  <a:pt x="0" y="215519"/>
                </a:lnTo>
                <a:lnTo>
                  <a:pt x="432180" y="215519"/>
                </a:lnTo>
                <a:lnTo>
                  <a:pt x="432180" y="287274"/>
                </a:lnTo>
                <a:lnTo>
                  <a:pt x="576326" y="143637"/>
                </a:lnTo>
                <a:lnTo>
                  <a:pt x="432180" y="0"/>
                </a:lnTo>
                <a:close/>
              </a:path>
            </a:pathLst>
          </a:custGeom>
          <a:solidFill>
            <a:srgbClr val="FFFF00"/>
          </a:solidFill>
        </p:spPr>
        <p:txBody>
          <a:bodyPr wrap="square" lIns="0" tIns="0" rIns="0" bIns="0" rtlCol="0"/>
          <a:lstStyle/>
          <a:p>
            <a:endParaRPr/>
          </a:p>
        </p:txBody>
      </p:sp>
      <p:sp>
        <p:nvSpPr>
          <p:cNvPr id="21" name="object 21"/>
          <p:cNvSpPr/>
          <p:nvPr/>
        </p:nvSpPr>
        <p:spPr>
          <a:xfrm>
            <a:off x="2965450" y="3990975"/>
            <a:ext cx="576580" cy="287655"/>
          </a:xfrm>
          <a:custGeom>
            <a:avLst/>
            <a:gdLst/>
            <a:ahLst/>
            <a:cxnLst/>
            <a:rect l="l" t="t" r="r" b="b"/>
            <a:pathLst>
              <a:path w="576579" h="287654">
                <a:moveTo>
                  <a:pt x="0" y="71881"/>
                </a:moveTo>
                <a:lnTo>
                  <a:pt x="432180" y="71881"/>
                </a:lnTo>
                <a:lnTo>
                  <a:pt x="432180" y="0"/>
                </a:lnTo>
                <a:lnTo>
                  <a:pt x="576326" y="143637"/>
                </a:lnTo>
                <a:lnTo>
                  <a:pt x="432180" y="287274"/>
                </a:lnTo>
                <a:lnTo>
                  <a:pt x="432180" y="215519"/>
                </a:lnTo>
                <a:lnTo>
                  <a:pt x="0" y="215519"/>
                </a:lnTo>
                <a:lnTo>
                  <a:pt x="0" y="71881"/>
                </a:lnTo>
                <a:close/>
              </a:path>
            </a:pathLst>
          </a:custGeom>
          <a:ln w="9525">
            <a:solidFill>
              <a:srgbClr val="000000"/>
            </a:solidFill>
          </a:ln>
        </p:spPr>
        <p:txBody>
          <a:bodyPr wrap="square" lIns="0" tIns="0" rIns="0" bIns="0" rtlCol="0"/>
          <a:lstStyle/>
          <a:p>
            <a:endParaRPr/>
          </a:p>
        </p:txBody>
      </p:sp>
      <p:sp>
        <p:nvSpPr>
          <p:cNvPr id="22" name="object 22"/>
          <p:cNvSpPr txBox="1"/>
          <p:nvPr/>
        </p:nvSpPr>
        <p:spPr>
          <a:xfrm>
            <a:off x="7230236" y="6529570"/>
            <a:ext cx="1470025" cy="228600"/>
          </a:xfrm>
          <a:prstGeom prst="rect">
            <a:avLst/>
          </a:prstGeom>
        </p:spPr>
        <p:txBody>
          <a:bodyPr vert="horz" wrap="square" lIns="0" tIns="0" rIns="0" bIns="0" rtlCol="0">
            <a:spAutoFit/>
          </a:bodyPr>
          <a:lstStyle/>
          <a:p>
            <a:pPr marL="12700">
              <a:lnSpc>
                <a:spcPct val="100000"/>
              </a:lnSpc>
            </a:pPr>
            <a:r>
              <a:rPr sz="1600" spc="-15" dirty="0">
                <a:latin typeface="Arial"/>
                <a:cs typeface="Arial"/>
              </a:rPr>
              <a:t>Mo</a:t>
            </a:r>
            <a:r>
              <a:rPr sz="1600" dirty="0">
                <a:latin typeface="Arial"/>
                <a:cs typeface="Arial"/>
              </a:rPr>
              <a:t>l</a:t>
            </a:r>
            <a:r>
              <a:rPr sz="1600" spc="-10" dirty="0">
                <a:latin typeface="Arial"/>
                <a:cs typeface="Arial"/>
              </a:rPr>
              <a:t>ten</a:t>
            </a:r>
            <a:r>
              <a:rPr sz="1600" spc="-5" dirty="0">
                <a:latin typeface="Arial"/>
                <a:cs typeface="Arial"/>
              </a:rPr>
              <a:t> s</a:t>
            </a:r>
            <a:r>
              <a:rPr sz="1600" spc="-10" dirty="0">
                <a:latin typeface="Arial"/>
                <a:cs typeface="Arial"/>
              </a:rPr>
              <a:t>apph</a:t>
            </a:r>
            <a:r>
              <a:rPr sz="1600" dirty="0">
                <a:latin typeface="Arial"/>
                <a:cs typeface="Arial"/>
              </a:rPr>
              <a:t>i</a:t>
            </a:r>
            <a:r>
              <a:rPr sz="1600" spc="-10" dirty="0">
                <a:latin typeface="Arial"/>
                <a:cs typeface="Arial"/>
              </a:rPr>
              <a:t>re</a:t>
            </a:r>
            <a:endParaRPr sz="1600">
              <a:latin typeface="Arial"/>
              <a:cs typeface="Arial"/>
            </a:endParaRPr>
          </a:p>
        </p:txBody>
      </p:sp>
      <p:sp>
        <p:nvSpPr>
          <p:cNvPr id="23" name="object 23"/>
          <p:cNvSpPr txBox="1"/>
          <p:nvPr/>
        </p:nvSpPr>
        <p:spPr>
          <a:xfrm>
            <a:off x="5637657" y="6543895"/>
            <a:ext cx="625475" cy="228600"/>
          </a:xfrm>
          <a:prstGeom prst="rect">
            <a:avLst/>
          </a:prstGeom>
        </p:spPr>
        <p:txBody>
          <a:bodyPr vert="horz" wrap="square" lIns="0" tIns="0" rIns="0" bIns="0" rtlCol="0">
            <a:spAutoFit/>
          </a:bodyPr>
          <a:lstStyle/>
          <a:p>
            <a:pPr marL="12700">
              <a:lnSpc>
                <a:spcPct val="100000"/>
              </a:lnSpc>
            </a:pPr>
            <a:r>
              <a:rPr sz="1600" spc="-15" dirty="0">
                <a:latin typeface="Arial"/>
                <a:cs typeface="Arial"/>
              </a:rPr>
              <a:t>S</a:t>
            </a:r>
            <a:r>
              <a:rPr sz="1600" dirty="0">
                <a:latin typeface="Arial"/>
                <a:cs typeface="Arial"/>
              </a:rPr>
              <a:t>i</a:t>
            </a:r>
            <a:r>
              <a:rPr sz="1600" spc="-10" dirty="0">
                <a:latin typeface="Arial"/>
                <a:cs typeface="Arial"/>
              </a:rPr>
              <a:t>licon</a:t>
            </a:r>
            <a:endParaRPr sz="1600">
              <a:latin typeface="Arial"/>
              <a:cs typeface="Arial"/>
            </a:endParaRPr>
          </a:p>
        </p:txBody>
      </p:sp>
      <p:sp>
        <p:nvSpPr>
          <p:cNvPr id="24" name="object 24"/>
          <p:cNvSpPr txBox="1">
            <a:spLocks noGrp="1"/>
          </p:cNvSpPr>
          <p:nvPr>
            <p:ph type="sldNum" sz="quarter" idx="4294967295"/>
          </p:nvPr>
        </p:nvSpPr>
        <p:spPr>
          <a:xfrm>
            <a:off x="8762238" y="6621871"/>
            <a:ext cx="248920" cy="203834"/>
          </a:xfrm>
          <a:prstGeom prst="rect">
            <a:avLst/>
          </a:prstGeom>
        </p:spPr>
        <p:txBody>
          <a:bodyPr vert="horz" wrap="square" lIns="0" tIns="0" rIns="0" bIns="0" rtlCol="0">
            <a:spAutoFit/>
          </a:bodyPr>
          <a:lstStyle/>
          <a:p>
            <a:pPr marL="25400">
              <a:lnSpc>
                <a:spcPct val="100000"/>
              </a:lnSpc>
            </a:pPr>
            <a:fld id="{81D60167-4931-47E6-BA6A-407CBD079E47}" type="slidenum">
              <a:rPr dirty="0"/>
              <a:t>9</a:t>
            </a:fld>
            <a:endParaRPr dirty="0"/>
          </a:p>
        </p:txBody>
      </p:sp>
      <p:pic>
        <p:nvPicPr>
          <p:cNvPr id="26" name="Picture 25"/>
          <p:cNvPicPr>
            <a:picLocks noChangeAspect="1"/>
          </p:cNvPicPr>
          <p:nvPr/>
        </p:nvPicPr>
        <p:blipFill>
          <a:blip r:embed="rId8"/>
          <a:stretch>
            <a:fillRect/>
          </a:stretch>
        </p:blipFill>
        <p:spPr>
          <a:xfrm>
            <a:off x="119698" y="91632"/>
            <a:ext cx="2590800" cy="952500"/>
          </a:xfrm>
          <a:prstGeom prst="rect">
            <a:avLst/>
          </a:prstGeom>
        </p:spPr>
      </p:pic>
      <p:sp>
        <p:nvSpPr>
          <p:cNvPr id="27" name="TextBox 26"/>
          <p:cNvSpPr txBox="1"/>
          <p:nvPr/>
        </p:nvSpPr>
        <p:spPr>
          <a:xfrm>
            <a:off x="2753440" y="292429"/>
            <a:ext cx="5346235" cy="461665"/>
          </a:xfrm>
          <a:prstGeom prst="rect">
            <a:avLst/>
          </a:prstGeom>
          <a:noFill/>
        </p:spPr>
        <p:txBody>
          <a:bodyPr wrap="none" rtlCol="0">
            <a:spAutoFit/>
          </a:bodyPr>
          <a:lstStyle/>
          <a:p>
            <a:r>
              <a:rPr lang="en-US" sz="2400" dirty="0" smtClean="0">
                <a:solidFill>
                  <a:srgbClr val="FFFFFF"/>
                </a:solidFill>
              </a:rPr>
              <a:t>Crystalline suspension fiber development</a:t>
            </a:r>
            <a:endParaRPr lang="en-US" sz="2400" dirty="0">
              <a:solidFill>
                <a:srgbClr val="FFFFFF"/>
              </a:solidFill>
            </a:endParaRPr>
          </a:p>
        </p:txBody>
      </p:sp>
      <p:sp>
        <p:nvSpPr>
          <p:cNvPr id="28" name="TextBox 27"/>
          <p:cNvSpPr txBox="1"/>
          <p:nvPr/>
        </p:nvSpPr>
        <p:spPr>
          <a:xfrm>
            <a:off x="0" y="6464049"/>
            <a:ext cx="1694094" cy="369332"/>
          </a:xfrm>
          <a:prstGeom prst="rect">
            <a:avLst/>
          </a:prstGeom>
          <a:noFill/>
        </p:spPr>
        <p:txBody>
          <a:bodyPr wrap="none" rtlCol="0">
            <a:spAutoFit/>
          </a:bodyPr>
          <a:lstStyle/>
          <a:p>
            <a:r>
              <a:rPr lang="en-US" dirty="0" smtClean="0"/>
              <a:t>From G1600467</a:t>
            </a:r>
            <a:endParaRPr lang="en-US" dirty="0"/>
          </a:p>
        </p:txBody>
      </p:sp>
    </p:spTree>
    <p:extLst>
      <p:ext uri="{BB962C8B-B14F-4D97-AF65-F5344CB8AC3E}">
        <p14:creationId xmlns:p14="http://schemas.microsoft.com/office/powerpoint/2010/main" val="23355064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14375</TotalTime>
  <Words>5001</Words>
  <Application>Microsoft Macintosh PowerPoint</Application>
  <PresentationFormat>On-screen Show (4:3)</PresentationFormat>
  <Paragraphs>701</Paragraphs>
  <Slides>86</Slides>
  <Notes>70</Notes>
  <HiddenSlides>0</HiddenSlides>
  <MMClips>0</MMClips>
  <ScaleCrop>false</ScaleCrop>
  <HeadingPairs>
    <vt:vector size="4" baseType="variant">
      <vt:variant>
        <vt:lpstr>Theme</vt:lpstr>
      </vt:variant>
      <vt:variant>
        <vt:i4>2</vt:i4>
      </vt:variant>
      <vt:variant>
        <vt:lpstr>Slide Titles</vt:lpstr>
      </vt:variant>
      <vt:variant>
        <vt:i4>86</vt:i4>
      </vt:variant>
    </vt:vector>
  </HeadingPairs>
  <TitlesOfParts>
    <vt:vector size="88" baseType="lpstr">
      <vt:lpstr>Office Theme</vt:lpstr>
      <vt:lpstr>1_Office Theme</vt:lpstr>
      <vt:lpstr>A Cryogenic LIGO Mirror for 3rd Generation Gravitational Wave Observatories</vt:lpstr>
      <vt:lpstr>Talk Summary</vt:lpstr>
      <vt:lpstr>LIGO Voyager baseline noise model</vt:lpstr>
      <vt:lpstr>LIGO Voyager baseline noise model</vt:lpstr>
      <vt:lpstr>Why Cryogenic Si for Test Masses?</vt:lpstr>
      <vt:lpstr>Cryo work distribution</vt:lpstr>
      <vt:lpstr>Magnetic Czochralski for 200 kg Si test masses </vt:lpstr>
      <vt:lpstr>Silicon absorption measurements</vt:lpstr>
      <vt:lpstr>PowerPoint Presentation</vt:lpstr>
      <vt:lpstr>Mechanical losses of coated and uncoated Si oscillators</vt:lpstr>
      <vt:lpstr>KAGRA Kamioka site</vt:lpstr>
      <vt:lpstr>GWINPE – Multi-Nested-Pendulum</vt:lpstr>
      <vt:lpstr>A model of the noise performance of LIGO Voyager  </vt:lpstr>
      <vt:lpstr>Actively controlled shield (ETM)</vt:lpstr>
      <vt:lpstr>Actively controlled shield (ETM)</vt:lpstr>
      <vt:lpstr>Actively controlled shield (ETM)</vt:lpstr>
      <vt:lpstr>Actively controlled shield (ETM)</vt:lpstr>
      <vt:lpstr>Actively controlled shield (ETM)</vt:lpstr>
      <vt:lpstr>PowerPoint Presentation</vt:lpstr>
      <vt:lpstr>PowerPoint Presentation</vt:lpstr>
      <vt:lpstr>PowerPoint Presentation</vt:lpstr>
      <vt:lpstr>Scattered light noise simulation</vt:lpstr>
      <vt:lpstr>Scattered light noise simulation</vt:lpstr>
      <vt:lpstr>Scattered light noise simulation</vt:lpstr>
      <vt:lpstr>Scattered light noise simulation - upconversion</vt:lpstr>
      <vt:lpstr>Scattered light noise simulation - upconversion</vt:lpstr>
      <vt:lpstr>PowerPoint Presentation</vt:lpstr>
      <vt:lpstr>Livingston Ground Displacement August 2009</vt:lpstr>
      <vt:lpstr>Livingston Ground Displacement August &amp; December 2009</vt:lpstr>
      <vt:lpstr>Noise with various shield sizes</vt:lpstr>
      <vt:lpstr>Noise with various shield sizes</vt:lpstr>
      <vt:lpstr>Noise with various shield sizes</vt:lpstr>
      <vt:lpstr>Actively controlled shield (ETM)</vt:lpstr>
      <vt:lpstr>Actively controlled shield (ETM)</vt:lpstr>
      <vt:lpstr>Actively controlled shield (ETM)</vt:lpstr>
      <vt:lpstr>Heat shield experiment at Stanford University</vt:lpstr>
      <vt:lpstr>PowerPoint Presentation</vt:lpstr>
      <vt:lpstr>PowerPoint Presentation</vt:lpstr>
      <vt:lpstr>PowerPoint Presentation</vt:lpstr>
      <vt:lpstr>Heat shield measurement and control</vt:lpstr>
      <vt:lpstr>PowerPoint Presentation</vt:lpstr>
      <vt:lpstr>PowerPoint Presentation</vt:lpstr>
      <vt:lpstr>PowerPoint Presentation</vt:lpstr>
      <vt:lpstr>PowerPoint Presentation</vt:lpstr>
      <vt:lpstr>Measured Heat Shield Displacement</vt:lpstr>
      <vt:lpstr>Scattered Light with Measured Displacement</vt:lpstr>
      <vt:lpstr>Cool Down Data</vt:lpstr>
      <vt:lpstr>Cool Down Data</vt:lpstr>
      <vt:lpstr>Cool Down Data</vt:lpstr>
      <vt:lpstr>Actively controlled shield (ETM)</vt:lpstr>
      <vt:lpstr>Actively controlled shield (ETM)</vt:lpstr>
      <vt:lpstr>PowerPoint Presentation</vt:lpstr>
      <vt:lpstr>Conclusions</vt:lpstr>
      <vt:lpstr>PowerPoint Presentation</vt:lpstr>
      <vt:lpstr>Questions?</vt:lpstr>
      <vt:lpstr>Sources for scattered light simulations</vt:lpstr>
      <vt:lpstr>Advanced LIGO Noise</vt:lpstr>
      <vt:lpstr>PowerPoint Presentation</vt:lpstr>
      <vt:lpstr>PowerPoint Presentation</vt:lpstr>
      <vt:lpstr>PowerPoint Presentation</vt:lpstr>
      <vt:lpstr>PowerPoint Presentation</vt:lpstr>
      <vt:lpstr>PowerPoint Presentation</vt:lpstr>
      <vt:lpstr>aLIGO test mass chambers</vt:lpstr>
      <vt:lpstr>Cool Down Data</vt:lpstr>
      <vt:lpstr>PowerPoint Presentation</vt:lpstr>
      <vt:lpstr>PowerPoint Presentation</vt:lpstr>
      <vt:lpstr>PowerPoint Presentation</vt:lpstr>
      <vt:lpstr>PowerPoint Presentation</vt:lpstr>
      <vt:lpstr>PowerPoint Presentation</vt:lpstr>
      <vt:lpstr>Optical Sensor ElectroMagnet (OSEM)</vt:lpstr>
      <vt:lpstr>HS1 Geophone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ISI with stage 0 mounting structure for heat shield over stage 2</vt:lpstr>
      <vt:lpstr>PowerPoint Presentation</vt:lpstr>
      <vt:lpstr>PowerPoint Presentation</vt:lpstr>
      <vt:lpstr>PowerPoint Presentation</vt:lpstr>
      <vt:lpstr>PowerPoint Presentation</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Towards a Cryogenic LIGO mirror</dc:title>
  <dc:creator>Brett Shapiro</dc:creator>
  <cp:lastModifiedBy>Brett Shapiro</cp:lastModifiedBy>
  <cp:revision>746</cp:revision>
  <cp:lastPrinted>2016-03-29T17:19:03Z</cp:lastPrinted>
  <dcterms:created xsi:type="dcterms:W3CDTF">2016-03-07T02:13:02Z</dcterms:created>
  <dcterms:modified xsi:type="dcterms:W3CDTF">2016-04-13T23:40:48Z</dcterms:modified>
</cp:coreProperties>
</file>