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8.jpg" ContentType="image/png"/>
  <Override PartName="/ppt/media/image65.jpg" ContentType="image/png"/>
  <Override PartName="/ppt/media/image7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E1881-C125-4EE8-A318-51CBC7406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E84E0-9119-4D58-BA35-35FACB12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984D5-8901-474A-9FFB-E7451B1C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ADEA-A54B-4607-BE55-50D97D9A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EFF3-8E06-4E6C-BAE2-70ABB5C5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7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8EC1-0175-482A-A136-1A7A468A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1809F-2ACC-4E9C-8064-7B9085BE0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367CB-F42A-4711-B4D7-ADB17CC0B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5A8C7-859E-4AEF-B0C9-0F9926C6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BF2A6-4581-428B-B8F9-58AFDD88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60832B-CC68-4ACD-8AAD-2A9F7074C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5AC8A-E55F-4186-A73B-CFEC6133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5E55-2935-46CC-997A-DFE7C8D2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BE396-E104-4C57-B142-179F0C4E0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10177-5F7A-40DD-AE9B-3538A740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36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52D0-4B57-4BE5-A013-23D5624D7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DE4-5A16-44F6-8A50-A15CE8735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6BA45-32E8-4955-85E7-A8D7CDA35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95FC5-440B-4650-A41B-B409803C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18227-148D-4572-BBA5-6C7EC956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186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7081-94DF-41D4-AD8D-09DBBF56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28D33-C25D-42F0-9AF8-0D8DBE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6B32-A82B-45C3-9B20-7EE3A121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DA8F7-7B13-4E66-81BE-8E017054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AC715-3CF4-4C2B-90B4-7DFAA91AB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F0B38-375E-4265-BBD2-F4B640DBD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1B12D-9774-44FE-B0C7-A3197CCBC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452D-0869-4133-90AB-712017F2B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BB85FD-FC86-4D02-96D7-5401141C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1C8CD-8625-40EE-B735-BC6A3F67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99BAB-AA95-4FF5-A431-36E89D2A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5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1B74-A1E6-47E6-BEE4-B98346B6E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9A61C-A938-40E0-B33A-81AFD8418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19981-F415-4311-B7F9-924566A97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8E69D-65BB-4140-9346-EBA20247D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DE300-959D-4E96-9B9D-E3D8B022B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2C0F0F-A873-4943-906B-063C4D91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1F9DBD-63D3-464E-AB61-1C087A2B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8AD1B9-4F11-4646-99CC-ED0699CC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3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925D-8D5B-421D-8BAF-AF90F57C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9701C0-48FD-4EBB-85EA-9F39D68F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B7BA8-B492-4689-8E5B-054BB1CF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22D30F-42CE-47FF-B4FA-4FB2CD91E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0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02954-6ED6-46A9-97D2-D1A94B6E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D9C46-61E7-48A1-B58B-1DB617935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AF833-AA10-436E-9CFB-2E3209EC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24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4D8C-E30D-496E-88F3-3E45131FF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D8D1-BE03-484C-8F79-5AD14D913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E0C8A-CBC9-484A-8DD8-C2A4B0687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D42FC-9A39-477E-9216-F8D70536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9D306-ECBB-412D-8016-B26E2659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D4A7E-F7CA-4A48-BBA5-E60520286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40500-DF2A-4C4D-ABAF-15563BEA2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62B221-8C4E-40E3-9092-4760ED2FD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CDD5A-6764-460A-ABFD-6CBA93B1F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4067-13D4-4867-94E4-AD58C22B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9E8867-CD79-47AC-8187-F272CF0F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D768CC-F46D-4A76-BA8D-B51D14F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51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BBD32-0B75-4848-945F-20DE3F38B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7009B-4814-4312-8167-0DCA5A24D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CE67-456F-4097-B47B-7C2C658E1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864A-CDAA-4053-8186-C425E3979B2F}" type="datetimeFigureOut">
              <a:rPr lang="en-GB" smtClean="0"/>
              <a:t>11/12/2020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1795F-A1FC-46CF-9EA5-FBA1AA8F19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5908-5225-466A-9C53-55539C10D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C7614-8100-42A9-9D61-8C8609AD5F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8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63" Type="http://schemas.openxmlformats.org/officeDocument/2006/relationships/image" Target="../media/image62.png"/><Relationship Id="rId68" Type="http://schemas.openxmlformats.org/officeDocument/2006/relationships/image" Target="../media/image67.gif"/><Relationship Id="rId84" Type="http://schemas.openxmlformats.org/officeDocument/2006/relationships/image" Target="../media/image83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6" Type="http://schemas.openxmlformats.org/officeDocument/2006/relationships/image" Target="../media/image15.jpg"/><Relationship Id="rId107" Type="http://schemas.openxmlformats.org/officeDocument/2006/relationships/image" Target="../media/image106.png"/><Relationship Id="rId11" Type="http://schemas.openxmlformats.org/officeDocument/2006/relationships/image" Target="../media/image10.jpg"/><Relationship Id="rId32" Type="http://schemas.openxmlformats.org/officeDocument/2006/relationships/image" Target="../media/image31.png"/><Relationship Id="rId37" Type="http://schemas.openxmlformats.org/officeDocument/2006/relationships/image" Target="../media/image36.gif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74" Type="http://schemas.openxmlformats.org/officeDocument/2006/relationships/image" Target="../media/image73.jp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28" Type="http://schemas.openxmlformats.org/officeDocument/2006/relationships/image" Target="../media/image127.png"/><Relationship Id="rId5" Type="http://schemas.openxmlformats.org/officeDocument/2006/relationships/image" Target="../media/image4.png"/><Relationship Id="rId90" Type="http://schemas.openxmlformats.org/officeDocument/2006/relationships/image" Target="../media/image89.gif"/><Relationship Id="rId95" Type="http://schemas.openxmlformats.org/officeDocument/2006/relationships/image" Target="../media/image94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43" Type="http://schemas.openxmlformats.org/officeDocument/2006/relationships/image" Target="../media/image42.png"/><Relationship Id="rId48" Type="http://schemas.openxmlformats.org/officeDocument/2006/relationships/image" Target="../media/image47.jpg"/><Relationship Id="rId64" Type="http://schemas.openxmlformats.org/officeDocument/2006/relationships/image" Target="../media/image63.png"/><Relationship Id="rId69" Type="http://schemas.openxmlformats.org/officeDocument/2006/relationships/image" Target="../media/image68.jpg"/><Relationship Id="rId113" Type="http://schemas.openxmlformats.org/officeDocument/2006/relationships/image" Target="../media/image112.png"/><Relationship Id="rId118" Type="http://schemas.openxmlformats.org/officeDocument/2006/relationships/image" Target="../media/image117.png"/><Relationship Id="rId80" Type="http://schemas.openxmlformats.org/officeDocument/2006/relationships/image" Target="../media/image79.png"/><Relationship Id="rId85" Type="http://schemas.openxmlformats.org/officeDocument/2006/relationships/image" Target="../media/image84.pn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33" Type="http://schemas.openxmlformats.org/officeDocument/2006/relationships/image" Target="../media/image32.jpg"/><Relationship Id="rId38" Type="http://schemas.openxmlformats.org/officeDocument/2006/relationships/image" Target="../media/image37.png"/><Relationship Id="rId59" Type="http://schemas.openxmlformats.org/officeDocument/2006/relationships/image" Target="../media/image58.jpg"/><Relationship Id="rId103" Type="http://schemas.openxmlformats.org/officeDocument/2006/relationships/image" Target="../media/image102.jpg"/><Relationship Id="rId108" Type="http://schemas.openxmlformats.org/officeDocument/2006/relationships/image" Target="../media/image107.jpg"/><Relationship Id="rId124" Type="http://schemas.openxmlformats.org/officeDocument/2006/relationships/image" Target="../media/image123.png"/><Relationship Id="rId129" Type="http://schemas.openxmlformats.org/officeDocument/2006/relationships/image" Target="../media/image128.png"/><Relationship Id="rId54" Type="http://schemas.openxmlformats.org/officeDocument/2006/relationships/image" Target="../media/image53.png"/><Relationship Id="rId70" Type="http://schemas.openxmlformats.org/officeDocument/2006/relationships/image" Target="../media/image69.png"/><Relationship Id="rId75" Type="http://schemas.openxmlformats.org/officeDocument/2006/relationships/image" Target="../media/image74.jpg"/><Relationship Id="rId91" Type="http://schemas.openxmlformats.org/officeDocument/2006/relationships/image" Target="../media/image90.jpg"/><Relationship Id="rId96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119" Type="http://schemas.openxmlformats.org/officeDocument/2006/relationships/image" Target="../media/image118.png"/><Relationship Id="rId44" Type="http://schemas.openxmlformats.org/officeDocument/2006/relationships/image" Target="../media/image43.jp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81" Type="http://schemas.openxmlformats.org/officeDocument/2006/relationships/image" Target="../media/image80.png"/><Relationship Id="rId86" Type="http://schemas.openxmlformats.org/officeDocument/2006/relationships/image" Target="../media/image85.png"/><Relationship Id="rId130" Type="http://schemas.openxmlformats.org/officeDocument/2006/relationships/image" Target="../media/image129.jp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9" Type="http://schemas.openxmlformats.org/officeDocument/2006/relationships/image" Target="../media/image38.png"/><Relationship Id="rId109" Type="http://schemas.openxmlformats.org/officeDocument/2006/relationships/image" Target="../media/image108.jpg"/><Relationship Id="rId34" Type="http://schemas.openxmlformats.org/officeDocument/2006/relationships/image" Target="../media/image33.gif"/><Relationship Id="rId50" Type="http://schemas.openxmlformats.org/officeDocument/2006/relationships/image" Target="../media/image49.png"/><Relationship Id="rId55" Type="http://schemas.openxmlformats.org/officeDocument/2006/relationships/image" Target="../media/image54.jpg"/><Relationship Id="rId76" Type="http://schemas.openxmlformats.org/officeDocument/2006/relationships/image" Target="../media/image75.png"/><Relationship Id="rId97" Type="http://schemas.openxmlformats.org/officeDocument/2006/relationships/image" Target="../media/image96.jpg"/><Relationship Id="rId104" Type="http://schemas.openxmlformats.org/officeDocument/2006/relationships/image" Target="../media/image103.jpg"/><Relationship Id="rId120" Type="http://schemas.openxmlformats.org/officeDocument/2006/relationships/image" Target="../media/image119.png"/><Relationship Id="rId125" Type="http://schemas.openxmlformats.org/officeDocument/2006/relationships/image" Target="../media/image124.jpg"/><Relationship Id="rId7" Type="http://schemas.openxmlformats.org/officeDocument/2006/relationships/image" Target="../media/image6.jpe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" Type="http://schemas.openxmlformats.org/officeDocument/2006/relationships/image" Target="../media/image1.png"/><Relationship Id="rId29" Type="http://schemas.openxmlformats.org/officeDocument/2006/relationships/image" Target="../media/image28.jpg"/><Relationship Id="rId24" Type="http://schemas.openxmlformats.org/officeDocument/2006/relationships/image" Target="../media/image23.png"/><Relationship Id="rId40" Type="http://schemas.openxmlformats.org/officeDocument/2006/relationships/image" Target="../media/image39.jpg"/><Relationship Id="rId45" Type="http://schemas.openxmlformats.org/officeDocument/2006/relationships/image" Target="../media/image44.jpg"/><Relationship Id="rId66" Type="http://schemas.openxmlformats.org/officeDocument/2006/relationships/image" Target="../media/image65.jpg"/><Relationship Id="rId87" Type="http://schemas.openxmlformats.org/officeDocument/2006/relationships/image" Target="../media/image86.png"/><Relationship Id="rId110" Type="http://schemas.openxmlformats.org/officeDocument/2006/relationships/image" Target="../media/image109.jpg"/><Relationship Id="rId115" Type="http://schemas.openxmlformats.org/officeDocument/2006/relationships/image" Target="../media/image114.png"/><Relationship Id="rId131" Type="http://schemas.openxmlformats.org/officeDocument/2006/relationships/image" Target="../media/image130.jp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" Type="http://schemas.openxmlformats.org/officeDocument/2006/relationships/image" Target="../media/image18.jpg"/><Relationship Id="rId14" Type="http://schemas.openxmlformats.org/officeDocument/2006/relationships/image" Target="../media/image13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jpg"/><Relationship Id="rId121" Type="http://schemas.openxmlformats.org/officeDocument/2006/relationships/image" Target="../media/image120.png"/><Relationship Id="rId3" Type="http://schemas.openxmlformats.org/officeDocument/2006/relationships/image" Target="../media/image2.jp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jpg"/><Relationship Id="rId20" Type="http://schemas.openxmlformats.org/officeDocument/2006/relationships/image" Target="../media/image19.jpg"/><Relationship Id="rId41" Type="http://schemas.openxmlformats.org/officeDocument/2006/relationships/image" Target="../media/image40.jpg"/><Relationship Id="rId62" Type="http://schemas.openxmlformats.org/officeDocument/2006/relationships/image" Target="../media/image61.png"/><Relationship Id="rId83" Type="http://schemas.openxmlformats.org/officeDocument/2006/relationships/image" Target="../media/image82.gif"/><Relationship Id="rId88" Type="http://schemas.openxmlformats.org/officeDocument/2006/relationships/image" Target="../media/image87.gif"/><Relationship Id="rId111" Type="http://schemas.openxmlformats.org/officeDocument/2006/relationships/image" Target="../media/image110.jpg"/><Relationship Id="rId132" Type="http://schemas.openxmlformats.org/officeDocument/2006/relationships/image" Target="../media/image131.png"/><Relationship Id="rId15" Type="http://schemas.openxmlformats.org/officeDocument/2006/relationships/image" Target="../media/image14.jpg"/><Relationship Id="rId36" Type="http://schemas.openxmlformats.org/officeDocument/2006/relationships/image" Target="../media/image35.png"/><Relationship Id="rId57" Type="http://schemas.openxmlformats.org/officeDocument/2006/relationships/image" Target="../media/image56.jp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jpg"/><Relationship Id="rId101" Type="http://schemas.openxmlformats.org/officeDocument/2006/relationships/image" Target="../media/image100.png"/><Relationship Id="rId122" Type="http://schemas.openxmlformats.org/officeDocument/2006/relationships/image" Target="../media/image121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09">
            <a:extLst>
              <a:ext uri="{FF2B5EF4-FFF2-40B4-BE49-F238E27FC236}">
                <a16:creationId xmlns:a16="http://schemas.microsoft.com/office/drawing/2014/main" id="{05D54BBC-17F8-418E-84F8-C43A6D12A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47662" y="71520"/>
            <a:ext cx="1675080" cy="676080"/>
          </a:xfrm>
          <a:prstGeom prst="rect">
            <a:avLst/>
          </a:prstGeom>
          <a:ln>
            <a:noFill/>
          </a:ln>
        </p:spPr>
      </p:pic>
      <p:sp>
        <p:nvSpPr>
          <p:cNvPr id="112" name="TextShape 1">
            <a:extLst>
              <a:ext uri="{FF2B5EF4-FFF2-40B4-BE49-F238E27FC236}">
                <a16:creationId xmlns:a16="http://schemas.microsoft.com/office/drawing/2014/main" id="{F843B54D-7D99-4172-9716-A5A69C1FC450}"/>
              </a:ext>
            </a:extLst>
          </p:cNvPr>
          <p:cNvSpPr txBox="1"/>
          <p:nvPr/>
        </p:nvSpPr>
        <p:spPr>
          <a:xfrm>
            <a:off x="2456842" y="146998"/>
            <a:ext cx="6785640" cy="6544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</a:pP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LIGO Scientific Collaboration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Picture 113" descr="A picture containing candelabrum, object&#10;&#10;Description automatically generated">
            <a:extLst>
              <a:ext uri="{FF2B5EF4-FFF2-40B4-BE49-F238E27FC236}">
                <a16:creationId xmlns:a16="http://schemas.microsoft.com/office/drawing/2014/main" id="{0810A9B7-DD9D-42A6-B774-51E972823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5" y="70288"/>
            <a:ext cx="1106026" cy="796833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69F6A42-0A5B-4118-9F66-2A870E4ECF29}"/>
              </a:ext>
            </a:extLst>
          </p:cNvPr>
          <p:cNvGrpSpPr/>
          <p:nvPr/>
        </p:nvGrpSpPr>
        <p:grpSpPr>
          <a:xfrm>
            <a:off x="1023494" y="966839"/>
            <a:ext cx="10145012" cy="5745946"/>
            <a:chOff x="104198" y="1501864"/>
            <a:chExt cx="10145012" cy="5745946"/>
          </a:xfrm>
        </p:grpSpPr>
        <p:pic>
          <p:nvPicPr>
            <p:cNvPr id="135" name="Picture 134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E83CF80C-5046-4AC5-9415-2B184A82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188" y="6033175"/>
              <a:ext cx="1435022" cy="780036"/>
            </a:xfrm>
            <a:prstGeom prst="rect">
              <a:avLst/>
            </a:prstGeom>
          </p:spPr>
        </p:pic>
        <p:pic>
          <p:nvPicPr>
            <p:cNvPr id="136" name="Picture 135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1BC0955-66A7-46DA-8BD1-315F837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2460" y="6065833"/>
              <a:ext cx="625826" cy="634234"/>
            </a:xfrm>
            <a:prstGeom prst="rect">
              <a:avLst/>
            </a:prstGeom>
          </p:spPr>
        </p:pic>
        <p:pic>
          <p:nvPicPr>
            <p:cNvPr id="137" name="Picture 136" descr="A person with collar shirt&#10;&#10;Description automatically generated">
              <a:extLst>
                <a:ext uri="{FF2B5EF4-FFF2-40B4-BE49-F238E27FC236}">
                  <a16:creationId xmlns:a16="http://schemas.microsoft.com/office/drawing/2014/main" id="{D8C273CE-4D3C-47AD-9C33-0EA95F811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93"/>
            <a:stretch/>
          </p:blipFill>
          <p:spPr>
            <a:xfrm>
              <a:off x="6043099" y="5461628"/>
              <a:ext cx="815271" cy="784559"/>
            </a:xfrm>
            <a:prstGeom prst="rect">
              <a:avLst/>
            </a:prstGeom>
          </p:spPr>
        </p:pic>
        <p:pic>
          <p:nvPicPr>
            <p:cNvPr id="138" name="Picture 137" descr="Graphical user interface, logo&#10;&#10;Description automatically generated">
              <a:extLst>
                <a:ext uri="{FF2B5EF4-FFF2-40B4-BE49-F238E27FC236}">
                  <a16:creationId xmlns:a16="http://schemas.microsoft.com/office/drawing/2014/main" id="{AA00C8AA-FCBD-4654-8238-2DE2113718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35"/>
            <a:stretch/>
          </p:blipFill>
          <p:spPr>
            <a:xfrm>
              <a:off x="4548478" y="5691729"/>
              <a:ext cx="1523056" cy="376458"/>
            </a:xfrm>
            <a:prstGeom prst="rect">
              <a:avLst/>
            </a:prstGeom>
          </p:spPr>
        </p:pic>
        <p:pic>
          <p:nvPicPr>
            <p:cNvPr id="139" name="Picture 138" descr="A close up of a logo&#10;&#10;Description automatically generated">
              <a:extLst>
                <a:ext uri="{FF2B5EF4-FFF2-40B4-BE49-F238E27FC236}">
                  <a16:creationId xmlns:a16="http://schemas.microsoft.com/office/drawing/2014/main" id="{18A5850E-0DD1-409B-90E1-62438032A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229" y="3737080"/>
              <a:ext cx="952474" cy="484157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D0DA3EDE-4576-4A1E-AA3A-25009A84E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120" y="2392739"/>
              <a:ext cx="571300" cy="463183"/>
            </a:xfrm>
            <a:prstGeom prst="rect">
              <a:avLst/>
            </a:prstGeom>
          </p:spPr>
        </p:pic>
        <p:pic>
          <p:nvPicPr>
            <p:cNvPr id="270" name="Picture 269" descr="A close up of a logo&#10;&#10;Description automatically generated">
              <a:extLst>
                <a:ext uri="{FF2B5EF4-FFF2-40B4-BE49-F238E27FC236}">
                  <a16:creationId xmlns:a16="http://schemas.microsoft.com/office/drawing/2014/main" id="{1B40A25C-5091-4DD3-AAF7-E3805C5B0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0966" y="1544550"/>
              <a:ext cx="655168" cy="663971"/>
            </a:xfrm>
            <a:prstGeom prst="rect">
              <a:avLst/>
            </a:prstGeom>
          </p:spPr>
        </p:pic>
        <p:pic>
          <p:nvPicPr>
            <p:cNvPr id="271" name="Picture 270">
              <a:extLst>
                <a:ext uri="{FF2B5EF4-FFF2-40B4-BE49-F238E27FC236}">
                  <a16:creationId xmlns:a16="http://schemas.microsoft.com/office/drawing/2014/main" id="{CA189212-32FB-46B9-B65B-F50D474EB1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4" r="15758"/>
            <a:stretch/>
          </p:blipFill>
          <p:spPr>
            <a:xfrm>
              <a:off x="4933341" y="2116064"/>
              <a:ext cx="499837" cy="488085"/>
            </a:xfrm>
            <a:prstGeom prst="rect">
              <a:avLst/>
            </a:prstGeom>
          </p:spPr>
        </p:pic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6ACFF1BB-EB71-4E1E-A702-97F20DCA2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67"/>
            <a:stretch/>
          </p:blipFill>
          <p:spPr>
            <a:xfrm>
              <a:off x="3109518" y="1937137"/>
              <a:ext cx="589775" cy="527964"/>
            </a:xfrm>
            <a:prstGeom prst="rect">
              <a:avLst/>
            </a:prstGeom>
          </p:spPr>
        </p:pic>
        <p:pic>
          <p:nvPicPr>
            <p:cNvPr id="273" name="Picture 272" descr="A close up of a logo&#10;&#10;Description automatically generated">
              <a:extLst>
                <a:ext uri="{FF2B5EF4-FFF2-40B4-BE49-F238E27FC236}">
                  <a16:creationId xmlns:a16="http://schemas.microsoft.com/office/drawing/2014/main" id="{FD068ACF-708E-4B15-8679-328B45C87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8860" y="3844077"/>
              <a:ext cx="856644" cy="482306"/>
            </a:xfrm>
            <a:prstGeom prst="rect">
              <a:avLst/>
            </a:prstGeom>
          </p:spPr>
        </p:pic>
        <p:pic>
          <p:nvPicPr>
            <p:cNvPr id="274" name="Picture 273" descr="A close up of a logo&#10;&#10;Description automatically generated">
              <a:extLst>
                <a:ext uri="{FF2B5EF4-FFF2-40B4-BE49-F238E27FC236}">
                  <a16:creationId xmlns:a16="http://schemas.microsoft.com/office/drawing/2014/main" id="{536FF98A-3B3D-4F11-BF90-B128453D7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819" y="5170034"/>
              <a:ext cx="1119738" cy="428159"/>
            </a:xfrm>
            <a:prstGeom prst="rect">
              <a:avLst/>
            </a:prstGeom>
          </p:spPr>
        </p:pic>
        <p:pic>
          <p:nvPicPr>
            <p:cNvPr id="275" name="Picture 274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3A6CF266-7459-43F1-9F33-127F929F8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244" y="5161955"/>
              <a:ext cx="938339" cy="348299"/>
            </a:xfrm>
            <a:prstGeom prst="rect">
              <a:avLst/>
            </a:prstGeom>
          </p:spPr>
        </p:pic>
        <p:pic>
          <p:nvPicPr>
            <p:cNvPr id="276" name="Picture 275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42695F04-6715-4763-A2EF-F1EB8106C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8715" y="2096364"/>
              <a:ext cx="628733" cy="353988"/>
            </a:xfrm>
            <a:prstGeom prst="rect">
              <a:avLst/>
            </a:prstGeom>
          </p:spPr>
        </p:pic>
        <p:pic>
          <p:nvPicPr>
            <p:cNvPr id="277" name="Picture 276" descr="A close up of a logo&#10;&#10;Description automatically generated">
              <a:extLst>
                <a:ext uri="{FF2B5EF4-FFF2-40B4-BE49-F238E27FC236}">
                  <a16:creationId xmlns:a16="http://schemas.microsoft.com/office/drawing/2014/main" id="{8540D3E4-2A3A-4F61-BF35-186054415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833" y="1503749"/>
              <a:ext cx="1267770" cy="642401"/>
            </a:xfrm>
            <a:prstGeom prst="rect">
              <a:avLst/>
            </a:prstGeom>
          </p:spPr>
        </p:pic>
        <p:pic>
          <p:nvPicPr>
            <p:cNvPr id="278" name="Picture 277">
              <a:extLst>
                <a:ext uri="{FF2B5EF4-FFF2-40B4-BE49-F238E27FC236}">
                  <a16:creationId xmlns:a16="http://schemas.microsoft.com/office/drawing/2014/main" id="{C6F4EF6C-03C5-4B10-8521-1056FFC69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249" y="2008921"/>
              <a:ext cx="1424637" cy="526966"/>
            </a:xfrm>
            <a:prstGeom prst="rect">
              <a:avLst/>
            </a:prstGeom>
          </p:spPr>
        </p:pic>
        <p:pic>
          <p:nvPicPr>
            <p:cNvPr id="279" name="Picture 278">
              <a:extLst>
                <a:ext uri="{FF2B5EF4-FFF2-40B4-BE49-F238E27FC236}">
                  <a16:creationId xmlns:a16="http://schemas.microsoft.com/office/drawing/2014/main" id="{6BB34A1C-1E7B-49CF-99DC-385CD03A9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241" y="3016163"/>
              <a:ext cx="802142" cy="609690"/>
            </a:xfrm>
            <a:prstGeom prst="rect">
              <a:avLst/>
            </a:prstGeom>
          </p:spPr>
        </p:pic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1301ED87-5F30-474A-85F4-9B9F1108F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226" y="5089943"/>
              <a:ext cx="980941" cy="502293"/>
            </a:xfrm>
            <a:prstGeom prst="rect">
              <a:avLst/>
            </a:prstGeom>
          </p:spPr>
        </p:pic>
        <p:pic>
          <p:nvPicPr>
            <p:cNvPr id="281" name="Picture 280" descr="A close up of a logo&#10;&#10;Description automatically generated">
              <a:extLst>
                <a:ext uri="{FF2B5EF4-FFF2-40B4-BE49-F238E27FC236}">
                  <a16:creationId xmlns:a16="http://schemas.microsoft.com/office/drawing/2014/main" id="{2F37E7C8-7992-43EE-8AD4-DAD1C7592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2907" y="6057413"/>
              <a:ext cx="561992" cy="569541"/>
            </a:xfrm>
            <a:prstGeom prst="rect">
              <a:avLst/>
            </a:prstGeom>
          </p:spPr>
        </p:pic>
        <p:pic>
          <p:nvPicPr>
            <p:cNvPr id="282" name="Picture 281" descr="A close up of a logo&#10;&#10;Description automatically generated">
              <a:extLst>
                <a:ext uri="{FF2B5EF4-FFF2-40B4-BE49-F238E27FC236}">
                  <a16:creationId xmlns:a16="http://schemas.microsoft.com/office/drawing/2014/main" id="{C51A5487-2132-41D2-929F-42C8C69C3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859" y="6589000"/>
              <a:ext cx="541730" cy="658810"/>
            </a:xfrm>
            <a:prstGeom prst="rect">
              <a:avLst/>
            </a:prstGeom>
          </p:spPr>
        </p:pic>
        <p:pic>
          <p:nvPicPr>
            <p:cNvPr id="283" name="Picture 282" descr="A close up of a logo&#10;&#10;Description automatically generated">
              <a:extLst>
                <a:ext uri="{FF2B5EF4-FFF2-40B4-BE49-F238E27FC236}">
                  <a16:creationId xmlns:a16="http://schemas.microsoft.com/office/drawing/2014/main" id="{3272BE33-DE89-4725-B9F5-A1F23772C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35" y="2894602"/>
              <a:ext cx="629350" cy="637805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6A69B51A-BB8A-45BE-823F-FB054C3222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09"/>
            <a:stretch/>
          </p:blipFill>
          <p:spPr>
            <a:xfrm>
              <a:off x="7523519" y="2938466"/>
              <a:ext cx="1544828" cy="334275"/>
            </a:xfrm>
            <a:prstGeom prst="rect">
              <a:avLst/>
            </a:prstGeom>
          </p:spPr>
        </p:pic>
        <p:pic>
          <p:nvPicPr>
            <p:cNvPr id="285" name="Picture 284" descr="A close up of a logo&#10;&#10;Description automatically generated">
              <a:extLst>
                <a:ext uri="{FF2B5EF4-FFF2-40B4-BE49-F238E27FC236}">
                  <a16:creationId xmlns:a16="http://schemas.microsoft.com/office/drawing/2014/main" id="{F4C2CD61-EFB8-4429-93F5-6329F693A7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" r="-1" b="6099"/>
            <a:stretch/>
          </p:blipFill>
          <p:spPr>
            <a:xfrm>
              <a:off x="8140187" y="4203073"/>
              <a:ext cx="1201491" cy="471349"/>
            </a:xfrm>
            <a:prstGeom prst="rect">
              <a:avLst/>
            </a:prstGeom>
          </p:spPr>
        </p:pic>
        <p:pic>
          <p:nvPicPr>
            <p:cNvPr id="286" name="Picture 285" descr="A close up of a logo&#10;&#10;Description automatically generated">
              <a:extLst>
                <a:ext uri="{FF2B5EF4-FFF2-40B4-BE49-F238E27FC236}">
                  <a16:creationId xmlns:a16="http://schemas.microsoft.com/office/drawing/2014/main" id="{AB97AD71-2E91-4FB5-94F8-69E00AB74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012" y="4277841"/>
              <a:ext cx="915652" cy="515530"/>
            </a:xfrm>
            <a:prstGeom prst="rect">
              <a:avLst/>
            </a:prstGeom>
          </p:spPr>
        </p:pic>
        <p:pic>
          <p:nvPicPr>
            <p:cNvPr id="287" name="Picture 286" descr="A close up of a logo&#10;&#10;Description automatically generated">
              <a:extLst>
                <a:ext uri="{FF2B5EF4-FFF2-40B4-BE49-F238E27FC236}">
                  <a16:creationId xmlns:a16="http://schemas.microsoft.com/office/drawing/2014/main" id="{AB6CF670-050F-4C1E-8C81-09929A09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811" y="4259422"/>
              <a:ext cx="884872" cy="551135"/>
            </a:xfrm>
            <a:prstGeom prst="rect">
              <a:avLst/>
            </a:prstGeom>
          </p:spPr>
        </p:pic>
        <p:pic>
          <p:nvPicPr>
            <p:cNvPr id="288" name="Picture 28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ABF8E01D-8CC2-4877-A818-99E0589DD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647" y="2441297"/>
              <a:ext cx="499837" cy="506551"/>
            </a:xfrm>
            <a:prstGeom prst="rect">
              <a:avLst/>
            </a:prstGeom>
          </p:spPr>
        </p:pic>
        <p:pic>
          <p:nvPicPr>
            <p:cNvPr id="289" name="Picture 288">
              <a:extLst>
                <a:ext uri="{FF2B5EF4-FFF2-40B4-BE49-F238E27FC236}">
                  <a16:creationId xmlns:a16="http://schemas.microsoft.com/office/drawing/2014/main" id="{0E5A370E-B6BF-4AC6-BE07-DEA1A0D6D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135" y="1982202"/>
              <a:ext cx="1091447" cy="622188"/>
            </a:xfrm>
            <a:prstGeom prst="rect">
              <a:avLst/>
            </a:prstGeom>
          </p:spPr>
        </p:pic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A2A1E2AF-D144-4A0F-BDDB-C9B2DD923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0948" y="1629524"/>
              <a:ext cx="603931" cy="323024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629846F4-9F98-4DD0-9719-115B793FCD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98" y="1501864"/>
              <a:ext cx="1005730" cy="499221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7E9563DC-15F6-4E38-9B5D-C6ADB8E3A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089" y="3885894"/>
              <a:ext cx="1681660" cy="448987"/>
            </a:xfrm>
            <a:prstGeom prst="rect">
              <a:avLst/>
            </a:prstGeom>
          </p:spPr>
        </p:pic>
        <p:pic>
          <p:nvPicPr>
            <p:cNvPr id="293" name="Picture 292" descr="A close up of a device&#10;&#10;Description automatically generated">
              <a:extLst>
                <a:ext uri="{FF2B5EF4-FFF2-40B4-BE49-F238E27FC236}">
                  <a16:creationId xmlns:a16="http://schemas.microsoft.com/office/drawing/2014/main" id="{1CBA7A4F-BE72-40BA-9CBB-1446ED51D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4109" y="4024031"/>
              <a:ext cx="834028" cy="704361"/>
            </a:xfrm>
            <a:prstGeom prst="rect">
              <a:avLst/>
            </a:prstGeom>
          </p:spPr>
        </p:pic>
        <p:pic>
          <p:nvPicPr>
            <p:cNvPr id="294" name="Picture 293" descr="A close up of a logo&#10;&#10;Description automatically generated">
              <a:extLst>
                <a:ext uri="{FF2B5EF4-FFF2-40B4-BE49-F238E27FC236}">
                  <a16:creationId xmlns:a16="http://schemas.microsoft.com/office/drawing/2014/main" id="{8E7C4152-6512-4AF0-B13D-EF36B0ED2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703" y="1647696"/>
              <a:ext cx="901451" cy="395169"/>
            </a:xfrm>
            <a:prstGeom prst="rect">
              <a:avLst/>
            </a:prstGeom>
          </p:spPr>
        </p:pic>
        <p:pic>
          <p:nvPicPr>
            <p:cNvPr id="295" name="Picture 294" descr="A close up of a logo&#10;&#10;Description automatically generated">
              <a:extLst>
                <a:ext uri="{FF2B5EF4-FFF2-40B4-BE49-F238E27FC236}">
                  <a16:creationId xmlns:a16="http://schemas.microsoft.com/office/drawing/2014/main" id="{6A84EA0A-E560-4D80-A905-B9795E854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2445" y="1549475"/>
              <a:ext cx="500293" cy="602080"/>
            </a:xfrm>
            <a:prstGeom prst="rect">
              <a:avLst/>
            </a:prstGeom>
          </p:spPr>
        </p:pic>
        <p:pic>
          <p:nvPicPr>
            <p:cNvPr id="296" name="Picture 295" descr="A close up of a logo&#10;&#10;Description automatically generated">
              <a:extLst>
                <a:ext uri="{FF2B5EF4-FFF2-40B4-BE49-F238E27FC236}">
                  <a16:creationId xmlns:a16="http://schemas.microsoft.com/office/drawing/2014/main" id="{4637EE98-2ABA-48D2-A96A-C2041CE7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31" y="1700154"/>
              <a:ext cx="930171" cy="361074"/>
            </a:xfrm>
            <a:prstGeom prst="rect">
              <a:avLst/>
            </a:prstGeom>
          </p:spPr>
        </p:pic>
        <p:pic>
          <p:nvPicPr>
            <p:cNvPr id="297" name="Picture 296">
              <a:extLst>
                <a:ext uri="{FF2B5EF4-FFF2-40B4-BE49-F238E27FC236}">
                  <a16:creationId xmlns:a16="http://schemas.microsoft.com/office/drawing/2014/main" id="{B09B105E-608B-4A80-A5B2-85E678117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5" t="8721" r="25732" b="62161"/>
            <a:stretch/>
          </p:blipFill>
          <p:spPr>
            <a:xfrm>
              <a:off x="2888829" y="1621422"/>
              <a:ext cx="875392" cy="354042"/>
            </a:xfrm>
            <a:prstGeom prst="rect">
              <a:avLst/>
            </a:prstGeom>
          </p:spPr>
        </p:pic>
        <p:pic>
          <p:nvPicPr>
            <p:cNvPr id="298" name="Picture 297" descr="A close up of a logo&#10;&#10;Description automatically generated">
              <a:extLst>
                <a:ext uri="{FF2B5EF4-FFF2-40B4-BE49-F238E27FC236}">
                  <a16:creationId xmlns:a16="http://schemas.microsoft.com/office/drawing/2014/main" id="{BD094E35-75C7-4844-A04C-EE9CF71F9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2946" y="1638374"/>
              <a:ext cx="946151" cy="335601"/>
            </a:xfrm>
            <a:prstGeom prst="rect">
              <a:avLst/>
            </a:prstGeom>
          </p:spPr>
        </p:pic>
        <p:pic>
          <p:nvPicPr>
            <p:cNvPr id="299" name="Picture 298">
              <a:extLst>
                <a:ext uri="{FF2B5EF4-FFF2-40B4-BE49-F238E27FC236}">
                  <a16:creationId xmlns:a16="http://schemas.microsoft.com/office/drawing/2014/main" id="{F83479FC-53F8-468E-B427-D20F51091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432" y="1602623"/>
              <a:ext cx="468171" cy="474462"/>
            </a:xfrm>
            <a:prstGeom prst="rect">
              <a:avLst/>
            </a:prstGeom>
          </p:spPr>
        </p:pic>
        <p:pic>
          <p:nvPicPr>
            <p:cNvPr id="300" name="Picture 299" descr="A drawing of a person&#10;&#10;Description automatically generated">
              <a:extLst>
                <a:ext uri="{FF2B5EF4-FFF2-40B4-BE49-F238E27FC236}">
                  <a16:creationId xmlns:a16="http://schemas.microsoft.com/office/drawing/2014/main" id="{762D9E36-5E69-424B-B9B2-0F578233A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610" y="1608265"/>
              <a:ext cx="560492" cy="450130"/>
            </a:xfrm>
            <a:prstGeom prst="rect">
              <a:avLst/>
            </a:prstGeom>
          </p:spPr>
        </p:pic>
        <p:pic>
          <p:nvPicPr>
            <p:cNvPr id="301" name="Picture 300">
              <a:extLst>
                <a:ext uri="{FF2B5EF4-FFF2-40B4-BE49-F238E27FC236}">
                  <a16:creationId xmlns:a16="http://schemas.microsoft.com/office/drawing/2014/main" id="{42FEA1A9-7F14-4D0D-8858-D73B607B3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88" y="2051308"/>
              <a:ext cx="691785" cy="308318"/>
            </a:xfrm>
            <a:prstGeom prst="rect">
              <a:avLst/>
            </a:prstGeom>
          </p:spPr>
        </p:pic>
        <p:pic>
          <p:nvPicPr>
            <p:cNvPr id="302" name="Picture 301" descr="A close up of a sign&#10;&#10;Description automatically generated">
              <a:extLst>
                <a:ext uri="{FF2B5EF4-FFF2-40B4-BE49-F238E27FC236}">
                  <a16:creationId xmlns:a16="http://schemas.microsoft.com/office/drawing/2014/main" id="{8369BA70-D7B5-42F4-BE59-A1F7E9A18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613" y="2105277"/>
              <a:ext cx="444741" cy="463183"/>
            </a:xfrm>
            <a:prstGeom prst="rect">
              <a:avLst/>
            </a:prstGeom>
          </p:spPr>
        </p:pic>
        <p:pic>
          <p:nvPicPr>
            <p:cNvPr id="303" name="Picture 302" descr="A close up of a sign&#10;&#10;Description automatically generated">
              <a:extLst>
                <a:ext uri="{FF2B5EF4-FFF2-40B4-BE49-F238E27FC236}">
                  <a16:creationId xmlns:a16="http://schemas.microsoft.com/office/drawing/2014/main" id="{358E6708-4388-4AF5-A3D2-5C1C7E05F6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4519" y="2063271"/>
              <a:ext cx="902694" cy="426916"/>
            </a:xfrm>
            <a:prstGeom prst="rect">
              <a:avLst/>
            </a:prstGeom>
          </p:spPr>
        </p:pic>
        <p:pic>
          <p:nvPicPr>
            <p:cNvPr id="304" name="Picture 303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8504B18C-7689-4860-9ED6-764EC9EE2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731" y="2185828"/>
              <a:ext cx="389735" cy="295847"/>
            </a:xfrm>
            <a:prstGeom prst="rect">
              <a:avLst/>
            </a:prstGeom>
          </p:spPr>
        </p:pic>
        <p:pic>
          <p:nvPicPr>
            <p:cNvPr id="305" name="Picture 304">
              <a:extLst>
                <a:ext uri="{FF2B5EF4-FFF2-40B4-BE49-F238E27FC236}">
                  <a16:creationId xmlns:a16="http://schemas.microsoft.com/office/drawing/2014/main" id="{F0C19142-B79F-4E81-B6C3-7FB507B38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9586" y="2123967"/>
              <a:ext cx="891000" cy="247129"/>
            </a:xfrm>
            <a:prstGeom prst="rect">
              <a:avLst/>
            </a:prstGeom>
          </p:spPr>
        </p:pic>
        <p:pic>
          <p:nvPicPr>
            <p:cNvPr id="306" name="Picture 305" descr="A close up of a sign&#10;&#10;Description automatically generated">
              <a:extLst>
                <a:ext uri="{FF2B5EF4-FFF2-40B4-BE49-F238E27FC236}">
                  <a16:creationId xmlns:a16="http://schemas.microsoft.com/office/drawing/2014/main" id="{6FE1C30E-06CA-4D97-8378-775BA3F1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329" y="2468376"/>
              <a:ext cx="599182" cy="441624"/>
            </a:xfrm>
            <a:prstGeom prst="rect">
              <a:avLst/>
            </a:prstGeom>
          </p:spPr>
        </p:pic>
        <p:pic>
          <p:nvPicPr>
            <p:cNvPr id="307" name="Picture 306" descr="A close up of a sign&#10;&#10;Description automatically generated">
              <a:extLst>
                <a:ext uri="{FF2B5EF4-FFF2-40B4-BE49-F238E27FC236}">
                  <a16:creationId xmlns:a16="http://schemas.microsoft.com/office/drawing/2014/main" id="{57E5C5D7-BBF1-4674-8E28-B49C0FEDF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132" y="2471591"/>
              <a:ext cx="387108" cy="433109"/>
            </a:xfrm>
            <a:prstGeom prst="rect">
              <a:avLst/>
            </a:prstGeom>
          </p:spPr>
        </p:pic>
        <p:pic>
          <p:nvPicPr>
            <p:cNvPr id="308" name="Picture 30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1AD68546-400B-4F20-B0DE-E143F8FAE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82" y="2177839"/>
              <a:ext cx="931970" cy="306435"/>
            </a:xfrm>
            <a:prstGeom prst="rect">
              <a:avLst/>
            </a:prstGeom>
          </p:spPr>
        </p:pic>
        <p:pic>
          <p:nvPicPr>
            <p:cNvPr id="309" name="Picture 308">
              <a:extLst>
                <a:ext uri="{FF2B5EF4-FFF2-40B4-BE49-F238E27FC236}">
                  <a16:creationId xmlns:a16="http://schemas.microsoft.com/office/drawing/2014/main" id="{E39BD31E-2E02-4CF7-8EB8-23C556354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721"/>
            <a:stretch/>
          </p:blipFill>
          <p:spPr>
            <a:xfrm>
              <a:off x="3097783" y="2510044"/>
              <a:ext cx="711313" cy="297661"/>
            </a:xfrm>
            <a:prstGeom prst="rect">
              <a:avLst/>
            </a:prstGeom>
          </p:spPr>
        </p:pic>
        <p:pic>
          <p:nvPicPr>
            <p:cNvPr id="310" name="Picture 309" descr="A close up of a logo&#10;&#10;Description automatically generated">
              <a:extLst>
                <a:ext uri="{FF2B5EF4-FFF2-40B4-BE49-F238E27FC236}">
                  <a16:creationId xmlns:a16="http://schemas.microsoft.com/office/drawing/2014/main" id="{34328C6F-E845-4EBC-BBD9-45A2EF3B5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32" y="3575006"/>
              <a:ext cx="691922" cy="240143"/>
            </a:xfrm>
            <a:prstGeom prst="rect">
              <a:avLst/>
            </a:prstGeom>
          </p:spPr>
        </p:pic>
        <p:pic>
          <p:nvPicPr>
            <p:cNvPr id="311" name="Picture 310" descr="A close up of a logo&#10;&#10;Description automatically generated">
              <a:extLst>
                <a:ext uri="{FF2B5EF4-FFF2-40B4-BE49-F238E27FC236}">
                  <a16:creationId xmlns:a16="http://schemas.microsoft.com/office/drawing/2014/main" id="{C5EC097B-883C-4D12-8973-2A49C2AFC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20" y="3531570"/>
              <a:ext cx="1135818" cy="328879"/>
            </a:xfrm>
            <a:prstGeom prst="rect">
              <a:avLst/>
            </a:prstGeom>
          </p:spPr>
        </p:pic>
        <p:pic>
          <p:nvPicPr>
            <p:cNvPr id="312" name="Picture 311" descr="A drawing of a face&#10;&#10;Description automatically generated">
              <a:extLst>
                <a:ext uri="{FF2B5EF4-FFF2-40B4-BE49-F238E27FC236}">
                  <a16:creationId xmlns:a16="http://schemas.microsoft.com/office/drawing/2014/main" id="{269E1080-8108-471E-AF5A-97E9AC27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740" y="3507221"/>
              <a:ext cx="880410" cy="268363"/>
            </a:xfrm>
            <a:prstGeom prst="rect">
              <a:avLst/>
            </a:prstGeom>
          </p:spPr>
        </p:pic>
        <p:pic>
          <p:nvPicPr>
            <p:cNvPr id="313" name="Picture 312">
              <a:extLst>
                <a:ext uri="{FF2B5EF4-FFF2-40B4-BE49-F238E27FC236}">
                  <a16:creationId xmlns:a16="http://schemas.microsoft.com/office/drawing/2014/main" id="{2137B0C2-B619-47E4-8D0F-584BA467D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677" y="3837255"/>
              <a:ext cx="840253" cy="479186"/>
            </a:xfrm>
            <a:prstGeom prst="rect">
              <a:avLst/>
            </a:prstGeom>
          </p:spPr>
        </p:pic>
        <p:pic>
          <p:nvPicPr>
            <p:cNvPr id="314" name="Picture 313">
              <a:extLst>
                <a:ext uri="{FF2B5EF4-FFF2-40B4-BE49-F238E27FC236}">
                  <a16:creationId xmlns:a16="http://schemas.microsoft.com/office/drawing/2014/main" id="{0CFB0854-4E13-4FE9-BCCD-9CCB4589C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1362" y="4388313"/>
              <a:ext cx="842843" cy="278911"/>
            </a:xfrm>
            <a:prstGeom prst="rect">
              <a:avLst/>
            </a:prstGeom>
          </p:spPr>
        </p:pic>
        <p:pic>
          <p:nvPicPr>
            <p:cNvPr id="315" name="Picture 314">
              <a:extLst>
                <a:ext uri="{FF2B5EF4-FFF2-40B4-BE49-F238E27FC236}">
                  <a16:creationId xmlns:a16="http://schemas.microsoft.com/office/drawing/2014/main" id="{D2074C97-602D-45FE-9EC7-AB5B9786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324" y="2592726"/>
              <a:ext cx="476710" cy="392787"/>
            </a:xfrm>
            <a:prstGeom prst="rect">
              <a:avLst/>
            </a:prstGeom>
          </p:spPr>
        </p:pic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5B95C1AC-95E3-46C6-91E3-4518CA77E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973" y="2608520"/>
              <a:ext cx="1126098" cy="284671"/>
            </a:xfrm>
            <a:prstGeom prst="rect">
              <a:avLst/>
            </a:prstGeom>
          </p:spPr>
        </p:pic>
        <p:pic>
          <p:nvPicPr>
            <p:cNvPr id="317" name="Picture 316" descr="A close up of a logo&#10;&#10;Description automatically generated">
              <a:extLst>
                <a:ext uri="{FF2B5EF4-FFF2-40B4-BE49-F238E27FC236}">
                  <a16:creationId xmlns:a16="http://schemas.microsoft.com/office/drawing/2014/main" id="{CFF8C5FA-66F2-4517-9C0C-1620CB7EF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4382" y="2578538"/>
              <a:ext cx="972958" cy="217262"/>
            </a:xfrm>
            <a:prstGeom prst="rect">
              <a:avLst/>
            </a:prstGeom>
          </p:spPr>
        </p:pic>
        <p:pic>
          <p:nvPicPr>
            <p:cNvPr id="318" name="Picture 317" descr="A close up of a sign&#10;&#10;Description automatically generated">
              <a:extLst>
                <a:ext uri="{FF2B5EF4-FFF2-40B4-BE49-F238E27FC236}">
                  <a16:creationId xmlns:a16="http://schemas.microsoft.com/office/drawing/2014/main" id="{8B4752AA-782A-449B-B036-B0A0CAB6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0996" y="3440903"/>
              <a:ext cx="476195" cy="463626"/>
            </a:xfrm>
            <a:prstGeom prst="rect">
              <a:avLst/>
            </a:prstGeom>
          </p:spPr>
        </p:pic>
        <p:pic>
          <p:nvPicPr>
            <p:cNvPr id="319" name="Picture 318" descr="A close up of a sign&#10;&#10;Description automatically generated">
              <a:extLst>
                <a:ext uri="{FF2B5EF4-FFF2-40B4-BE49-F238E27FC236}">
                  <a16:creationId xmlns:a16="http://schemas.microsoft.com/office/drawing/2014/main" id="{4BE536FE-3102-4A72-9DF4-25185032F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1470" y="2949797"/>
              <a:ext cx="476195" cy="368047"/>
            </a:xfrm>
            <a:prstGeom prst="rect">
              <a:avLst/>
            </a:prstGeom>
          </p:spPr>
        </p:pic>
        <p:pic>
          <p:nvPicPr>
            <p:cNvPr id="320" name="Picture 319" descr="A close up of a logo&#10;&#10;Description automatically generated">
              <a:extLst>
                <a:ext uri="{FF2B5EF4-FFF2-40B4-BE49-F238E27FC236}">
                  <a16:creationId xmlns:a16="http://schemas.microsoft.com/office/drawing/2014/main" id="{7BA91AC6-AE80-4FCC-9BCB-5391E6B06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683" y="4804032"/>
              <a:ext cx="867939" cy="253641"/>
            </a:xfrm>
            <a:prstGeom prst="rect">
              <a:avLst/>
            </a:prstGeom>
          </p:spPr>
        </p:pic>
        <p:pic>
          <p:nvPicPr>
            <p:cNvPr id="321" name="Picture 32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5B33ADDF-07A3-4F7F-96D9-20CC23317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128" y="4704788"/>
              <a:ext cx="938340" cy="249109"/>
            </a:xfrm>
            <a:prstGeom prst="rect">
              <a:avLst/>
            </a:prstGeom>
          </p:spPr>
        </p:pic>
        <p:pic>
          <p:nvPicPr>
            <p:cNvPr id="322" name="Picture 3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2321D4C-B114-4149-B3B3-CEFD58A56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8862" y="3772038"/>
              <a:ext cx="428440" cy="504392"/>
            </a:xfrm>
            <a:prstGeom prst="rect">
              <a:avLst/>
            </a:prstGeom>
          </p:spPr>
        </p:pic>
        <p:pic>
          <p:nvPicPr>
            <p:cNvPr id="323" name="Picture 322" descr="A drawing of a face&#10;&#10;Description automatically generated">
              <a:extLst>
                <a:ext uri="{FF2B5EF4-FFF2-40B4-BE49-F238E27FC236}">
                  <a16:creationId xmlns:a16="http://schemas.microsoft.com/office/drawing/2014/main" id="{D8B36E54-C043-4B49-B496-FD363E5AB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7405" y="3614304"/>
              <a:ext cx="888099" cy="278475"/>
            </a:xfrm>
            <a:prstGeom prst="rect">
              <a:avLst/>
            </a:prstGeom>
          </p:spPr>
        </p:pic>
        <p:pic>
          <p:nvPicPr>
            <p:cNvPr id="324" name="Picture 323" descr="A close up of a logo&#10;&#10;Description automatically generated">
              <a:extLst>
                <a:ext uri="{FF2B5EF4-FFF2-40B4-BE49-F238E27FC236}">
                  <a16:creationId xmlns:a16="http://schemas.microsoft.com/office/drawing/2014/main" id="{8BDF6D3B-C460-4558-972D-73CCA9BA8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4221" y="4186869"/>
              <a:ext cx="987020" cy="324258"/>
            </a:xfrm>
            <a:prstGeom prst="rect">
              <a:avLst/>
            </a:prstGeom>
          </p:spPr>
        </p:pic>
        <p:pic>
          <p:nvPicPr>
            <p:cNvPr id="325" name="Picture 324">
              <a:extLst>
                <a:ext uri="{FF2B5EF4-FFF2-40B4-BE49-F238E27FC236}">
                  <a16:creationId xmlns:a16="http://schemas.microsoft.com/office/drawing/2014/main" id="{E14016D2-DD22-4BD1-A77A-A7093D54FB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27"/>
            <a:stretch/>
          </p:blipFill>
          <p:spPr>
            <a:xfrm>
              <a:off x="7240807" y="3286610"/>
              <a:ext cx="695279" cy="414615"/>
            </a:xfrm>
            <a:prstGeom prst="rect">
              <a:avLst/>
            </a:prstGeom>
          </p:spPr>
        </p:pic>
        <p:pic>
          <p:nvPicPr>
            <p:cNvPr id="326" name="Picture 325" descr="A close up of a logo&#10;&#10;Description automatically generated">
              <a:extLst>
                <a:ext uri="{FF2B5EF4-FFF2-40B4-BE49-F238E27FC236}">
                  <a16:creationId xmlns:a16="http://schemas.microsoft.com/office/drawing/2014/main" id="{15B40FF1-6EED-4622-96F8-2C6EB214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5110" y="5151072"/>
              <a:ext cx="885160" cy="278935"/>
            </a:xfrm>
            <a:prstGeom prst="rect">
              <a:avLst/>
            </a:prstGeom>
          </p:spPr>
        </p:pic>
        <p:pic>
          <p:nvPicPr>
            <p:cNvPr id="327" name="Picture 326">
              <a:extLst>
                <a:ext uri="{FF2B5EF4-FFF2-40B4-BE49-F238E27FC236}">
                  <a16:creationId xmlns:a16="http://schemas.microsoft.com/office/drawing/2014/main" id="{DE45CF20-712A-44A0-B78C-366F4F9CD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6192" y="3244154"/>
              <a:ext cx="1151014" cy="290323"/>
            </a:xfrm>
            <a:prstGeom prst="rect">
              <a:avLst/>
            </a:prstGeom>
          </p:spPr>
        </p:pic>
        <p:pic>
          <p:nvPicPr>
            <p:cNvPr id="328" name="Picture 327" descr="A close up of a logo&#10;&#10;Description automatically generated">
              <a:extLst>
                <a:ext uri="{FF2B5EF4-FFF2-40B4-BE49-F238E27FC236}">
                  <a16:creationId xmlns:a16="http://schemas.microsoft.com/office/drawing/2014/main" id="{EA9435D3-F10C-4496-A1FE-9C6C86010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640" y="2948568"/>
              <a:ext cx="422494" cy="428171"/>
            </a:xfrm>
            <a:prstGeom prst="rect">
              <a:avLst/>
            </a:prstGeom>
          </p:spPr>
        </p:pic>
        <p:pic>
          <p:nvPicPr>
            <p:cNvPr id="329" name="Picture 328">
              <a:extLst>
                <a:ext uri="{FF2B5EF4-FFF2-40B4-BE49-F238E27FC236}">
                  <a16:creationId xmlns:a16="http://schemas.microsoft.com/office/drawing/2014/main" id="{D91D16F2-2E3E-4CB9-B789-EDA634A6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1830" y="3052324"/>
              <a:ext cx="999226" cy="127536"/>
            </a:xfrm>
            <a:prstGeom prst="rect">
              <a:avLst/>
            </a:prstGeom>
          </p:spPr>
        </p:pic>
        <p:pic>
          <p:nvPicPr>
            <p:cNvPr id="330" name="Picture 329" descr="A close up of a sign&#10;&#10;Description automatically generated">
              <a:extLst>
                <a:ext uri="{FF2B5EF4-FFF2-40B4-BE49-F238E27FC236}">
                  <a16:creationId xmlns:a16="http://schemas.microsoft.com/office/drawing/2014/main" id="{7013972A-EF43-4EDF-98E2-A0752573E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4402" y="3006259"/>
              <a:ext cx="990493" cy="327240"/>
            </a:xfrm>
            <a:prstGeom prst="rect">
              <a:avLst/>
            </a:prstGeom>
          </p:spPr>
        </p:pic>
        <p:pic>
          <p:nvPicPr>
            <p:cNvPr id="331" name="Picture 330">
              <a:extLst>
                <a:ext uri="{FF2B5EF4-FFF2-40B4-BE49-F238E27FC236}">
                  <a16:creationId xmlns:a16="http://schemas.microsoft.com/office/drawing/2014/main" id="{3C8E1DC6-5CD9-4EE2-B4DB-B278A1F43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5668" y="2968281"/>
              <a:ext cx="548985" cy="287839"/>
            </a:xfrm>
            <a:prstGeom prst="rect">
              <a:avLst/>
            </a:prstGeom>
          </p:spPr>
        </p:pic>
        <p:pic>
          <p:nvPicPr>
            <p:cNvPr id="332" name="Picture 331">
              <a:extLst>
                <a:ext uri="{FF2B5EF4-FFF2-40B4-BE49-F238E27FC236}">
                  <a16:creationId xmlns:a16="http://schemas.microsoft.com/office/drawing/2014/main" id="{32FA2DF0-7C9D-4343-B9D9-E1D261D4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6123" y="2988384"/>
              <a:ext cx="621335" cy="269864"/>
            </a:xfrm>
            <a:prstGeom prst="rect">
              <a:avLst/>
            </a:prstGeom>
          </p:spPr>
        </p:pic>
        <p:pic>
          <p:nvPicPr>
            <p:cNvPr id="333" name="Picture 332">
              <a:extLst>
                <a:ext uri="{FF2B5EF4-FFF2-40B4-BE49-F238E27FC236}">
                  <a16:creationId xmlns:a16="http://schemas.microsoft.com/office/drawing/2014/main" id="{4AF34CBB-D8E8-44C1-BFD5-20B9BF6D6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610" y="3312014"/>
              <a:ext cx="1007377" cy="348280"/>
            </a:xfrm>
            <a:prstGeom prst="rect">
              <a:avLst/>
            </a:prstGeom>
          </p:spPr>
        </p:pic>
        <p:pic>
          <p:nvPicPr>
            <p:cNvPr id="334" name="Picture 333">
              <a:extLst>
                <a:ext uri="{FF2B5EF4-FFF2-40B4-BE49-F238E27FC236}">
                  <a16:creationId xmlns:a16="http://schemas.microsoft.com/office/drawing/2014/main" id="{7C25F35E-DE01-4D06-A24B-4FD29A64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998" y="3265120"/>
              <a:ext cx="776546" cy="524653"/>
            </a:xfrm>
            <a:prstGeom prst="rect">
              <a:avLst/>
            </a:prstGeom>
          </p:spPr>
        </p:pic>
        <p:pic>
          <p:nvPicPr>
            <p:cNvPr id="335" name="Picture 334" descr="A close up of a logo&#10;&#10;Description automatically generated">
              <a:extLst>
                <a:ext uri="{FF2B5EF4-FFF2-40B4-BE49-F238E27FC236}">
                  <a16:creationId xmlns:a16="http://schemas.microsoft.com/office/drawing/2014/main" id="{39969EB7-BAC2-4CE4-BD28-5B313039D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3607" y="3390622"/>
              <a:ext cx="860212" cy="314806"/>
            </a:xfrm>
            <a:prstGeom prst="rect">
              <a:avLst/>
            </a:prstGeom>
          </p:spPr>
        </p:pic>
        <p:pic>
          <p:nvPicPr>
            <p:cNvPr id="336" name="Picture 335" descr="A close up of a logo&#10;&#10;Description automatically generated">
              <a:extLst>
                <a:ext uri="{FF2B5EF4-FFF2-40B4-BE49-F238E27FC236}">
                  <a16:creationId xmlns:a16="http://schemas.microsoft.com/office/drawing/2014/main" id="{EA49969E-E49D-48C0-9A0F-59D61A27F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35" y="6194599"/>
              <a:ext cx="1051127" cy="234981"/>
            </a:xfrm>
            <a:prstGeom prst="rect">
              <a:avLst/>
            </a:prstGeom>
          </p:spPr>
        </p:pic>
        <p:pic>
          <p:nvPicPr>
            <p:cNvPr id="337" name="Picture 336">
              <a:extLst>
                <a:ext uri="{FF2B5EF4-FFF2-40B4-BE49-F238E27FC236}">
                  <a16:creationId xmlns:a16="http://schemas.microsoft.com/office/drawing/2014/main" id="{A9F0C61C-6CCF-4115-A952-AB3283B7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89" y="5699499"/>
              <a:ext cx="770710" cy="297248"/>
            </a:xfrm>
            <a:prstGeom prst="rect">
              <a:avLst/>
            </a:prstGeom>
          </p:spPr>
        </p:pic>
        <p:pic>
          <p:nvPicPr>
            <p:cNvPr id="338" name="Picture 337" descr="A close up of a logo&#10;&#10;Description automatically generated">
              <a:extLst>
                <a:ext uri="{FF2B5EF4-FFF2-40B4-BE49-F238E27FC236}">
                  <a16:creationId xmlns:a16="http://schemas.microsoft.com/office/drawing/2014/main" id="{4008016C-62E7-454E-82A5-FCADE2AC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53" y="5566058"/>
              <a:ext cx="491372" cy="522999"/>
            </a:xfrm>
            <a:prstGeom prst="rect">
              <a:avLst/>
            </a:prstGeom>
          </p:spPr>
        </p:pic>
        <p:pic>
          <p:nvPicPr>
            <p:cNvPr id="339" name="Picture 338" descr="A close up of a sign&#10;&#10;Description automatically generated">
              <a:extLst>
                <a:ext uri="{FF2B5EF4-FFF2-40B4-BE49-F238E27FC236}">
                  <a16:creationId xmlns:a16="http://schemas.microsoft.com/office/drawing/2014/main" id="{5725B0CD-E991-44AB-8A19-94F8D7559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512" y="5667385"/>
              <a:ext cx="428840" cy="363486"/>
            </a:xfrm>
            <a:prstGeom prst="rect">
              <a:avLst/>
            </a:prstGeom>
          </p:spPr>
        </p:pic>
        <p:pic>
          <p:nvPicPr>
            <p:cNvPr id="340" name="Picture 339" descr="A close up of a logo&#10;&#10;Description automatically generated">
              <a:extLst>
                <a:ext uri="{FF2B5EF4-FFF2-40B4-BE49-F238E27FC236}">
                  <a16:creationId xmlns:a16="http://schemas.microsoft.com/office/drawing/2014/main" id="{B085DECB-E025-4387-895B-1BA60491E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336" y="6095435"/>
              <a:ext cx="502205" cy="487505"/>
            </a:xfrm>
            <a:prstGeom prst="rect">
              <a:avLst/>
            </a:prstGeom>
          </p:spPr>
        </p:pic>
        <p:pic>
          <p:nvPicPr>
            <p:cNvPr id="341" name="Picture 340" descr="A close up of a logo&#10;&#10;Description automatically generated">
              <a:extLst>
                <a:ext uri="{FF2B5EF4-FFF2-40B4-BE49-F238E27FC236}">
                  <a16:creationId xmlns:a16="http://schemas.microsoft.com/office/drawing/2014/main" id="{BAF8C963-C577-464F-84B5-3E09E64BB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1590" y="5527893"/>
              <a:ext cx="629288" cy="572375"/>
            </a:xfrm>
            <a:prstGeom prst="rect">
              <a:avLst/>
            </a:prstGeom>
          </p:spPr>
        </p:pic>
        <p:pic>
          <p:nvPicPr>
            <p:cNvPr id="342" name="Picture 341">
              <a:extLst>
                <a:ext uri="{FF2B5EF4-FFF2-40B4-BE49-F238E27FC236}">
                  <a16:creationId xmlns:a16="http://schemas.microsoft.com/office/drawing/2014/main" id="{EA5A1A02-D6C7-49AC-ADEF-3F4E29184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15" y="5662801"/>
              <a:ext cx="718476" cy="327241"/>
            </a:xfrm>
            <a:prstGeom prst="rect">
              <a:avLst/>
            </a:prstGeom>
          </p:spPr>
        </p:pic>
        <p:pic>
          <p:nvPicPr>
            <p:cNvPr id="343" name="Picture 342" descr="A picture containing queen&#10;&#10;Description automatically generated">
              <a:extLst>
                <a:ext uri="{FF2B5EF4-FFF2-40B4-BE49-F238E27FC236}">
                  <a16:creationId xmlns:a16="http://schemas.microsoft.com/office/drawing/2014/main" id="{325900B7-B080-405E-A379-3F45ED72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647" y="3068237"/>
              <a:ext cx="478828" cy="484313"/>
            </a:xfrm>
            <a:prstGeom prst="rect">
              <a:avLst/>
            </a:prstGeom>
          </p:spPr>
        </p:pic>
        <p:pic>
          <p:nvPicPr>
            <p:cNvPr id="344" name="Picture 343" descr="A close up of a logo&#10;&#10;Description automatically generated">
              <a:extLst>
                <a:ext uri="{FF2B5EF4-FFF2-40B4-BE49-F238E27FC236}">
                  <a16:creationId xmlns:a16="http://schemas.microsoft.com/office/drawing/2014/main" id="{9BF774B9-3394-450F-B506-4A7FCB95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1871" y="3772578"/>
              <a:ext cx="984736" cy="258473"/>
            </a:xfrm>
            <a:prstGeom prst="rect">
              <a:avLst/>
            </a:prstGeom>
          </p:spPr>
        </p:pic>
        <p:pic>
          <p:nvPicPr>
            <p:cNvPr id="345" name="Picture 34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DCD15C0-B707-4854-83A3-D23F09EF7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033" y="3662173"/>
              <a:ext cx="577031" cy="547476"/>
            </a:xfrm>
            <a:prstGeom prst="rect">
              <a:avLst/>
            </a:prstGeom>
          </p:spPr>
        </p:pic>
        <p:pic>
          <p:nvPicPr>
            <p:cNvPr id="346" name="Picture 345" descr="A black sign with white text&#10;&#10;Description automatically generated">
              <a:extLst>
                <a:ext uri="{FF2B5EF4-FFF2-40B4-BE49-F238E27FC236}">
                  <a16:creationId xmlns:a16="http://schemas.microsoft.com/office/drawing/2014/main" id="{DF8B51C9-4ADA-49AC-A566-C41AAC053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067" y="4199891"/>
              <a:ext cx="463410" cy="469637"/>
            </a:xfrm>
            <a:prstGeom prst="rect">
              <a:avLst/>
            </a:prstGeom>
          </p:spPr>
        </p:pic>
        <p:pic>
          <p:nvPicPr>
            <p:cNvPr id="347" name="Picture 346">
              <a:extLst>
                <a:ext uri="{FF2B5EF4-FFF2-40B4-BE49-F238E27FC236}">
                  <a16:creationId xmlns:a16="http://schemas.microsoft.com/office/drawing/2014/main" id="{802C77FB-13C3-45A0-AB3C-D295CFEBF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711" y="4276430"/>
              <a:ext cx="942515" cy="230415"/>
            </a:xfrm>
            <a:prstGeom prst="rect">
              <a:avLst/>
            </a:prstGeom>
          </p:spPr>
        </p:pic>
        <p:pic>
          <p:nvPicPr>
            <p:cNvPr id="348" name="Picture 347" descr="A close up of a sign&#10;&#10;Description automatically generated">
              <a:extLst>
                <a:ext uri="{FF2B5EF4-FFF2-40B4-BE49-F238E27FC236}">
                  <a16:creationId xmlns:a16="http://schemas.microsoft.com/office/drawing/2014/main" id="{BB21E1AA-B1CE-4A52-8872-03E789719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788" y="4310287"/>
              <a:ext cx="952601" cy="205609"/>
            </a:xfrm>
            <a:prstGeom prst="rect">
              <a:avLst/>
            </a:prstGeom>
          </p:spPr>
        </p:pic>
        <p:pic>
          <p:nvPicPr>
            <p:cNvPr id="349" name="Picture 348" descr="A close up of a clock&#10;&#10;Description automatically generated">
              <a:extLst>
                <a:ext uri="{FF2B5EF4-FFF2-40B4-BE49-F238E27FC236}">
                  <a16:creationId xmlns:a16="http://schemas.microsoft.com/office/drawing/2014/main" id="{CC7EC2C6-9462-4444-BCA4-C169A5C22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2096" y="4725424"/>
              <a:ext cx="911919" cy="174725"/>
            </a:xfrm>
            <a:prstGeom prst="rect">
              <a:avLst/>
            </a:prstGeom>
          </p:spPr>
        </p:pic>
        <p:pic>
          <p:nvPicPr>
            <p:cNvPr id="350" name="Picture 349" descr="A picture containing gambling house, room&#10;&#10;Description automatically generated">
              <a:extLst>
                <a:ext uri="{FF2B5EF4-FFF2-40B4-BE49-F238E27FC236}">
                  <a16:creationId xmlns:a16="http://schemas.microsoft.com/office/drawing/2014/main" id="{349E96B4-9C52-4A79-BFA4-F1FA652D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11" y="6665169"/>
              <a:ext cx="448286" cy="472531"/>
            </a:xfrm>
            <a:prstGeom prst="rect">
              <a:avLst/>
            </a:prstGeom>
          </p:spPr>
        </p:pic>
        <p:pic>
          <p:nvPicPr>
            <p:cNvPr id="351" name="Picture 350">
              <a:extLst>
                <a:ext uri="{FF2B5EF4-FFF2-40B4-BE49-F238E27FC236}">
                  <a16:creationId xmlns:a16="http://schemas.microsoft.com/office/drawing/2014/main" id="{87C927BF-44B3-4078-BCB6-80D7C6359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2607" y="6788760"/>
              <a:ext cx="1681461" cy="361466"/>
            </a:xfrm>
            <a:prstGeom prst="rect">
              <a:avLst/>
            </a:prstGeom>
          </p:spPr>
        </p:pic>
        <p:pic>
          <p:nvPicPr>
            <p:cNvPr id="352" name="Picture 351" descr="A close up of a logo&#10;&#10;Description automatically generated">
              <a:extLst>
                <a:ext uri="{FF2B5EF4-FFF2-40B4-BE49-F238E27FC236}">
                  <a16:creationId xmlns:a16="http://schemas.microsoft.com/office/drawing/2014/main" id="{9982645F-2367-410A-BED5-124FE6395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38" y="6414028"/>
              <a:ext cx="1068977" cy="502816"/>
            </a:xfrm>
            <a:prstGeom prst="rect">
              <a:avLst/>
            </a:prstGeom>
          </p:spPr>
        </p:pic>
        <p:pic>
          <p:nvPicPr>
            <p:cNvPr id="353" name="Picture 352">
              <a:extLst>
                <a:ext uri="{FF2B5EF4-FFF2-40B4-BE49-F238E27FC236}">
                  <a16:creationId xmlns:a16="http://schemas.microsoft.com/office/drawing/2014/main" id="{60EFBFF1-9614-49A1-ACD9-DC752C894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121" y="6770054"/>
              <a:ext cx="1304366" cy="356157"/>
            </a:xfrm>
            <a:prstGeom prst="rect">
              <a:avLst/>
            </a:prstGeom>
          </p:spPr>
        </p:pic>
        <p:pic>
          <p:nvPicPr>
            <p:cNvPr id="354" name="Picture 353" descr="A picture containing indoor, computer, object&#10;&#10;Description automatically generated">
              <a:extLst>
                <a:ext uri="{FF2B5EF4-FFF2-40B4-BE49-F238E27FC236}">
                  <a16:creationId xmlns:a16="http://schemas.microsoft.com/office/drawing/2014/main" id="{5A80ACFA-8E61-4B5B-874D-BF8784EFA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25" y="6375768"/>
              <a:ext cx="1387851" cy="289401"/>
            </a:xfrm>
            <a:prstGeom prst="rect">
              <a:avLst/>
            </a:prstGeom>
          </p:spPr>
        </p:pic>
        <p:pic>
          <p:nvPicPr>
            <p:cNvPr id="355" name="Picture 354">
              <a:extLst>
                <a:ext uri="{FF2B5EF4-FFF2-40B4-BE49-F238E27FC236}">
                  <a16:creationId xmlns:a16="http://schemas.microsoft.com/office/drawing/2014/main" id="{CCD0E9C6-AAA4-415C-ADA6-00E6957A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7555" y="6135545"/>
              <a:ext cx="1799059" cy="289401"/>
            </a:xfrm>
            <a:prstGeom prst="rect">
              <a:avLst/>
            </a:prstGeom>
          </p:spPr>
        </p:pic>
        <p:pic>
          <p:nvPicPr>
            <p:cNvPr id="356" name="Picture 355" descr="A close up of a sign&#10;&#10;Description automatically generated">
              <a:extLst>
                <a:ext uri="{FF2B5EF4-FFF2-40B4-BE49-F238E27FC236}">
                  <a16:creationId xmlns:a16="http://schemas.microsoft.com/office/drawing/2014/main" id="{8731B9ED-DDB8-4F12-BF2F-B7E11D652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468" y="6655073"/>
              <a:ext cx="463203" cy="469426"/>
            </a:xfrm>
            <a:prstGeom prst="rect">
              <a:avLst/>
            </a:prstGeom>
          </p:spPr>
        </p:pic>
        <p:pic>
          <p:nvPicPr>
            <p:cNvPr id="357" name="Picture 356" descr="A close up of a sign&#10;&#10;Description automatically generated">
              <a:extLst>
                <a:ext uri="{FF2B5EF4-FFF2-40B4-BE49-F238E27FC236}">
                  <a16:creationId xmlns:a16="http://schemas.microsoft.com/office/drawing/2014/main" id="{7731536E-A8DF-4156-B234-8217ADB88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8631" y="6170576"/>
              <a:ext cx="445479" cy="451462"/>
            </a:xfrm>
            <a:prstGeom prst="rect">
              <a:avLst/>
            </a:prstGeom>
          </p:spPr>
        </p:pic>
        <p:pic>
          <p:nvPicPr>
            <p:cNvPr id="358" name="Picture 357" descr="A drawing of a face&#10;&#10;Description automatically generated">
              <a:extLst>
                <a:ext uri="{FF2B5EF4-FFF2-40B4-BE49-F238E27FC236}">
                  <a16:creationId xmlns:a16="http://schemas.microsoft.com/office/drawing/2014/main" id="{59E98762-29B2-4DE9-AEB6-A5C5033E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542" y="4724753"/>
              <a:ext cx="748389" cy="338068"/>
            </a:xfrm>
            <a:prstGeom prst="rect">
              <a:avLst/>
            </a:prstGeom>
          </p:spPr>
        </p:pic>
        <p:pic>
          <p:nvPicPr>
            <p:cNvPr id="359" name="Picture 358">
              <a:extLst>
                <a:ext uri="{FF2B5EF4-FFF2-40B4-BE49-F238E27FC236}">
                  <a16:creationId xmlns:a16="http://schemas.microsoft.com/office/drawing/2014/main" id="{3DD2F7D0-13F2-4F0D-BD22-FF59A4C1F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9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494" y="4719896"/>
              <a:ext cx="393909" cy="399199"/>
            </a:xfrm>
            <a:prstGeom prst="rect">
              <a:avLst/>
            </a:prstGeom>
          </p:spPr>
        </p:pic>
        <p:pic>
          <p:nvPicPr>
            <p:cNvPr id="360" name="Picture 359">
              <a:extLst>
                <a:ext uri="{FF2B5EF4-FFF2-40B4-BE49-F238E27FC236}">
                  <a16:creationId xmlns:a16="http://schemas.microsoft.com/office/drawing/2014/main" id="{74BC443C-B00A-4160-8599-036D06D5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6758" y="4783400"/>
              <a:ext cx="1083158" cy="279371"/>
            </a:xfrm>
            <a:prstGeom prst="rect">
              <a:avLst/>
            </a:prstGeom>
          </p:spPr>
        </p:pic>
        <p:pic>
          <p:nvPicPr>
            <p:cNvPr id="361" name="Picture 360">
              <a:extLst>
                <a:ext uri="{FF2B5EF4-FFF2-40B4-BE49-F238E27FC236}">
                  <a16:creationId xmlns:a16="http://schemas.microsoft.com/office/drawing/2014/main" id="{1174AF24-A43E-4047-BD40-EED9F9E0C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5" r="63720"/>
            <a:stretch/>
          </p:blipFill>
          <p:spPr>
            <a:xfrm>
              <a:off x="3944363" y="4747699"/>
              <a:ext cx="409782" cy="573661"/>
            </a:xfrm>
            <a:prstGeom prst="rect">
              <a:avLst/>
            </a:prstGeom>
          </p:spPr>
        </p:pic>
        <p:pic>
          <p:nvPicPr>
            <p:cNvPr id="362" name="Picture 361">
              <a:extLst>
                <a:ext uri="{FF2B5EF4-FFF2-40B4-BE49-F238E27FC236}">
                  <a16:creationId xmlns:a16="http://schemas.microsoft.com/office/drawing/2014/main" id="{371DA4AF-D7B2-49C0-9036-5DFE60CE6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919" y="4673999"/>
              <a:ext cx="844106" cy="418624"/>
            </a:xfrm>
            <a:prstGeom prst="rect">
              <a:avLst/>
            </a:prstGeom>
          </p:spPr>
        </p:pic>
        <p:pic>
          <p:nvPicPr>
            <p:cNvPr id="363" name="Picture 362" descr="A picture containing photo&#10;&#10;Description automatically generated">
              <a:extLst>
                <a:ext uri="{FF2B5EF4-FFF2-40B4-BE49-F238E27FC236}">
                  <a16:creationId xmlns:a16="http://schemas.microsoft.com/office/drawing/2014/main" id="{B01A4F08-0785-40F0-99D5-7DB4BC127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970" y="4548442"/>
              <a:ext cx="583686" cy="469637"/>
            </a:xfrm>
            <a:prstGeom prst="rect">
              <a:avLst/>
            </a:prstGeom>
          </p:spPr>
        </p:pic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38B7C561-FF5F-4070-A3B2-BF83778F4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643" y="4678806"/>
              <a:ext cx="569064" cy="373059"/>
            </a:xfrm>
            <a:prstGeom prst="rect">
              <a:avLst/>
            </a:prstGeom>
          </p:spPr>
        </p:pic>
        <p:pic>
          <p:nvPicPr>
            <p:cNvPr id="365" name="Picture 364">
              <a:extLst>
                <a:ext uri="{FF2B5EF4-FFF2-40B4-BE49-F238E27FC236}">
                  <a16:creationId xmlns:a16="http://schemas.microsoft.com/office/drawing/2014/main" id="{1DE8FCCC-E534-46BE-B913-A7D87714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25" y="5205349"/>
              <a:ext cx="941392" cy="272796"/>
            </a:xfrm>
            <a:prstGeom prst="rect">
              <a:avLst/>
            </a:prstGeom>
          </p:spPr>
        </p:pic>
        <p:pic>
          <p:nvPicPr>
            <p:cNvPr id="366" name="Picture 365" descr="A sign lit up at night&#10;&#10;Description automatically generated">
              <a:extLst>
                <a:ext uri="{FF2B5EF4-FFF2-40B4-BE49-F238E27FC236}">
                  <a16:creationId xmlns:a16="http://schemas.microsoft.com/office/drawing/2014/main" id="{DE927FA0-DFE6-4483-8C25-199046684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4762" y="5367093"/>
              <a:ext cx="1292746" cy="338009"/>
            </a:xfrm>
            <a:prstGeom prst="rect">
              <a:avLst/>
            </a:prstGeom>
          </p:spPr>
        </p:pic>
        <p:pic>
          <p:nvPicPr>
            <p:cNvPr id="367" name="Picture 366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45397CBB-2658-4E3E-91BF-C8C09D638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721" y="5114601"/>
              <a:ext cx="745721" cy="371791"/>
            </a:xfrm>
            <a:prstGeom prst="rect">
              <a:avLst/>
            </a:prstGeom>
          </p:spPr>
        </p:pic>
        <p:pic>
          <p:nvPicPr>
            <p:cNvPr id="368" name="Picture 367">
              <a:extLst>
                <a:ext uri="{FF2B5EF4-FFF2-40B4-BE49-F238E27FC236}">
                  <a16:creationId xmlns:a16="http://schemas.microsoft.com/office/drawing/2014/main" id="{5EE915CC-B8C6-4EF5-A3E5-B75B53F9B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0710" y="5049806"/>
              <a:ext cx="463412" cy="423414"/>
            </a:xfrm>
            <a:prstGeom prst="rect">
              <a:avLst/>
            </a:prstGeom>
          </p:spPr>
        </p:pic>
        <p:pic>
          <p:nvPicPr>
            <p:cNvPr id="369" name="Picture 368">
              <a:extLst>
                <a:ext uri="{FF2B5EF4-FFF2-40B4-BE49-F238E27FC236}">
                  <a16:creationId xmlns:a16="http://schemas.microsoft.com/office/drawing/2014/main" id="{41D92B4D-3B43-4D23-B7F9-52E0E1023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9726" y="5772441"/>
              <a:ext cx="498970" cy="505674"/>
            </a:xfrm>
            <a:prstGeom prst="rect">
              <a:avLst/>
            </a:prstGeom>
          </p:spPr>
        </p:pic>
        <p:pic>
          <p:nvPicPr>
            <p:cNvPr id="370" name="Picture 369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9C9D0B9D-956A-480F-BCFE-2B543DBC9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6281" y="5710873"/>
              <a:ext cx="1446975" cy="224851"/>
            </a:xfrm>
            <a:prstGeom prst="rect">
              <a:avLst/>
            </a:prstGeom>
          </p:spPr>
        </p:pic>
        <p:pic>
          <p:nvPicPr>
            <p:cNvPr id="371" name="Picture 370">
              <a:extLst>
                <a:ext uri="{FF2B5EF4-FFF2-40B4-BE49-F238E27FC236}">
                  <a16:creationId xmlns:a16="http://schemas.microsoft.com/office/drawing/2014/main" id="{AA1C92DB-D683-46D8-9C98-8F035B1EA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60" y="1980881"/>
              <a:ext cx="865781" cy="448987"/>
            </a:xfrm>
            <a:prstGeom prst="rect">
              <a:avLst/>
            </a:prstGeom>
          </p:spPr>
        </p:pic>
        <p:pic>
          <p:nvPicPr>
            <p:cNvPr id="372" name="Picture 371" descr="A close up of a sign&#10;&#10;Description automatically generated">
              <a:extLst>
                <a:ext uri="{FF2B5EF4-FFF2-40B4-BE49-F238E27FC236}">
                  <a16:creationId xmlns:a16="http://schemas.microsoft.com/office/drawing/2014/main" id="{4361DA04-1893-4C54-9220-23654018A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0255" y="2465872"/>
              <a:ext cx="504830" cy="511613"/>
            </a:xfrm>
            <a:prstGeom prst="rect">
              <a:avLst/>
            </a:prstGeom>
          </p:spPr>
        </p:pic>
        <p:pic>
          <p:nvPicPr>
            <p:cNvPr id="373" name="Picture 372">
              <a:extLst>
                <a:ext uri="{FF2B5EF4-FFF2-40B4-BE49-F238E27FC236}">
                  <a16:creationId xmlns:a16="http://schemas.microsoft.com/office/drawing/2014/main" id="{DE82F1E8-F5C5-48E8-BA80-E655FE197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976" y="2533623"/>
              <a:ext cx="809529" cy="333497"/>
            </a:xfrm>
            <a:prstGeom prst="rect">
              <a:avLst/>
            </a:prstGeom>
          </p:spPr>
        </p:pic>
        <p:pic>
          <p:nvPicPr>
            <p:cNvPr id="374" name="Picture 373" descr="A close up of a sign&#10;&#10;Description automatically generated">
              <a:extLst>
                <a:ext uri="{FF2B5EF4-FFF2-40B4-BE49-F238E27FC236}">
                  <a16:creationId xmlns:a16="http://schemas.microsoft.com/office/drawing/2014/main" id="{2D6595C5-5BC9-4C44-A257-84F7CA575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596" y="2607061"/>
              <a:ext cx="946151" cy="287288"/>
            </a:xfrm>
            <a:prstGeom prst="rect">
              <a:avLst/>
            </a:prstGeom>
          </p:spPr>
        </p:pic>
        <p:pic>
          <p:nvPicPr>
            <p:cNvPr id="375" name="Picture 374" descr="A close up of text on a white background&#10;&#10;Description automatically generated">
              <a:extLst>
                <a:ext uri="{FF2B5EF4-FFF2-40B4-BE49-F238E27FC236}">
                  <a16:creationId xmlns:a16="http://schemas.microsoft.com/office/drawing/2014/main" id="{5B9420EF-9466-4EA2-95FF-D43D9056F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498" y="6465629"/>
              <a:ext cx="1236632" cy="713928"/>
            </a:xfrm>
            <a:prstGeom prst="rect">
              <a:avLst/>
            </a:prstGeom>
          </p:spPr>
        </p:pic>
        <p:pic>
          <p:nvPicPr>
            <p:cNvPr id="376" name="Picture 37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4071624-F023-4BF3-B3C7-859D1F3E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263" y="1592144"/>
              <a:ext cx="812386" cy="489849"/>
            </a:xfrm>
            <a:prstGeom prst="rect">
              <a:avLst/>
            </a:prstGeom>
          </p:spPr>
        </p:pic>
        <p:pic>
          <p:nvPicPr>
            <p:cNvPr id="377" name="Picture 376" descr="A picture containing object, clock, train, red&#10;&#10;Description automatically generated">
              <a:extLst>
                <a:ext uri="{FF2B5EF4-FFF2-40B4-BE49-F238E27FC236}">
                  <a16:creationId xmlns:a16="http://schemas.microsoft.com/office/drawing/2014/main" id="{CE29C6C6-188F-4D64-994C-6C705BC60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3117" y="3034222"/>
              <a:ext cx="877048" cy="245360"/>
            </a:xfrm>
            <a:prstGeom prst="rect">
              <a:avLst/>
            </a:prstGeom>
          </p:spPr>
        </p:pic>
        <p:pic>
          <p:nvPicPr>
            <p:cNvPr id="378" name="Picture 377" descr="A picture containing object, clock&#10;&#10;Description automatically generated">
              <a:extLst>
                <a:ext uri="{FF2B5EF4-FFF2-40B4-BE49-F238E27FC236}">
                  <a16:creationId xmlns:a16="http://schemas.microsoft.com/office/drawing/2014/main" id="{15A26E60-04B6-4535-8E31-A503ED263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7344" y="5106000"/>
              <a:ext cx="650397" cy="431286"/>
            </a:xfrm>
            <a:prstGeom prst="rect">
              <a:avLst/>
            </a:prstGeom>
          </p:spPr>
        </p:pic>
        <p:pic>
          <p:nvPicPr>
            <p:cNvPr id="379" name="Picture 378" descr="A close up of a sign&#10;&#10;Description automatically generated">
              <a:extLst>
                <a:ext uri="{FF2B5EF4-FFF2-40B4-BE49-F238E27FC236}">
                  <a16:creationId xmlns:a16="http://schemas.microsoft.com/office/drawing/2014/main" id="{36070336-EA0D-435F-8063-84E3C902F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660" y="3705242"/>
              <a:ext cx="470129" cy="452356"/>
            </a:xfrm>
            <a:prstGeom prst="rect">
              <a:avLst/>
            </a:prstGeom>
          </p:spPr>
        </p:pic>
        <p:pic>
          <p:nvPicPr>
            <p:cNvPr id="380" name="Picture 379" descr="Logo&#10;&#10;Description automatically generated">
              <a:extLst>
                <a:ext uri="{FF2B5EF4-FFF2-40B4-BE49-F238E27FC236}">
                  <a16:creationId xmlns:a16="http://schemas.microsoft.com/office/drawing/2014/main" id="{06A3780F-195F-4454-9408-45CC14A49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2300" y="3660032"/>
              <a:ext cx="562680" cy="411540"/>
            </a:xfrm>
            <a:prstGeom prst="rect">
              <a:avLst/>
            </a:prstGeom>
          </p:spPr>
        </p:pic>
        <p:pic>
          <p:nvPicPr>
            <p:cNvPr id="381" name="Picture 38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BC15CC5E-C321-45C6-8818-99574FEA1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7168" y="4525510"/>
              <a:ext cx="952474" cy="353699"/>
            </a:xfrm>
            <a:prstGeom prst="rect">
              <a:avLst/>
            </a:prstGeom>
          </p:spPr>
        </p:pic>
        <p:pic>
          <p:nvPicPr>
            <p:cNvPr id="382" name="Picture 38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76E5FC9-1909-459B-A907-DCA833F8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651" y="4141173"/>
              <a:ext cx="345022" cy="452697"/>
            </a:xfrm>
            <a:prstGeom prst="rect">
              <a:avLst/>
            </a:prstGeom>
          </p:spPr>
        </p:pic>
        <p:pic>
          <p:nvPicPr>
            <p:cNvPr id="383" name="Picture 38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4D58CF4E-0CB7-4E94-BC5C-455BD01EC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622" y="4887583"/>
              <a:ext cx="992052" cy="274154"/>
            </a:xfrm>
            <a:prstGeom prst="rect">
              <a:avLst/>
            </a:prstGeom>
          </p:spPr>
        </p:pic>
        <p:pic>
          <p:nvPicPr>
            <p:cNvPr id="384" name="Picture 383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AB468DF5-FED9-4052-A4E5-5D7DF7854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1575" y="5430007"/>
              <a:ext cx="764007" cy="464562"/>
            </a:xfrm>
            <a:prstGeom prst="rect">
              <a:avLst/>
            </a:prstGeom>
          </p:spPr>
        </p:pic>
        <p:pic>
          <p:nvPicPr>
            <p:cNvPr id="385" name="Picture 384" descr="Logo, company name&#10;&#10;Description automatically generated">
              <a:extLst>
                <a:ext uri="{FF2B5EF4-FFF2-40B4-BE49-F238E27FC236}">
                  <a16:creationId xmlns:a16="http://schemas.microsoft.com/office/drawing/2014/main" id="{C3CA244E-03F0-40BD-9A92-576ACCDD9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2600" y="5533699"/>
              <a:ext cx="683834" cy="678330"/>
            </a:xfrm>
            <a:prstGeom prst="rect">
              <a:avLst/>
            </a:prstGeom>
          </p:spPr>
        </p:pic>
        <p:pic>
          <p:nvPicPr>
            <p:cNvPr id="386" name="Picture 385" descr="A close up of a logo&#10;&#10;Description automatically generated">
              <a:extLst>
                <a:ext uri="{FF2B5EF4-FFF2-40B4-BE49-F238E27FC236}">
                  <a16:creationId xmlns:a16="http://schemas.microsoft.com/office/drawing/2014/main" id="{7136D64D-1D9A-40FA-BBD5-960814BF2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48" y="6625398"/>
              <a:ext cx="582343" cy="546319"/>
            </a:xfrm>
            <a:prstGeom prst="rect">
              <a:avLst/>
            </a:prstGeom>
          </p:spPr>
        </p:pic>
        <p:pic>
          <p:nvPicPr>
            <p:cNvPr id="387" name="Picture 386">
              <a:extLst>
                <a:ext uri="{FF2B5EF4-FFF2-40B4-BE49-F238E27FC236}">
                  <a16:creationId xmlns:a16="http://schemas.microsoft.com/office/drawing/2014/main" id="{B322AD96-113C-42A0-990A-34070D5C5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55"/>
            <a:stretch/>
          </p:blipFill>
          <p:spPr>
            <a:xfrm>
              <a:off x="1346289" y="6120871"/>
              <a:ext cx="857717" cy="606178"/>
            </a:xfrm>
            <a:prstGeom prst="rect">
              <a:avLst/>
            </a:prstGeom>
          </p:spPr>
        </p:pic>
        <p:pic>
          <p:nvPicPr>
            <p:cNvPr id="388" name="Picture 387" descr="A close up of a logo&#10;&#10;Description automatically generated">
              <a:extLst>
                <a:ext uri="{FF2B5EF4-FFF2-40B4-BE49-F238E27FC236}">
                  <a16:creationId xmlns:a16="http://schemas.microsoft.com/office/drawing/2014/main" id="{0DFF55E9-B7D6-4C4E-AE9A-74C1B1856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9162" y="6179147"/>
              <a:ext cx="463230" cy="461629"/>
            </a:xfrm>
            <a:prstGeom prst="rect">
              <a:avLst/>
            </a:prstGeom>
          </p:spPr>
        </p:pic>
        <p:pic>
          <p:nvPicPr>
            <p:cNvPr id="389" name="Picture 388" descr="A close up of a sign&#10;&#10;Description automatically generated">
              <a:extLst>
                <a:ext uri="{FF2B5EF4-FFF2-40B4-BE49-F238E27FC236}">
                  <a16:creationId xmlns:a16="http://schemas.microsoft.com/office/drawing/2014/main" id="{E8B58E00-FBAC-45CF-87A4-F2D3EE6BB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2" y="6689632"/>
              <a:ext cx="444945" cy="450923"/>
            </a:xfrm>
            <a:prstGeom prst="rect">
              <a:avLst/>
            </a:prstGeom>
          </p:spPr>
        </p:pic>
        <p:pic>
          <p:nvPicPr>
            <p:cNvPr id="390" name="Picture 38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5E1BA8-5A81-41DB-BA0A-7EE03D97E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2678" y="6905818"/>
              <a:ext cx="990008" cy="213024"/>
            </a:xfrm>
            <a:prstGeom prst="rect">
              <a:avLst/>
            </a:prstGeom>
          </p:spPr>
        </p:pic>
        <p:pic>
          <p:nvPicPr>
            <p:cNvPr id="391" name="Picture 390" descr="Icon&#10;&#10;Description automatically generated">
              <a:extLst>
                <a:ext uri="{FF2B5EF4-FFF2-40B4-BE49-F238E27FC236}">
                  <a16:creationId xmlns:a16="http://schemas.microsoft.com/office/drawing/2014/main" id="{7180112A-1A09-440F-AE51-3305939A2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51" y="6638800"/>
              <a:ext cx="443027" cy="588396"/>
            </a:xfrm>
            <a:prstGeom prst="rect">
              <a:avLst/>
            </a:prstGeom>
          </p:spPr>
        </p:pic>
        <p:pic>
          <p:nvPicPr>
            <p:cNvPr id="392" name="Picture 39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4D8E97-65B3-4C8D-B810-906829289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391" y="5083248"/>
              <a:ext cx="794416" cy="255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0837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Hendry</dc:creator>
  <cp:lastModifiedBy>Martin Hendry</cp:lastModifiedBy>
  <cp:revision>39</cp:revision>
  <dcterms:created xsi:type="dcterms:W3CDTF">2017-11-03T16:15:46Z</dcterms:created>
  <dcterms:modified xsi:type="dcterms:W3CDTF">2020-12-11T08:42:50Z</dcterms:modified>
</cp:coreProperties>
</file>