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9.jpg" ContentType="image/png"/>
  <Override PartName="/ppt/media/image66.jpg" ContentType="image/png"/>
  <Override PartName="/ppt/media/image7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>
        <p:scale>
          <a:sx n="58" d="100"/>
          <a:sy n="58" d="100"/>
        </p:scale>
        <p:origin x="236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jp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63" Type="http://schemas.openxmlformats.org/officeDocument/2006/relationships/image" Target="../media/image62.png"/><Relationship Id="rId84" Type="http://schemas.openxmlformats.org/officeDocument/2006/relationships/image" Target="../media/image83.gif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jp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jp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gif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jpg"/><Relationship Id="rId75" Type="http://schemas.openxmlformats.org/officeDocument/2006/relationships/image" Target="../media/image74.jpg"/><Relationship Id="rId91" Type="http://schemas.openxmlformats.org/officeDocument/2006/relationships/image" Target="../media/image90.gif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jp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jp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jpg"/><Relationship Id="rId97" Type="http://schemas.openxmlformats.org/officeDocument/2006/relationships/image" Target="../media/image96.pn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7" Type="http://schemas.openxmlformats.org/officeDocument/2006/relationships/image" Target="../media/image6.jpg"/><Relationship Id="rId71" Type="http://schemas.openxmlformats.org/officeDocument/2006/relationships/image" Target="../media/image70.png"/><Relationship Id="rId92" Type="http://schemas.openxmlformats.org/officeDocument/2006/relationships/image" Target="../media/image91.jp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jpg"/><Relationship Id="rId35" Type="http://schemas.openxmlformats.org/officeDocument/2006/relationships/image" Target="../media/image34.gif"/><Relationship Id="rId56" Type="http://schemas.openxmlformats.org/officeDocument/2006/relationships/image" Target="../media/image55.jpg"/><Relationship Id="rId77" Type="http://schemas.openxmlformats.org/officeDocument/2006/relationships/image" Target="../media/image76.png"/><Relationship Id="rId100" Type="http://schemas.openxmlformats.org/officeDocument/2006/relationships/image" Target="../media/image99.jpg"/><Relationship Id="rId105" Type="http://schemas.openxmlformats.org/officeDocument/2006/relationships/image" Target="../media/image104.jpg"/><Relationship Id="rId126" Type="http://schemas.openxmlformats.org/officeDocument/2006/relationships/image" Target="../media/image125.jpg"/><Relationship Id="rId8" Type="http://schemas.openxmlformats.org/officeDocument/2006/relationships/image" Target="../media/image7.jpe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jpg"/><Relationship Id="rId67" Type="http://schemas.openxmlformats.org/officeDocument/2006/relationships/image" Target="../media/image66.jpg"/><Relationship Id="rId116" Type="http://schemas.openxmlformats.org/officeDocument/2006/relationships/image" Target="../media/image115.pn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jpg"/><Relationship Id="rId132" Type="http://schemas.openxmlformats.org/officeDocument/2006/relationships/image" Target="../media/image131.jp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gif"/><Relationship Id="rId112" Type="http://schemas.openxmlformats.org/officeDocument/2006/relationships/image" Target="../media/image111.jpg"/><Relationship Id="rId133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34">
            <a:extLst>
              <a:ext uri="{FF2B5EF4-FFF2-40B4-BE49-F238E27FC236}">
                <a16:creationId xmlns:a16="http://schemas.microsoft.com/office/drawing/2014/main" id="{D0445B26-FF66-4649-A75D-E7D816A0A9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9753" y="246251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236" name="TextShape 1">
            <a:extLst>
              <a:ext uri="{FF2B5EF4-FFF2-40B4-BE49-F238E27FC236}">
                <a16:creationId xmlns:a16="http://schemas.microsoft.com/office/drawing/2014/main" id="{313A896B-3E23-4105-9E74-218854B39545}"/>
              </a:ext>
            </a:extLst>
          </p:cNvPr>
          <p:cNvSpPr txBox="1"/>
          <p:nvPr/>
        </p:nvSpPr>
        <p:spPr>
          <a:xfrm>
            <a:off x="1482133" y="321823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7" name="Picture 23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4E775D7F-CAD3-4666-950C-717D8CFFE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353078" cy="9748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/>
          <p:nvPr/>
        </p:nvGrpSpPr>
        <p:grpSpPr>
          <a:xfrm>
            <a:off x="104198" y="1501864"/>
            <a:ext cx="10145012" cy="5745946"/>
            <a:chOff x="104198" y="1501864"/>
            <a:chExt cx="10145012" cy="5745946"/>
          </a:xfrm>
        </p:grpSpPr>
        <p:pic>
          <p:nvPicPr>
            <p:cNvPr id="7" name="Picture 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0" name="Picture 9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1" name="Picture 10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19" name="Picture 1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20" name="Picture 19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32" name="Picture 3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37" name="Picture 36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44" name="Picture 43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47" name="Picture 46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51" name="Picture 50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52" name="Picture 5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55" name="Picture 54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56" name="Picture 55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61" name="Picture 60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62" name="Picture 61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63" name="Picture 62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64" name="Picture 63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65" name="Picture 6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66" name="Picture 6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67" name="Picture 66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68" name="Picture 67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70" name="Picture 69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74" name="Picture 73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79" name="Picture 78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80" name="Picture 79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82" name="Picture 81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83" name="Picture 82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84" name="Picture 83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85" name="Picture 84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88" name="Picture 87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89" name="Picture 88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90" name="Picture 8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91" name="Picture 90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93" name="Picture 92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94" name="Picture 93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95" name="Picture 94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97" name="Picture 96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99" name="Picture 98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101" name="Picture 100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102" name="Picture 101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103" name="Picture 102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108" name="Picture 107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111" name="Picture 110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112" name="Picture 111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115" name="Picture 11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119" name="Picture 118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120" name="Picture 119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121" name="Picture 1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122" name="Picture 121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123" name="Picture 12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124" name="Picture 123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125" name="Picture 124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126" name="Picture 12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127" name="Picture 12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128" name="Picture 12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129" name="Picture 128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130" name="Picture 129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131" name="Picture 130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133" name="Picture 132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134" name="Picture 133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135" name="Picture 1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21</cp:revision>
  <dcterms:modified xsi:type="dcterms:W3CDTF">2020-12-11T08:40:03Z</dcterms:modified>
</cp:coreProperties>
</file>