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 snapToGrid="0">
      <p:cViewPr>
        <p:scale>
          <a:sx n="48" d="100"/>
          <a:sy n="48" d="100"/>
        </p:scale>
        <p:origin x="115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7A97-F8FD-4D16-8BF8-7EDF5BB96E1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FCA99-FCB7-4750-B281-DCBAC4C5F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CA99-FCB7-4750-B281-DCBAC4C5F7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D157BE4-FBDB-4B60-BFCE-269935DCEE9D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hyperlink" Target="https://www.cam.ac.uk/" TargetMode="External"/><Relationship Id="rId21" Type="http://schemas.openxmlformats.org/officeDocument/2006/relationships/hyperlink" Target="https://www.cita.utoronto.ca/" TargetMode="External"/><Relationship Id="rId42" Type="http://schemas.openxmlformats.org/officeDocument/2006/relationships/image" Target="../media/image22.png"/><Relationship Id="rId47" Type="http://schemas.openxmlformats.org/officeDocument/2006/relationships/hyperlink" Target="http://www.montana.edu/" TargetMode="External"/><Relationship Id="rId63" Type="http://schemas.openxmlformats.org/officeDocument/2006/relationships/hyperlink" Target="https://twin-cities.umn.edu/" TargetMode="External"/><Relationship Id="rId68" Type="http://schemas.openxmlformats.org/officeDocument/2006/relationships/image" Target="../media/image35.png"/><Relationship Id="rId84" Type="http://schemas.openxmlformats.org/officeDocument/2006/relationships/image" Target="../media/image43.png"/><Relationship Id="rId89" Type="http://schemas.openxmlformats.org/officeDocument/2006/relationships/hyperlink" Target="https://www.carleton.edu/" TargetMode="External"/><Relationship Id="rId112" Type="http://schemas.openxmlformats.org/officeDocument/2006/relationships/image" Target="../media/image57.png"/><Relationship Id="rId133" Type="http://schemas.openxmlformats.org/officeDocument/2006/relationships/hyperlink" Target="http://www.uib.eu/" TargetMode="External"/><Relationship Id="rId138" Type="http://schemas.openxmlformats.org/officeDocument/2006/relationships/image" Target="../media/image70.png"/><Relationship Id="rId154" Type="http://schemas.openxmlformats.org/officeDocument/2006/relationships/image" Target="../media/image78.jpg"/><Relationship Id="rId159" Type="http://schemas.openxmlformats.org/officeDocument/2006/relationships/hyperlink" Target="http://www.calstatela.edu/" TargetMode="External"/><Relationship Id="rId175" Type="http://schemas.openxmlformats.org/officeDocument/2006/relationships/hyperlink" Target="http://www.psu.edu/" TargetMode="External"/><Relationship Id="rId170" Type="http://schemas.openxmlformats.org/officeDocument/2006/relationships/image" Target="../media/image86.png"/><Relationship Id="rId191" Type="http://schemas.openxmlformats.org/officeDocument/2006/relationships/image" Target="../media/image102.png"/><Relationship Id="rId196" Type="http://schemas.openxmlformats.org/officeDocument/2006/relationships/image" Target="../media/image106.png"/><Relationship Id="rId16" Type="http://schemas.openxmlformats.org/officeDocument/2006/relationships/image" Target="../media/image9.png"/><Relationship Id="rId107" Type="http://schemas.openxmlformats.org/officeDocument/2006/relationships/hyperlink" Target="https://www.cardiff.ac.uk/" TargetMode="External"/><Relationship Id="rId11" Type="http://schemas.openxmlformats.org/officeDocument/2006/relationships/hyperlink" Target="https://www.uni-hamburg.de/en.html" TargetMode="External"/><Relationship Id="rId32" Type="http://schemas.openxmlformats.org/officeDocument/2006/relationships/image" Target="../media/image17.png"/><Relationship Id="rId37" Type="http://schemas.openxmlformats.org/officeDocument/2006/relationships/hyperlink" Target="https://www.strath.ac.uk/" TargetMode="External"/><Relationship Id="rId53" Type="http://schemas.openxmlformats.org/officeDocument/2006/relationships/hyperlink" Target="http://www.tsinghua.edu.cn/publish/newthuen/" TargetMode="External"/><Relationship Id="rId58" Type="http://schemas.openxmlformats.org/officeDocument/2006/relationships/image" Target="../media/image30.png"/><Relationship Id="rId74" Type="http://schemas.openxmlformats.org/officeDocument/2006/relationships/image" Target="../media/image38.png"/><Relationship Id="rId79" Type="http://schemas.openxmlformats.org/officeDocument/2006/relationships/hyperlink" Target="http://www.kenyon.edu/" TargetMode="External"/><Relationship Id="rId102" Type="http://schemas.openxmlformats.org/officeDocument/2006/relationships/image" Target="../media/image52.png"/><Relationship Id="rId123" Type="http://schemas.openxmlformats.org/officeDocument/2006/relationships/hyperlink" Target="https://www.monash.edu/" TargetMode="External"/><Relationship Id="rId128" Type="http://schemas.openxmlformats.org/officeDocument/2006/relationships/image" Target="../media/image65.png"/><Relationship Id="rId144" Type="http://schemas.openxmlformats.org/officeDocument/2006/relationships/image" Target="../media/image73.tiff"/><Relationship Id="rId149" Type="http://schemas.openxmlformats.org/officeDocument/2006/relationships/hyperlink" Target="http://www.inpe.br/" TargetMode="External"/><Relationship Id="rId5" Type="http://schemas.openxmlformats.org/officeDocument/2006/relationships/hyperlink" Target="https://www.colostate.edu/" TargetMode="External"/><Relationship Id="rId90" Type="http://schemas.openxmlformats.org/officeDocument/2006/relationships/image" Target="../media/image46.png"/><Relationship Id="rId95" Type="http://schemas.openxmlformats.org/officeDocument/2006/relationships/hyperlink" Target="http://www.unisannio.it/" TargetMode="External"/><Relationship Id="rId160" Type="http://schemas.openxmlformats.org/officeDocument/2006/relationships/image" Target="../media/image81.png"/><Relationship Id="rId165" Type="http://schemas.openxmlformats.org/officeDocument/2006/relationships/hyperlink" Target="https://www.msu.ru/en/" TargetMode="External"/><Relationship Id="rId181" Type="http://schemas.openxmlformats.org/officeDocument/2006/relationships/image" Target="../media/image92.png"/><Relationship Id="rId186" Type="http://schemas.openxmlformats.org/officeDocument/2006/relationships/image" Target="../media/image97.png"/><Relationship Id="rId22" Type="http://schemas.openxmlformats.org/officeDocument/2006/relationships/image" Target="../media/image12.png"/><Relationship Id="rId27" Type="http://schemas.openxmlformats.org/officeDocument/2006/relationships/hyperlink" Target="http://www.american.edu/" TargetMode="External"/><Relationship Id="rId43" Type="http://schemas.openxmlformats.org/officeDocument/2006/relationships/hyperlink" Target="http://www.gw-indigo.org/tiki-index.php" TargetMode="External"/><Relationship Id="rId48" Type="http://schemas.openxmlformats.org/officeDocument/2006/relationships/image" Target="../media/image25.png"/><Relationship Id="rId64" Type="http://schemas.openxmlformats.org/officeDocument/2006/relationships/image" Target="../media/image33.png"/><Relationship Id="rId69" Type="http://schemas.openxmlformats.org/officeDocument/2006/relationships/hyperlink" Target="http://uwm.edu/" TargetMode="External"/><Relationship Id="rId113" Type="http://schemas.openxmlformats.org/officeDocument/2006/relationships/hyperlink" Target="https://www.birmingham.ac.uk/index.aspx" TargetMode="External"/><Relationship Id="rId118" Type="http://schemas.openxmlformats.org/officeDocument/2006/relationships/image" Target="../media/image60.png"/><Relationship Id="rId134" Type="http://schemas.openxmlformats.org/officeDocument/2006/relationships/image" Target="../media/image68.png"/><Relationship Id="rId139" Type="http://schemas.openxmlformats.org/officeDocument/2006/relationships/hyperlink" Target="https://www.uwb.edu/" TargetMode="External"/><Relationship Id="rId80" Type="http://schemas.openxmlformats.org/officeDocument/2006/relationships/image" Target="../media/image41.png"/><Relationship Id="rId85" Type="http://schemas.openxmlformats.org/officeDocument/2006/relationships/hyperlink" Target="http://www.aei.mpg.de/" TargetMode="External"/><Relationship Id="rId150" Type="http://schemas.openxmlformats.org/officeDocument/2006/relationships/image" Target="../media/image76.jpeg"/><Relationship Id="rId155" Type="http://schemas.openxmlformats.org/officeDocument/2006/relationships/hyperlink" Target="https://www.uzh.ch/en.html" TargetMode="External"/><Relationship Id="rId171" Type="http://schemas.openxmlformats.org/officeDocument/2006/relationships/hyperlink" Target="http://www.polymtl.ca/en" TargetMode="External"/><Relationship Id="rId176" Type="http://schemas.openxmlformats.org/officeDocument/2006/relationships/image" Target="../media/image89.png"/><Relationship Id="rId192" Type="http://schemas.openxmlformats.org/officeDocument/2006/relationships/image" Target="../media/image103.png"/><Relationship Id="rId12" Type="http://schemas.openxmlformats.org/officeDocument/2006/relationships/image" Target="../media/image7.png"/><Relationship Id="rId17" Type="http://schemas.openxmlformats.org/officeDocument/2006/relationships/hyperlink" Target="https://www.nasa.gov/centers/marshall/home/index.html" TargetMode="External"/><Relationship Id="rId33" Type="http://schemas.openxmlformats.org/officeDocument/2006/relationships/hyperlink" Target="http://www.geo600.org/" TargetMode="External"/><Relationship Id="rId38" Type="http://schemas.openxmlformats.org/officeDocument/2006/relationships/image" Target="../media/image20.png"/><Relationship Id="rId59" Type="http://schemas.openxmlformats.org/officeDocument/2006/relationships/hyperlink" Target="https://www.umd.edu/" TargetMode="External"/><Relationship Id="rId103" Type="http://schemas.openxmlformats.org/officeDocument/2006/relationships/hyperlink" Target="https://www.uchicago.edu/" TargetMode="External"/><Relationship Id="rId108" Type="http://schemas.openxmlformats.org/officeDocument/2006/relationships/image" Target="../media/image55.png"/><Relationship Id="rId124" Type="http://schemas.openxmlformats.org/officeDocument/2006/relationships/image" Target="../media/image63.png"/><Relationship Id="rId129" Type="http://schemas.openxmlformats.org/officeDocument/2006/relationships/hyperlink" Target="http://www.subr.edu/" TargetMode="External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hyperlink" Target="https://new.trinity.edu/" TargetMode="External"/><Relationship Id="rId91" Type="http://schemas.openxmlformats.org/officeDocument/2006/relationships/hyperlink" Target="https://www.olemiss.edu/" TargetMode="External"/><Relationship Id="rId96" Type="http://schemas.openxmlformats.org/officeDocument/2006/relationships/image" Target="../media/image49.png"/><Relationship Id="rId140" Type="http://schemas.openxmlformats.org/officeDocument/2006/relationships/image" Target="../media/image71.jpg"/><Relationship Id="rId145" Type="http://schemas.openxmlformats.org/officeDocument/2006/relationships/hyperlink" Target="https://www.wvu.edu/" TargetMode="External"/><Relationship Id="rId161" Type="http://schemas.openxmlformats.org/officeDocument/2006/relationships/hyperlink" Target="https://www.andrews.edu/" TargetMode="External"/><Relationship Id="rId166" Type="http://schemas.openxmlformats.org/officeDocument/2006/relationships/image" Target="../media/image84.png"/><Relationship Id="rId182" Type="http://schemas.openxmlformats.org/officeDocument/2006/relationships/image" Target="../media/image93.png"/><Relationship Id="rId187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23" Type="http://schemas.openxmlformats.org/officeDocument/2006/relationships/hyperlink" Target="https://www.fullerton.edu/" TargetMode="External"/><Relationship Id="rId28" Type="http://schemas.openxmlformats.org/officeDocument/2006/relationships/image" Target="../media/image15.png"/><Relationship Id="rId49" Type="http://schemas.openxmlformats.org/officeDocument/2006/relationships/hyperlink" Target="http://www.montclair.edu/" TargetMode="External"/><Relationship Id="rId114" Type="http://schemas.openxmlformats.org/officeDocument/2006/relationships/image" Target="../media/image58.png"/><Relationship Id="rId119" Type="http://schemas.openxmlformats.org/officeDocument/2006/relationships/hyperlink" Target="https://www.sonoma.edu/" TargetMode="Externa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hyperlink" Target="https://uoregon.edu/" TargetMode="External"/><Relationship Id="rId81" Type="http://schemas.openxmlformats.org/officeDocument/2006/relationships/hyperlink" Target="https://www.ttu.edu/" TargetMode="External"/><Relationship Id="rId86" Type="http://schemas.openxmlformats.org/officeDocument/2006/relationships/image" Target="../media/image44.png"/><Relationship Id="rId130" Type="http://schemas.openxmlformats.org/officeDocument/2006/relationships/image" Target="../media/image66.tif"/><Relationship Id="rId135" Type="http://schemas.openxmlformats.org/officeDocument/2006/relationships/hyperlink" Target="http://www.u-szeged.hu/english" TargetMode="External"/><Relationship Id="rId151" Type="http://schemas.openxmlformats.org/officeDocument/2006/relationships/hyperlink" Target="http://nthu-en.web.nthu.edu.tw/bin/home.php" TargetMode="External"/><Relationship Id="rId156" Type="http://schemas.openxmlformats.org/officeDocument/2006/relationships/image" Target="../media/image79.jpg"/><Relationship Id="rId177" Type="http://schemas.openxmlformats.org/officeDocument/2006/relationships/hyperlink" Target="http://www2.hws.edu/" TargetMode="External"/><Relationship Id="rId172" Type="http://schemas.openxmlformats.org/officeDocument/2006/relationships/image" Target="../media/image87.png"/><Relationship Id="rId193" Type="http://schemas.openxmlformats.org/officeDocument/2006/relationships/image" Target="../media/image104.jpg"/><Relationship Id="rId13" Type="http://schemas.openxmlformats.org/officeDocument/2006/relationships/hyperlink" Target="http://www.utrgv.edu/en-us/" TargetMode="External"/><Relationship Id="rId18" Type="http://schemas.openxmlformats.org/officeDocument/2006/relationships/image" Target="../media/image10.png"/><Relationship Id="rId39" Type="http://schemas.openxmlformats.org/officeDocument/2006/relationships/hyperlink" Target="https://www.uws.ac.uk/" TargetMode="External"/><Relationship Id="rId109" Type="http://schemas.openxmlformats.org/officeDocument/2006/relationships/hyperlink" Target="https://www.syracuse.edu/" TargetMode="External"/><Relationship Id="rId34" Type="http://schemas.openxmlformats.org/officeDocument/2006/relationships/image" Target="../media/image18.png"/><Relationship Id="rId50" Type="http://schemas.openxmlformats.org/officeDocument/2006/relationships/image" Target="../media/image26.jpeg"/><Relationship Id="rId55" Type="http://schemas.openxmlformats.org/officeDocument/2006/relationships/hyperlink" Target="http://www.ulb.ac.be/" TargetMode="External"/><Relationship Id="rId76" Type="http://schemas.openxmlformats.org/officeDocument/2006/relationships/image" Target="../media/image39.png"/><Relationship Id="rId97" Type="http://schemas.openxmlformats.org/officeDocument/2006/relationships/hyperlink" Target="https://www.rit.edu/" TargetMode="Externa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hyperlink" Target="https://www.nasa.gov/goddard" TargetMode="External"/><Relationship Id="rId141" Type="http://schemas.openxmlformats.org/officeDocument/2006/relationships/hyperlink" Target="https://www.stanford.edu/" TargetMode="External"/><Relationship Id="rId146" Type="http://schemas.openxmlformats.org/officeDocument/2006/relationships/image" Target="../media/image74.png"/><Relationship Id="rId167" Type="http://schemas.openxmlformats.org/officeDocument/2006/relationships/hyperlink" Target="https://www.iip.ufrn.br/" TargetMode="External"/><Relationship Id="rId188" Type="http://schemas.openxmlformats.org/officeDocument/2006/relationships/image" Target="../media/image99.png"/><Relationship Id="rId7" Type="http://schemas.openxmlformats.org/officeDocument/2006/relationships/hyperlink" Target="https://erau.edu/" TargetMode="External"/><Relationship Id="rId71" Type="http://schemas.openxmlformats.org/officeDocument/2006/relationships/hyperlink" Target="https://wsu.edu/" TargetMode="External"/><Relationship Id="rId92" Type="http://schemas.openxmlformats.org/officeDocument/2006/relationships/image" Target="../media/image47.png"/><Relationship Id="rId162" Type="http://schemas.openxmlformats.org/officeDocument/2006/relationships/image" Target="../media/image82.png"/><Relationship Id="rId183" Type="http://schemas.openxmlformats.org/officeDocument/2006/relationships/image" Target="../media/image94.png"/><Relationship Id="rId2" Type="http://schemas.openxmlformats.org/officeDocument/2006/relationships/notesSlide" Target="../notesSlides/notesSlide1.xml"/><Relationship Id="rId29" Type="http://schemas.openxmlformats.org/officeDocument/2006/relationships/hyperlink" Target="https://www.csu.edu.au/" TargetMode="Externa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hyperlink" Target="https://kgwg.nims.re.kr/" TargetMode="External"/><Relationship Id="rId66" Type="http://schemas.openxmlformats.org/officeDocument/2006/relationships/image" Target="../media/image34.png"/><Relationship Id="rId87" Type="http://schemas.openxmlformats.org/officeDocument/2006/relationships/hyperlink" Target="http://www.gatech.edu/" TargetMode="External"/><Relationship Id="rId110" Type="http://schemas.openxmlformats.org/officeDocument/2006/relationships/image" Target="../media/image56.png"/><Relationship Id="rId115" Type="http://schemas.openxmlformats.org/officeDocument/2006/relationships/hyperlink" Target="http://www.columbia.edu/" TargetMode="External"/><Relationship Id="rId131" Type="http://schemas.openxmlformats.org/officeDocument/2006/relationships/hyperlink" Target="https://www.sheffield.ac.uk/" TargetMode="External"/><Relationship Id="rId136" Type="http://schemas.openxmlformats.org/officeDocument/2006/relationships/image" Target="../media/image69.gif"/><Relationship Id="rId157" Type="http://schemas.openxmlformats.org/officeDocument/2006/relationships/hyperlink" Target="http://www.ncsa.illinois.edu/" TargetMode="External"/><Relationship Id="rId178" Type="http://schemas.openxmlformats.org/officeDocument/2006/relationships/image" Target="../media/image90.png"/><Relationship Id="rId61" Type="http://schemas.openxmlformats.org/officeDocument/2006/relationships/hyperlink" Target="https://www.umich.edu/" TargetMode="External"/><Relationship Id="rId82" Type="http://schemas.openxmlformats.org/officeDocument/2006/relationships/image" Target="../media/image42.png"/><Relationship Id="rId152" Type="http://schemas.openxmlformats.org/officeDocument/2006/relationships/image" Target="../media/image77.png"/><Relationship Id="rId173" Type="http://schemas.openxmlformats.org/officeDocument/2006/relationships/hyperlink" Target="https://www.hillsdale.edu/" TargetMode="External"/><Relationship Id="rId194" Type="http://schemas.openxmlformats.org/officeDocument/2006/relationships/image" Target="../media/image105.png"/><Relationship Id="rId19" Type="http://schemas.openxmlformats.org/officeDocument/2006/relationships/hyperlink" Target="http://www.ozgrav.org/" TargetMode="Externa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hyperlink" Target="https://www.uni-hannover.de/en/" TargetMode="External"/><Relationship Id="rId56" Type="http://schemas.openxmlformats.org/officeDocument/2006/relationships/image" Target="../media/image29.png"/><Relationship Id="rId77" Type="http://schemas.openxmlformats.org/officeDocument/2006/relationships/hyperlink" Target="http://www.unimelb.edu.au/" TargetMode="External"/><Relationship Id="rId100" Type="http://schemas.openxmlformats.org/officeDocument/2006/relationships/image" Target="../media/image51.png"/><Relationship Id="rId105" Type="http://schemas.openxmlformats.org/officeDocument/2006/relationships/hyperlink" Target="http://www.lsu.edu/" TargetMode="External"/><Relationship Id="rId126" Type="http://schemas.openxmlformats.org/officeDocument/2006/relationships/image" Target="../media/image64.jpg"/><Relationship Id="rId147" Type="http://schemas.openxmlformats.org/officeDocument/2006/relationships/hyperlink" Target="http://www.u-tokyo.ac.jp/en/" TargetMode="External"/><Relationship Id="rId168" Type="http://schemas.openxmlformats.org/officeDocument/2006/relationships/image" Target="../media/image85.png"/><Relationship Id="rId8" Type="http://schemas.openxmlformats.org/officeDocument/2006/relationships/image" Target="../media/image5.jpg"/><Relationship Id="rId51" Type="http://schemas.openxmlformats.org/officeDocument/2006/relationships/hyperlink" Target="http://www.ipfran.ru/english/info/history_e.html" TargetMode="External"/><Relationship Id="rId72" Type="http://schemas.openxmlformats.org/officeDocument/2006/relationships/image" Target="../media/image37.png"/><Relationship Id="rId93" Type="http://schemas.openxmlformats.org/officeDocument/2006/relationships/hyperlink" Target="http://www.caltech.edu/" TargetMode="External"/><Relationship Id="rId98" Type="http://schemas.openxmlformats.org/officeDocument/2006/relationships/image" Target="../media/image50.png"/><Relationship Id="rId121" Type="http://schemas.openxmlformats.org/officeDocument/2006/relationships/hyperlink" Target="https://www.elte.hu/en/" TargetMode="External"/><Relationship Id="rId142" Type="http://schemas.openxmlformats.org/officeDocument/2006/relationships/image" Target="../media/image72.jpg"/><Relationship Id="rId163" Type="http://schemas.openxmlformats.org/officeDocument/2006/relationships/hyperlink" Target="http://www.cuhk.edu.hk/english/index.html" TargetMode="External"/><Relationship Id="rId184" Type="http://schemas.openxmlformats.org/officeDocument/2006/relationships/image" Target="../media/image95.jpg"/><Relationship Id="rId189" Type="http://schemas.openxmlformats.org/officeDocument/2006/relationships/image" Target="../media/image100.png"/><Relationship Id="rId3" Type="http://schemas.openxmlformats.org/officeDocument/2006/relationships/image" Target="../media/image2.png"/><Relationship Id="rId25" Type="http://schemas.openxmlformats.org/officeDocument/2006/relationships/hyperlink" Target="http://www.acu.edu/" TargetMode="External"/><Relationship Id="rId46" Type="http://schemas.openxmlformats.org/officeDocument/2006/relationships/image" Target="../media/image24.png"/><Relationship Id="rId67" Type="http://schemas.openxmlformats.org/officeDocument/2006/relationships/hyperlink" Target="https://www.washington.edu/" TargetMode="External"/><Relationship Id="rId116" Type="http://schemas.openxmlformats.org/officeDocument/2006/relationships/image" Target="../media/image59.png"/><Relationship Id="rId137" Type="http://schemas.openxmlformats.org/officeDocument/2006/relationships/hyperlink" Target="https://www.southampton.ac.uk/" TargetMode="External"/><Relationship Id="rId158" Type="http://schemas.openxmlformats.org/officeDocument/2006/relationships/image" Target="../media/image80.png"/><Relationship Id="rId20" Type="http://schemas.openxmlformats.org/officeDocument/2006/relationships/image" Target="../media/image11.png"/><Relationship Id="rId41" Type="http://schemas.openxmlformats.org/officeDocument/2006/relationships/hyperlink" Target="http://www.wm.edu/" TargetMode="External"/><Relationship Id="rId62" Type="http://schemas.openxmlformats.org/officeDocument/2006/relationships/image" Target="../media/image32.png"/><Relationship Id="rId83" Type="http://schemas.openxmlformats.org/officeDocument/2006/relationships/hyperlink" Target="https://www.gla.ac.uk/" TargetMode="External"/><Relationship Id="rId88" Type="http://schemas.openxmlformats.org/officeDocument/2006/relationships/image" Target="../media/image45.png"/><Relationship Id="rId111" Type="http://schemas.openxmlformats.org/officeDocument/2006/relationships/hyperlink" Target="http://www.northwestern.edu/" TargetMode="External"/><Relationship Id="rId132" Type="http://schemas.openxmlformats.org/officeDocument/2006/relationships/image" Target="../media/image67.png"/><Relationship Id="rId153" Type="http://schemas.openxmlformats.org/officeDocument/2006/relationships/hyperlink" Target="https://www.kcl.ac.uk/index.aspx" TargetMode="External"/><Relationship Id="rId174" Type="http://schemas.openxmlformats.org/officeDocument/2006/relationships/image" Target="../media/image88.jpg"/><Relationship Id="rId179" Type="http://schemas.openxmlformats.org/officeDocument/2006/relationships/hyperlink" Target="https://www.usc.edu/" TargetMode="External"/><Relationship Id="rId195" Type="http://schemas.openxmlformats.org/officeDocument/2006/relationships/hyperlink" Target="http://www.aciga.org.au/" TargetMode="External"/><Relationship Id="rId190" Type="http://schemas.openxmlformats.org/officeDocument/2006/relationships/image" Target="../media/image101.jpg"/><Relationship Id="rId15" Type="http://schemas.openxmlformats.org/officeDocument/2006/relationships/hyperlink" Target="http://www.anu.edu.au/" TargetMode="External"/><Relationship Id="rId36" Type="http://schemas.openxmlformats.org/officeDocument/2006/relationships/image" Target="../media/image19.png"/><Relationship Id="rId57" Type="http://schemas.openxmlformats.org/officeDocument/2006/relationships/hyperlink" Target="http://www.ufl.edu/" TargetMode="External"/><Relationship Id="rId106" Type="http://schemas.openxmlformats.org/officeDocument/2006/relationships/image" Target="../media/image54.png"/><Relationship Id="rId127" Type="http://schemas.openxmlformats.org/officeDocument/2006/relationships/hyperlink" Target="https://www.cornell.edu/" TargetMode="External"/><Relationship Id="rId10" Type="http://schemas.openxmlformats.org/officeDocument/2006/relationships/image" Target="../media/image6.png"/><Relationship Id="rId31" Type="http://schemas.openxmlformats.org/officeDocument/2006/relationships/hyperlink" Target="https://www.adelaide.edu.au/" TargetMode="External"/><Relationship Id="rId52" Type="http://schemas.openxmlformats.org/officeDocument/2006/relationships/image" Target="../media/image27.png"/><Relationship Id="rId73" Type="http://schemas.openxmlformats.org/officeDocument/2006/relationships/hyperlink" Target="https://www.whitman.edu/" TargetMode="Externa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hyperlink" Target="https://www.uwa.edu.au/" TargetMode="External"/><Relationship Id="rId101" Type="http://schemas.openxmlformats.org/officeDocument/2006/relationships/hyperlink" Target="http://web.mit.edu/" TargetMode="External"/><Relationship Id="rId122" Type="http://schemas.openxmlformats.org/officeDocument/2006/relationships/image" Target="../media/image62.png"/><Relationship Id="rId143" Type="http://schemas.openxmlformats.org/officeDocument/2006/relationships/hyperlink" Target="https://www.bellevuecollege.edu/" TargetMode="External"/><Relationship Id="rId148" Type="http://schemas.openxmlformats.org/officeDocument/2006/relationships/image" Target="../media/image75.png"/><Relationship Id="rId164" Type="http://schemas.openxmlformats.org/officeDocument/2006/relationships/image" Target="../media/image83.jpg"/><Relationship Id="rId169" Type="http://schemas.openxmlformats.org/officeDocument/2006/relationships/hyperlink" Target="http://www.umontreal.ca/en/" TargetMode="External"/><Relationship Id="rId185" Type="http://schemas.openxmlformats.org/officeDocument/2006/relationships/image" Target="../media/image96.png"/><Relationship Id="rId4" Type="http://schemas.openxmlformats.org/officeDocument/2006/relationships/image" Target="../media/image3.png"/><Relationship Id="rId9" Type="http://schemas.openxmlformats.org/officeDocument/2006/relationships/hyperlink" Target="http://www.swinburne.edu.au/" TargetMode="External"/><Relationship Id="rId180" Type="http://schemas.openxmlformats.org/officeDocument/2006/relationships/image" Target="../media/image91.jpg"/><Relationship Id="rId2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3"/>
          <a:stretch>
            <a:fillRect/>
          </a:stretch>
        </p:blipFill>
        <p:spPr>
          <a:xfrm>
            <a:off x="8282016" y="31671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1962841" y="219296"/>
            <a:ext cx="6053878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3600" dirty="0">
                <a:solidFill>
                  <a:srgbClr val="0000FF"/>
                </a:solidFill>
                <a:latin typeface="+mj-lt"/>
              </a:rPr>
              <a:t>LIGO Scientific </a:t>
            </a:r>
          </a:p>
          <a:p>
            <a:pPr algn="ctr">
              <a:lnSpc>
                <a:spcPct val="93000"/>
              </a:lnSpc>
            </a:pPr>
            <a:r>
              <a:rPr lang="en-US" sz="3600" dirty="0">
                <a:solidFill>
                  <a:srgbClr val="0000FF"/>
                </a:solidFill>
                <a:latin typeface="+mj-lt"/>
              </a:rPr>
              <a:t>Collaboration</a:t>
            </a:r>
            <a:endParaRPr sz="1600" dirty="0">
              <a:latin typeface="+mj-lt"/>
            </a:endParaRPr>
          </a:p>
        </p:txBody>
      </p:sp>
      <p:pic>
        <p:nvPicPr>
          <p:cNvPr id="41" name="Pictur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154983" y="349290"/>
            <a:ext cx="1768680" cy="610920"/>
          </a:xfrm>
          <a:prstGeom prst="rect">
            <a:avLst/>
          </a:prstGeom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A9B159-C308-4990-94D4-0F50993028A0}"/>
              </a:ext>
            </a:extLst>
          </p:cNvPr>
          <p:cNvGrpSpPr>
            <a:grpSpLocks noChangeAspect="1"/>
          </p:cNvGrpSpPr>
          <p:nvPr/>
        </p:nvGrpSpPr>
        <p:grpSpPr>
          <a:xfrm>
            <a:off x="1913504" y="1426056"/>
            <a:ext cx="6294455" cy="4251116"/>
            <a:chOff x="2684572" y="719353"/>
            <a:chExt cx="6993837" cy="4723462"/>
          </a:xfrm>
        </p:grpSpPr>
        <p:pic>
          <p:nvPicPr>
            <p:cNvPr id="10" name="Picture 9">
              <a:hlinkClick r:id="rId5"/>
              <a:extLst>
                <a:ext uri="{FF2B5EF4-FFF2-40B4-BE49-F238E27FC236}">
                  <a16:creationId xmlns:a16="http://schemas.microsoft.com/office/drawing/2014/main" id="{2437FA3E-2534-457E-B63D-9258C015E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330" y="3435566"/>
              <a:ext cx="750315" cy="329971"/>
            </a:xfrm>
            <a:prstGeom prst="rect">
              <a:avLst/>
            </a:prstGeom>
          </p:spPr>
        </p:pic>
        <p:pic>
          <p:nvPicPr>
            <p:cNvPr id="11" name="Picture 10" descr="A picture containing animal&#10;&#10;Description generated with high confidence">
              <a:hlinkClick r:id="rId7"/>
              <a:extLst>
                <a:ext uri="{FF2B5EF4-FFF2-40B4-BE49-F238E27FC236}">
                  <a16:creationId xmlns:a16="http://schemas.microsoft.com/office/drawing/2014/main" id="{691C4BE9-97B9-4BD4-BC2E-CF64DD24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662" y="4073570"/>
              <a:ext cx="605050" cy="336139"/>
            </a:xfrm>
            <a:prstGeom prst="rect">
              <a:avLst/>
            </a:prstGeom>
          </p:spPr>
        </p:pic>
        <p:pic>
          <p:nvPicPr>
            <p:cNvPr id="12" name="Picture 11">
              <a:hlinkClick r:id="rId9"/>
              <a:extLst>
                <a:ext uri="{FF2B5EF4-FFF2-40B4-BE49-F238E27FC236}">
                  <a16:creationId xmlns:a16="http://schemas.microsoft.com/office/drawing/2014/main" id="{90461E26-8477-4C60-BFE7-2C52E4CB6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97" y="4613774"/>
              <a:ext cx="719745" cy="405020"/>
            </a:xfrm>
            <a:prstGeom prst="rect">
              <a:avLst/>
            </a:prstGeom>
          </p:spPr>
        </p:pic>
        <p:pic>
          <p:nvPicPr>
            <p:cNvPr id="13" name="Picture 12">
              <a:hlinkClick r:id="rId11"/>
              <a:extLst>
                <a:ext uri="{FF2B5EF4-FFF2-40B4-BE49-F238E27FC236}">
                  <a16:creationId xmlns:a16="http://schemas.microsoft.com/office/drawing/2014/main" id="{C744418A-5393-466E-9659-550C789C5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044" y="3646258"/>
              <a:ext cx="1829365" cy="848161"/>
            </a:xfrm>
            <a:prstGeom prst="rect">
              <a:avLst/>
            </a:prstGeom>
          </p:spPr>
        </p:pic>
        <p:pic>
          <p:nvPicPr>
            <p:cNvPr id="14" name="Picture 13">
              <a:hlinkClick r:id="rId13"/>
              <a:extLst>
                <a:ext uri="{FF2B5EF4-FFF2-40B4-BE49-F238E27FC236}">
                  <a16:creationId xmlns:a16="http://schemas.microsoft.com/office/drawing/2014/main" id="{A8B62B55-265F-451F-805A-82D704329EB3}"/>
                </a:ext>
              </a:extLst>
            </p:cNvPr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3816433" y="4420650"/>
              <a:ext cx="571846" cy="3179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>
              <a:hlinkClick r:id="rId15"/>
              <a:extLst>
                <a:ext uri="{FF2B5EF4-FFF2-40B4-BE49-F238E27FC236}">
                  <a16:creationId xmlns:a16="http://schemas.microsoft.com/office/drawing/2014/main" id="{ADF8D4AC-77B1-42CA-9D62-FB0D076667C5}"/>
                </a:ext>
              </a:extLst>
            </p:cNvPr>
            <p:cNvPicPr/>
            <p:nvPr/>
          </p:nvPicPr>
          <p:blipFill rotWithShape="1">
            <a:blip r:embed="rId16"/>
            <a:srcRect r="5520"/>
            <a:stretch/>
          </p:blipFill>
          <p:spPr>
            <a:xfrm>
              <a:off x="5992523" y="2143436"/>
              <a:ext cx="974623" cy="5263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A close up of a sign&#10;&#10;Description generated with very high confidence">
              <a:hlinkClick r:id="rId17"/>
              <a:extLst>
                <a:ext uri="{FF2B5EF4-FFF2-40B4-BE49-F238E27FC236}">
                  <a16:creationId xmlns:a16="http://schemas.microsoft.com/office/drawing/2014/main" id="{611E0976-76A2-4952-9C71-F1076E60B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221" y="3067962"/>
              <a:ext cx="632353" cy="632353"/>
            </a:xfrm>
            <a:prstGeom prst="rect">
              <a:avLst/>
            </a:prstGeom>
          </p:spPr>
        </p:pic>
        <p:pic>
          <p:nvPicPr>
            <p:cNvPr id="17" name="Picture 16">
              <a:hlinkClick r:id="rId19"/>
              <a:extLst>
                <a:ext uri="{FF2B5EF4-FFF2-40B4-BE49-F238E27FC236}">
                  <a16:creationId xmlns:a16="http://schemas.microsoft.com/office/drawing/2014/main" id="{3F8B9C55-2DD2-4E97-8BE2-2B3FBDAFC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367" y="2573899"/>
              <a:ext cx="1209117" cy="318544"/>
            </a:xfrm>
            <a:prstGeom prst="rect">
              <a:avLst/>
            </a:prstGeom>
          </p:spPr>
        </p:pic>
        <p:pic>
          <p:nvPicPr>
            <p:cNvPr id="18" name="Picture 17">
              <a:hlinkClick r:id="rId21"/>
              <a:extLst>
                <a:ext uri="{FF2B5EF4-FFF2-40B4-BE49-F238E27FC236}">
                  <a16:creationId xmlns:a16="http://schemas.microsoft.com/office/drawing/2014/main" id="{96BD4528-C2E6-4ABA-B479-EB02025E7E29}"/>
                </a:ext>
              </a:extLst>
            </p:cNvPr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6945048" y="4922074"/>
              <a:ext cx="528352" cy="39145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>
              <a:hlinkClick r:id="rId23"/>
              <a:extLst>
                <a:ext uri="{FF2B5EF4-FFF2-40B4-BE49-F238E27FC236}">
                  <a16:creationId xmlns:a16="http://schemas.microsoft.com/office/drawing/2014/main" id="{1CAA3A48-4D2C-47AA-B5D5-77011E7EDF5C}"/>
                </a:ext>
              </a:extLst>
            </p:cNvPr>
            <p:cNvPicPr/>
            <p:nvPr/>
          </p:nvPicPr>
          <p:blipFill>
            <a:blip r:embed="rId24"/>
            <a:stretch>
              <a:fillRect/>
            </a:stretch>
          </p:blipFill>
          <p:spPr>
            <a:xfrm>
              <a:off x="5815708" y="762702"/>
              <a:ext cx="1175493" cy="3000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>
              <a:hlinkClick r:id="rId25"/>
              <a:extLst>
                <a:ext uri="{FF2B5EF4-FFF2-40B4-BE49-F238E27FC236}">
                  <a16:creationId xmlns:a16="http://schemas.microsoft.com/office/drawing/2014/main" id="{03A6726E-E09C-47ED-A78C-87E7B19A9E6F}"/>
                </a:ext>
              </a:extLst>
            </p:cNvPr>
            <p:cNvPicPr/>
            <p:nvPr/>
          </p:nvPicPr>
          <p:blipFill>
            <a:blip r:embed="rId26"/>
            <a:stretch>
              <a:fillRect/>
            </a:stretch>
          </p:blipFill>
          <p:spPr>
            <a:xfrm>
              <a:off x="4333501" y="2095623"/>
              <a:ext cx="384257" cy="3349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>
              <a:hlinkClick r:id="rId27"/>
              <a:extLst>
                <a:ext uri="{FF2B5EF4-FFF2-40B4-BE49-F238E27FC236}">
                  <a16:creationId xmlns:a16="http://schemas.microsoft.com/office/drawing/2014/main" id="{807D74C0-86C5-4C96-86E2-C657B4546992}"/>
                </a:ext>
              </a:extLst>
            </p:cNvPr>
            <p:cNvPicPr/>
            <p:nvPr/>
          </p:nvPicPr>
          <p:blipFill>
            <a:blip r:embed="rId28"/>
            <a:stretch>
              <a:fillRect/>
            </a:stretch>
          </p:blipFill>
          <p:spPr>
            <a:xfrm>
              <a:off x="3380309" y="785371"/>
              <a:ext cx="528352" cy="4306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>
              <a:hlinkClick r:id="rId29"/>
              <a:extLst>
                <a:ext uri="{FF2B5EF4-FFF2-40B4-BE49-F238E27FC236}">
                  <a16:creationId xmlns:a16="http://schemas.microsoft.com/office/drawing/2014/main" id="{B464C5AB-5AD8-45FA-9F72-901AE03592FA}"/>
                </a:ext>
              </a:extLst>
            </p:cNvPr>
            <p:cNvPicPr/>
            <p:nvPr/>
          </p:nvPicPr>
          <p:blipFill>
            <a:blip r:embed="rId30"/>
            <a:stretch>
              <a:fillRect/>
            </a:stretch>
          </p:blipFill>
          <p:spPr>
            <a:xfrm>
              <a:off x="7817396" y="3435059"/>
              <a:ext cx="898095" cy="1298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>
              <a:hlinkClick r:id="rId31"/>
              <a:extLst>
                <a:ext uri="{FF2B5EF4-FFF2-40B4-BE49-F238E27FC236}">
                  <a16:creationId xmlns:a16="http://schemas.microsoft.com/office/drawing/2014/main" id="{92049323-1AF7-4B4B-8F55-03755127355A}"/>
                </a:ext>
              </a:extLst>
            </p:cNvPr>
            <p:cNvPicPr/>
            <p:nvPr/>
          </p:nvPicPr>
          <p:blipFill>
            <a:blip r:embed="rId32"/>
            <a:stretch>
              <a:fillRect/>
            </a:stretch>
          </p:blipFill>
          <p:spPr>
            <a:xfrm>
              <a:off x="8653956" y="1845611"/>
              <a:ext cx="740526" cy="3671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>
              <a:hlinkClick r:id="rId33"/>
              <a:extLst>
                <a:ext uri="{FF2B5EF4-FFF2-40B4-BE49-F238E27FC236}">
                  <a16:creationId xmlns:a16="http://schemas.microsoft.com/office/drawing/2014/main" id="{74192A31-49E2-4686-A638-1D977B8570A5}"/>
                </a:ext>
              </a:extLst>
            </p:cNvPr>
            <p:cNvPicPr/>
            <p:nvPr/>
          </p:nvPicPr>
          <p:blipFill>
            <a:blip r:embed="rId34"/>
            <a:stretch>
              <a:fillRect/>
            </a:stretch>
          </p:blipFill>
          <p:spPr>
            <a:xfrm>
              <a:off x="2684572" y="4943673"/>
              <a:ext cx="517763" cy="4344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>
              <a:hlinkClick r:id="rId35"/>
              <a:extLst>
                <a:ext uri="{FF2B5EF4-FFF2-40B4-BE49-F238E27FC236}">
                  <a16:creationId xmlns:a16="http://schemas.microsoft.com/office/drawing/2014/main" id="{8D0F4F66-DB95-4849-BBFF-1C91494861F4}"/>
                </a:ext>
              </a:extLst>
            </p:cNvPr>
            <p:cNvPicPr/>
            <p:nvPr/>
          </p:nvPicPr>
          <p:blipFill>
            <a:blip r:embed="rId36"/>
            <a:stretch>
              <a:fillRect/>
            </a:stretch>
          </p:blipFill>
          <p:spPr>
            <a:xfrm>
              <a:off x="4353833" y="5071799"/>
              <a:ext cx="1104737" cy="2392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>
              <a:hlinkClick r:id="rId37"/>
              <a:extLst>
                <a:ext uri="{FF2B5EF4-FFF2-40B4-BE49-F238E27FC236}">
                  <a16:creationId xmlns:a16="http://schemas.microsoft.com/office/drawing/2014/main" id="{AC8B9DFB-6CA1-4985-A726-E908C78DD724}"/>
                </a:ext>
              </a:extLst>
            </p:cNvPr>
            <p:cNvPicPr/>
            <p:nvPr/>
          </p:nvPicPr>
          <p:blipFill>
            <a:blip r:embed="rId38"/>
            <a:stretch>
              <a:fillRect/>
            </a:stretch>
          </p:blipFill>
          <p:spPr>
            <a:xfrm>
              <a:off x="7473711" y="2151493"/>
              <a:ext cx="412621" cy="4543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>
              <a:hlinkClick r:id="rId39"/>
              <a:extLst>
                <a:ext uri="{FF2B5EF4-FFF2-40B4-BE49-F238E27FC236}">
                  <a16:creationId xmlns:a16="http://schemas.microsoft.com/office/drawing/2014/main" id="{05256455-0E62-40AD-8A2A-EB25ECB087E3}"/>
                </a:ext>
              </a:extLst>
            </p:cNvPr>
            <p:cNvPicPr/>
            <p:nvPr/>
          </p:nvPicPr>
          <p:blipFill>
            <a:blip r:embed="rId40"/>
            <a:stretch>
              <a:fillRect/>
            </a:stretch>
          </p:blipFill>
          <p:spPr>
            <a:xfrm>
              <a:off x="7046566" y="2114807"/>
              <a:ext cx="384257" cy="2531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hlinkClick r:id="rId41"/>
              <a:extLst>
                <a:ext uri="{FF2B5EF4-FFF2-40B4-BE49-F238E27FC236}">
                  <a16:creationId xmlns:a16="http://schemas.microsoft.com/office/drawing/2014/main" id="{E5316AC4-725F-402E-8B67-3F6E55CB8C9B}"/>
                </a:ext>
              </a:extLst>
            </p:cNvPr>
            <p:cNvPicPr/>
            <p:nvPr/>
          </p:nvPicPr>
          <p:blipFill>
            <a:blip r:embed="rId42"/>
            <a:stretch>
              <a:fillRect/>
            </a:stretch>
          </p:blipFill>
          <p:spPr>
            <a:xfrm>
              <a:off x="3767601" y="3133515"/>
              <a:ext cx="336224" cy="3827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>
              <a:hlinkClick r:id="rId43"/>
              <a:extLst>
                <a:ext uri="{FF2B5EF4-FFF2-40B4-BE49-F238E27FC236}">
                  <a16:creationId xmlns:a16="http://schemas.microsoft.com/office/drawing/2014/main" id="{25872C50-D195-44B9-9D87-88FBEC4BBA19}"/>
                </a:ext>
              </a:extLst>
            </p:cNvPr>
            <p:cNvPicPr/>
            <p:nvPr/>
          </p:nvPicPr>
          <p:blipFill>
            <a:blip r:embed="rId44"/>
            <a:stretch>
              <a:fillRect/>
            </a:stretch>
          </p:blipFill>
          <p:spPr>
            <a:xfrm>
              <a:off x="4678478" y="1134174"/>
              <a:ext cx="765734" cy="3150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>
              <a:hlinkClick r:id="rId45"/>
              <a:extLst>
                <a:ext uri="{FF2B5EF4-FFF2-40B4-BE49-F238E27FC236}">
                  <a16:creationId xmlns:a16="http://schemas.microsoft.com/office/drawing/2014/main" id="{B0D9E795-9801-4853-9B15-333937D88FA1}"/>
                </a:ext>
              </a:extLst>
            </p:cNvPr>
            <p:cNvPicPr/>
            <p:nvPr/>
          </p:nvPicPr>
          <p:blipFill>
            <a:blip r:embed="rId46"/>
            <a:stretch>
              <a:fillRect/>
            </a:stretch>
          </p:blipFill>
          <p:spPr>
            <a:xfrm>
              <a:off x="6772364" y="3851358"/>
              <a:ext cx="1280035" cy="2676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>
              <a:hlinkClick r:id="rId47"/>
              <a:extLst>
                <a:ext uri="{FF2B5EF4-FFF2-40B4-BE49-F238E27FC236}">
                  <a16:creationId xmlns:a16="http://schemas.microsoft.com/office/drawing/2014/main" id="{D121E021-EB05-4EB9-8223-A551692DFA4C}"/>
                </a:ext>
              </a:extLst>
            </p:cNvPr>
            <p:cNvPicPr/>
            <p:nvPr/>
          </p:nvPicPr>
          <p:blipFill>
            <a:blip r:embed="rId48"/>
            <a:stretch>
              <a:fillRect/>
            </a:stretch>
          </p:blipFill>
          <p:spPr>
            <a:xfrm>
              <a:off x="5549698" y="1649954"/>
              <a:ext cx="390308" cy="2870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>
              <a:hlinkClick r:id="rId49"/>
              <a:extLst>
                <a:ext uri="{FF2B5EF4-FFF2-40B4-BE49-F238E27FC236}">
                  <a16:creationId xmlns:a16="http://schemas.microsoft.com/office/drawing/2014/main" id="{58A3020F-3ACB-4985-93A4-FF1716397705}"/>
                </a:ext>
              </a:extLst>
            </p:cNvPr>
            <p:cNvPicPr/>
            <p:nvPr/>
          </p:nvPicPr>
          <p:blipFill>
            <a:blip r:embed="rId50"/>
            <a:stretch>
              <a:fillRect/>
            </a:stretch>
          </p:blipFill>
          <p:spPr>
            <a:xfrm>
              <a:off x="7440219" y="1173157"/>
              <a:ext cx="1080721" cy="2343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hlinkClick r:id="rId51"/>
              <a:extLst>
                <a:ext uri="{FF2B5EF4-FFF2-40B4-BE49-F238E27FC236}">
                  <a16:creationId xmlns:a16="http://schemas.microsoft.com/office/drawing/2014/main" id="{F7B5CC7A-59D1-407D-B90F-8481B95876D6}"/>
                </a:ext>
              </a:extLst>
            </p:cNvPr>
            <p:cNvPicPr/>
            <p:nvPr/>
          </p:nvPicPr>
          <p:blipFill>
            <a:blip r:embed="rId52"/>
            <a:stretch>
              <a:fillRect/>
            </a:stretch>
          </p:blipFill>
          <p:spPr>
            <a:xfrm>
              <a:off x="6119065" y="2993572"/>
              <a:ext cx="464427" cy="2283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>
              <a:hlinkClick r:id="rId53"/>
              <a:extLst>
                <a:ext uri="{FF2B5EF4-FFF2-40B4-BE49-F238E27FC236}">
                  <a16:creationId xmlns:a16="http://schemas.microsoft.com/office/drawing/2014/main" id="{D33BB8FD-C54D-4080-BE96-ED6DB68894B5}"/>
                </a:ext>
              </a:extLst>
            </p:cNvPr>
            <p:cNvPicPr/>
            <p:nvPr/>
          </p:nvPicPr>
          <p:blipFill>
            <a:blip r:embed="rId54"/>
            <a:stretch>
              <a:fillRect/>
            </a:stretch>
          </p:blipFill>
          <p:spPr>
            <a:xfrm>
              <a:off x="6214316" y="1366938"/>
              <a:ext cx="832619" cy="2392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>
              <a:hlinkClick r:id="rId55"/>
              <a:extLst>
                <a:ext uri="{FF2B5EF4-FFF2-40B4-BE49-F238E27FC236}">
                  <a16:creationId xmlns:a16="http://schemas.microsoft.com/office/drawing/2014/main" id="{37050930-BEAD-482C-9DEC-4CC45A690BD0}"/>
                </a:ext>
              </a:extLst>
            </p:cNvPr>
            <p:cNvPicPr/>
            <p:nvPr/>
          </p:nvPicPr>
          <p:blipFill>
            <a:blip r:embed="rId56"/>
            <a:stretch>
              <a:fillRect/>
            </a:stretch>
          </p:blipFill>
          <p:spPr>
            <a:xfrm>
              <a:off x="3727467" y="2089328"/>
              <a:ext cx="439475" cy="4283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>
              <a:hlinkClick r:id="rId57"/>
              <a:extLst>
                <a:ext uri="{FF2B5EF4-FFF2-40B4-BE49-F238E27FC236}">
                  <a16:creationId xmlns:a16="http://schemas.microsoft.com/office/drawing/2014/main" id="{F9F77BD3-EC17-437B-8873-855B3F3A4E1D}"/>
                </a:ext>
              </a:extLst>
            </p:cNvPr>
            <p:cNvPicPr/>
            <p:nvPr/>
          </p:nvPicPr>
          <p:blipFill>
            <a:blip r:embed="rId58"/>
            <a:stretch>
              <a:fillRect/>
            </a:stretch>
          </p:blipFill>
          <p:spPr>
            <a:xfrm>
              <a:off x="6958345" y="4145547"/>
              <a:ext cx="908071" cy="1776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>
              <a:hlinkClick r:id="rId59"/>
              <a:extLst>
                <a:ext uri="{FF2B5EF4-FFF2-40B4-BE49-F238E27FC236}">
                  <a16:creationId xmlns:a16="http://schemas.microsoft.com/office/drawing/2014/main" id="{0003A386-2731-4A1B-9203-7AC4C947CF61}"/>
                </a:ext>
              </a:extLst>
            </p:cNvPr>
            <p:cNvPicPr/>
            <p:nvPr/>
          </p:nvPicPr>
          <p:blipFill>
            <a:blip r:embed="rId60"/>
            <a:stretch>
              <a:fillRect/>
            </a:stretch>
          </p:blipFill>
          <p:spPr>
            <a:xfrm>
              <a:off x="4072926" y="1028997"/>
              <a:ext cx="502751" cy="4927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>
              <a:hlinkClick r:id="rId61"/>
              <a:extLst>
                <a:ext uri="{FF2B5EF4-FFF2-40B4-BE49-F238E27FC236}">
                  <a16:creationId xmlns:a16="http://schemas.microsoft.com/office/drawing/2014/main" id="{BAA10539-7022-4319-82FC-6410C47F924C}"/>
                </a:ext>
              </a:extLst>
            </p:cNvPr>
            <p:cNvPicPr/>
            <p:nvPr/>
          </p:nvPicPr>
          <p:blipFill>
            <a:blip r:embed="rId62"/>
            <a:stretch>
              <a:fillRect/>
            </a:stretch>
          </p:blipFill>
          <p:spPr>
            <a:xfrm>
              <a:off x="3220779" y="2290280"/>
              <a:ext cx="433612" cy="2767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>
              <a:hlinkClick r:id="rId63"/>
              <a:extLst>
                <a:ext uri="{FF2B5EF4-FFF2-40B4-BE49-F238E27FC236}">
                  <a16:creationId xmlns:a16="http://schemas.microsoft.com/office/drawing/2014/main" id="{D6D8018A-79FA-435F-B952-854BAD155067}"/>
                </a:ext>
              </a:extLst>
            </p:cNvPr>
            <p:cNvPicPr/>
            <p:nvPr/>
          </p:nvPicPr>
          <p:blipFill>
            <a:blip r:embed="rId64"/>
            <a:stretch>
              <a:fillRect/>
            </a:stretch>
          </p:blipFill>
          <p:spPr>
            <a:xfrm>
              <a:off x="6699444" y="2960708"/>
              <a:ext cx="433202" cy="3545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>
              <a:hlinkClick r:id="rId65"/>
              <a:extLst>
                <a:ext uri="{FF2B5EF4-FFF2-40B4-BE49-F238E27FC236}">
                  <a16:creationId xmlns:a16="http://schemas.microsoft.com/office/drawing/2014/main" id="{B6EB3908-567E-4358-BAAE-FCD0D19FC74A}"/>
                </a:ext>
              </a:extLst>
            </p:cNvPr>
            <p:cNvPicPr/>
            <p:nvPr/>
          </p:nvPicPr>
          <p:blipFill>
            <a:blip r:embed="rId66"/>
            <a:stretch>
              <a:fillRect/>
            </a:stretch>
          </p:blipFill>
          <p:spPr>
            <a:xfrm>
              <a:off x="5032447" y="4140935"/>
              <a:ext cx="370780" cy="3361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hlinkClick r:id="rId67"/>
              <a:extLst>
                <a:ext uri="{FF2B5EF4-FFF2-40B4-BE49-F238E27FC236}">
                  <a16:creationId xmlns:a16="http://schemas.microsoft.com/office/drawing/2014/main" id="{FFEB981C-EFBC-4E01-BF0E-D9212B2569BE}"/>
                </a:ext>
              </a:extLst>
            </p:cNvPr>
            <p:cNvPicPr/>
            <p:nvPr/>
          </p:nvPicPr>
          <p:blipFill>
            <a:blip r:embed="rId68"/>
            <a:stretch>
              <a:fillRect/>
            </a:stretch>
          </p:blipFill>
          <p:spPr>
            <a:xfrm>
              <a:off x="4712579" y="3250624"/>
              <a:ext cx="1002244" cy="1885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>
              <a:hlinkClick r:id="rId69"/>
              <a:extLst>
                <a:ext uri="{FF2B5EF4-FFF2-40B4-BE49-F238E27FC236}">
                  <a16:creationId xmlns:a16="http://schemas.microsoft.com/office/drawing/2014/main" id="{51E40DE6-F4EE-48BB-9570-911D200D79BE}"/>
                </a:ext>
              </a:extLst>
            </p:cNvPr>
            <p:cNvPicPr/>
            <p:nvPr/>
          </p:nvPicPr>
          <p:blipFill>
            <a:blip r:embed="rId70"/>
            <a:stretch>
              <a:fillRect/>
            </a:stretch>
          </p:blipFill>
          <p:spPr>
            <a:xfrm>
              <a:off x="5277260" y="2030910"/>
              <a:ext cx="864577" cy="2870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>
              <a:hlinkClick r:id="rId71"/>
              <a:extLst>
                <a:ext uri="{FF2B5EF4-FFF2-40B4-BE49-F238E27FC236}">
                  <a16:creationId xmlns:a16="http://schemas.microsoft.com/office/drawing/2014/main" id="{FCD12D5E-E8EF-48B9-A836-46BA1ADCBDAE}"/>
                </a:ext>
              </a:extLst>
            </p:cNvPr>
            <p:cNvPicPr/>
            <p:nvPr/>
          </p:nvPicPr>
          <p:blipFill>
            <a:blip r:embed="rId72"/>
            <a:stretch>
              <a:fillRect/>
            </a:stretch>
          </p:blipFill>
          <p:spPr>
            <a:xfrm>
              <a:off x="4925639" y="783125"/>
              <a:ext cx="917336" cy="2887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>
              <a:hlinkClick r:id="rId73"/>
              <a:extLst>
                <a:ext uri="{FF2B5EF4-FFF2-40B4-BE49-F238E27FC236}">
                  <a16:creationId xmlns:a16="http://schemas.microsoft.com/office/drawing/2014/main" id="{4F2F1D5E-4E34-4B2E-960B-FBB3170C96F6}"/>
                </a:ext>
              </a:extLst>
            </p:cNvPr>
            <p:cNvPicPr/>
            <p:nvPr/>
          </p:nvPicPr>
          <p:blipFill>
            <a:blip r:embed="rId74"/>
            <a:stretch>
              <a:fillRect/>
            </a:stretch>
          </p:blipFill>
          <p:spPr>
            <a:xfrm>
              <a:off x="5474671" y="4196483"/>
              <a:ext cx="362855" cy="3190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>
              <a:hlinkClick r:id="rId75"/>
              <a:extLst>
                <a:ext uri="{FF2B5EF4-FFF2-40B4-BE49-F238E27FC236}">
                  <a16:creationId xmlns:a16="http://schemas.microsoft.com/office/drawing/2014/main" id="{6776C5E8-D75B-46CC-8522-E53EC0C98BCE}"/>
                </a:ext>
              </a:extLst>
            </p:cNvPr>
            <p:cNvPicPr/>
            <p:nvPr/>
          </p:nvPicPr>
          <p:blipFill>
            <a:blip r:embed="rId76"/>
            <a:stretch>
              <a:fillRect/>
            </a:stretch>
          </p:blipFill>
          <p:spPr>
            <a:xfrm>
              <a:off x="5647962" y="2282286"/>
              <a:ext cx="471102" cy="3216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>
              <a:hlinkClick r:id="rId77"/>
              <a:extLst>
                <a:ext uri="{FF2B5EF4-FFF2-40B4-BE49-F238E27FC236}">
                  <a16:creationId xmlns:a16="http://schemas.microsoft.com/office/drawing/2014/main" id="{0F74A561-7D82-4263-A084-2CC063D36ECE}"/>
                </a:ext>
              </a:extLst>
            </p:cNvPr>
            <p:cNvPicPr/>
            <p:nvPr/>
          </p:nvPicPr>
          <p:blipFill>
            <a:blip r:embed="rId78"/>
            <a:stretch>
              <a:fillRect/>
            </a:stretch>
          </p:blipFill>
          <p:spPr>
            <a:xfrm>
              <a:off x="3246092" y="3935347"/>
              <a:ext cx="409692" cy="4118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>
              <a:hlinkClick r:id="rId79"/>
              <a:extLst>
                <a:ext uri="{FF2B5EF4-FFF2-40B4-BE49-F238E27FC236}">
                  <a16:creationId xmlns:a16="http://schemas.microsoft.com/office/drawing/2014/main" id="{F818239F-44C4-4F28-92CB-C72D12A03AB6}"/>
                </a:ext>
              </a:extLst>
            </p:cNvPr>
            <p:cNvPicPr/>
            <p:nvPr/>
          </p:nvPicPr>
          <p:blipFill>
            <a:blip r:embed="rId80"/>
            <a:stretch>
              <a:fillRect/>
            </a:stretch>
          </p:blipFill>
          <p:spPr>
            <a:xfrm>
              <a:off x="4904312" y="2103861"/>
              <a:ext cx="321475" cy="3317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>
              <a:hlinkClick r:id="rId81"/>
              <a:extLst>
                <a:ext uri="{FF2B5EF4-FFF2-40B4-BE49-F238E27FC236}">
                  <a16:creationId xmlns:a16="http://schemas.microsoft.com/office/drawing/2014/main" id="{E6085B06-1F7F-4914-A84D-ABAFD58EBE5D}"/>
                </a:ext>
              </a:extLst>
            </p:cNvPr>
            <p:cNvPicPr/>
            <p:nvPr/>
          </p:nvPicPr>
          <p:blipFill>
            <a:blip r:embed="rId82"/>
            <a:stretch>
              <a:fillRect/>
            </a:stretch>
          </p:blipFill>
          <p:spPr>
            <a:xfrm>
              <a:off x="5488847" y="1151005"/>
              <a:ext cx="528352" cy="4089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>
              <a:hlinkClick r:id="rId83"/>
              <a:extLst>
                <a:ext uri="{FF2B5EF4-FFF2-40B4-BE49-F238E27FC236}">
                  <a16:creationId xmlns:a16="http://schemas.microsoft.com/office/drawing/2014/main" id="{E987C9CC-FB77-4FBD-AA04-A43F2F9B9D51}"/>
                </a:ext>
              </a:extLst>
            </p:cNvPr>
            <p:cNvPicPr/>
            <p:nvPr/>
          </p:nvPicPr>
          <p:blipFill>
            <a:blip r:embed="rId84"/>
            <a:stretch>
              <a:fillRect/>
            </a:stretch>
          </p:blipFill>
          <p:spPr>
            <a:xfrm>
              <a:off x="7926695" y="2227176"/>
              <a:ext cx="741661" cy="2153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>
              <a:hlinkClick r:id="rId85"/>
              <a:extLst>
                <a:ext uri="{FF2B5EF4-FFF2-40B4-BE49-F238E27FC236}">
                  <a16:creationId xmlns:a16="http://schemas.microsoft.com/office/drawing/2014/main" id="{18C0AB69-63C4-48BE-8E36-872E421891D4}"/>
                </a:ext>
              </a:extLst>
            </p:cNvPr>
            <p:cNvPicPr/>
            <p:nvPr/>
          </p:nvPicPr>
          <p:blipFill>
            <a:blip r:embed="rId86"/>
            <a:stretch>
              <a:fillRect/>
            </a:stretch>
          </p:blipFill>
          <p:spPr>
            <a:xfrm>
              <a:off x="3310267" y="5058331"/>
              <a:ext cx="855879" cy="3844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>
              <a:hlinkClick r:id="rId87"/>
              <a:extLst>
                <a:ext uri="{FF2B5EF4-FFF2-40B4-BE49-F238E27FC236}">
                  <a16:creationId xmlns:a16="http://schemas.microsoft.com/office/drawing/2014/main" id="{934BB552-FBDF-4396-AA5D-CDD78B7F2DA4}"/>
                </a:ext>
              </a:extLst>
            </p:cNvPr>
            <p:cNvPicPr/>
            <p:nvPr/>
          </p:nvPicPr>
          <p:blipFill>
            <a:blip r:embed="rId88"/>
            <a:stretch>
              <a:fillRect/>
            </a:stretch>
          </p:blipFill>
          <p:spPr>
            <a:xfrm>
              <a:off x="5616286" y="3781682"/>
              <a:ext cx="1028151" cy="3349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>
              <a:hlinkClick r:id="rId89"/>
              <a:extLst>
                <a:ext uri="{FF2B5EF4-FFF2-40B4-BE49-F238E27FC236}">
                  <a16:creationId xmlns:a16="http://schemas.microsoft.com/office/drawing/2014/main" id="{95FE2575-FBDC-4088-93FF-59B6A9EBF928}"/>
                </a:ext>
              </a:extLst>
            </p:cNvPr>
            <p:cNvPicPr/>
            <p:nvPr/>
          </p:nvPicPr>
          <p:blipFill>
            <a:blip r:embed="rId90"/>
            <a:stretch>
              <a:fillRect/>
            </a:stretch>
          </p:blipFill>
          <p:spPr>
            <a:xfrm>
              <a:off x="7252566" y="2914785"/>
              <a:ext cx="406248" cy="4252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>
              <a:hlinkClick r:id="rId91"/>
              <a:extLst>
                <a:ext uri="{FF2B5EF4-FFF2-40B4-BE49-F238E27FC236}">
                  <a16:creationId xmlns:a16="http://schemas.microsoft.com/office/drawing/2014/main" id="{106ADDB0-4DD2-40FB-875C-328ECFC36850}"/>
                </a:ext>
              </a:extLst>
            </p:cNvPr>
            <p:cNvPicPr/>
            <p:nvPr/>
          </p:nvPicPr>
          <p:blipFill>
            <a:blip r:embed="rId92"/>
            <a:stretch>
              <a:fillRect/>
            </a:stretch>
          </p:blipFill>
          <p:spPr>
            <a:xfrm>
              <a:off x="7329488" y="4440783"/>
              <a:ext cx="528352" cy="4089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>
              <a:hlinkClick r:id="rId93"/>
              <a:extLst>
                <a:ext uri="{FF2B5EF4-FFF2-40B4-BE49-F238E27FC236}">
                  <a16:creationId xmlns:a16="http://schemas.microsoft.com/office/drawing/2014/main" id="{F948FFB9-E79B-4188-8CBA-610A7488D267}"/>
                </a:ext>
              </a:extLst>
            </p:cNvPr>
            <p:cNvPicPr/>
            <p:nvPr/>
          </p:nvPicPr>
          <p:blipFill>
            <a:blip r:embed="rId94"/>
            <a:stretch>
              <a:fillRect/>
            </a:stretch>
          </p:blipFill>
          <p:spPr>
            <a:xfrm>
              <a:off x="2713059" y="719353"/>
              <a:ext cx="726532" cy="3654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>
              <a:hlinkClick r:id="rId95"/>
              <a:extLst>
                <a:ext uri="{FF2B5EF4-FFF2-40B4-BE49-F238E27FC236}">
                  <a16:creationId xmlns:a16="http://schemas.microsoft.com/office/drawing/2014/main" id="{1EFD0213-0169-47F4-A2A3-40BF3F89FCE6}"/>
                </a:ext>
              </a:extLst>
            </p:cNvPr>
            <p:cNvPicPr/>
            <p:nvPr/>
          </p:nvPicPr>
          <p:blipFill>
            <a:blip r:embed="rId96"/>
            <a:stretch>
              <a:fillRect/>
            </a:stretch>
          </p:blipFill>
          <p:spPr>
            <a:xfrm>
              <a:off x="5801215" y="3332728"/>
              <a:ext cx="350597" cy="4074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>
              <a:hlinkClick r:id="rId97"/>
              <a:extLst>
                <a:ext uri="{FF2B5EF4-FFF2-40B4-BE49-F238E27FC236}">
                  <a16:creationId xmlns:a16="http://schemas.microsoft.com/office/drawing/2014/main" id="{C14E3A0B-D240-4FCB-98FE-67B03A539F73}"/>
                </a:ext>
              </a:extLst>
            </p:cNvPr>
            <p:cNvPicPr/>
            <p:nvPr/>
          </p:nvPicPr>
          <p:blipFill>
            <a:blip r:embed="rId98"/>
            <a:stretch>
              <a:fillRect/>
            </a:stretch>
          </p:blipFill>
          <p:spPr>
            <a:xfrm>
              <a:off x="3607281" y="2664721"/>
              <a:ext cx="496206" cy="3648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>
              <a:hlinkClick r:id="rId99"/>
              <a:extLst>
                <a:ext uri="{FF2B5EF4-FFF2-40B4-BE49-F238E27FC236}">
                  <a16:creationId xmlns:a16="http://schemas.microsoft.com/office/drawing/2014/main" id="{F0E25955-9A5B-4A6F-8667-1D7503582B95}"/>
                </a:ext>
              </a:extLst>
            </p:cNvPr>
            <p:cNvPicPr/>
            <p:nvPr/>
          </p:nvPicPr>
          <p:blipFill>
            <a:blip r:embed="rId100"/>
            <a:stretch>
              <a:fillRect/>
            </a:stretch>
          </p:blipFill>
          <p:spPr>
            <a:xfrm>
              <a:off x="2760775" y="2728196"/>
              <a:ext cx="741661" cy="2631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>
              <a:hlinkClick r:id="rId101"/>
              <a:extLst>
                <a:ext uri="{FF2B5EF4-FFF2-40B4-BE49-F238E27FC236}">
                  <a16:creationId xmlns:a16="http://schemas.microsoft.com/office/drawing/2014/main" id="{2F8B6D20-F4B6-4ABB-9498-CFEFDA323A3A}"/>
                </a:ext>
              </a:extLst>
            </p:cNvPr>
            <p:cNvPicPr/>
            <p:nvPr/>
          </p:nvPicPr>
          <p:blipFill>
            <a:blip r:embed="rId102"/>
            <a:stretch>
              <a:fillRect/>
            </a:stretch>
          </p:blipFill>
          <p:spPr>
            <a:xfrm>
              <a:off x="8852205" y="858066"/>
              <a:ext cx="462387" cy="4671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>
              <a:hlinkClick r:id="rId103"/>
              <a:extLst>
                <a:ext uri="{FF2B5EF4-FFF2-40B4-BE49-F238E27FC236}">
                  <a16:creationId xmlns:a16="http://schemas.microsoft.com/office/drawing/2014/main" id="{04600486-28E5-43E0-A813-5573F88BB538}"/>
                </a:ext>
              </a:extLst>
            </p:cNvPr>
            <p:cNvPicPr/>
            <p:nvPr/>
          </p:nvPicPr>
          <p:blipFill>
            <a:blip r:embed="rId104"/>
            <a:stretch>
              <a:fillRect/>
            </a:stretch>
          </p:blipFill>
          <p:spPr>
            <a:xfrm>
              <a:off x="2777793" y="3156623"/>
              <a:ext cx="776077" cy="1880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>
              <a:hlinkClick r:id="rId105"/>
              <a:extLst>
                <a:ext uri="{FF2B5EF4-FFF2-40B4-BE49-F238E27FC236}">
                  <a16:creationId xmlns:a16="http://schemas.microsoft.com/office/drawing/2014/main" id="{842546F7-16F4-4586-B8F0-2AC79D901B5D}"/>
                </a:ext>
              </a:extLst>
            </p:cNvPr>
            <p:cNvPicPr/>
            <p:nvPr/>
          </p:nvPicPr>
          <p:blipFill>
            <a:blip r:embed="rId106"/>
            <a:stretch>
              <a:fillRect/>
            </a:stretch>
          </p:blipFill>
          <p:spPr>
            <a:xfrm>
              <a:off x="6286866" y="3469975"/>
              <a:ext cx="490532" cy="2204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>
              <a:hlinkClick r:id="rId107"/>
              <a:extLst>
                <a:ext uri="{FF2B5EF4-FFF2-40B4-BE49-F238E27FC236}">
                  <a16:creationId xmlns:a16="http://schemas.microsoft.com/office/drawing/2014/main" id="{465B34ED-8B8D-405C-B386-1BFAEBC55D36}"/>
                </a:ext>
              </a:extLst>
            </p:cNvPr>
            <p:cNvPicPr/>
            <p:nvPr/>
          </p:nvPicPr>
          <p:blipFill>
            <a:blip r:embed="rId108"/>
            <a:stretch>
              <a:fillRect/>
            </a:stretch>
          </p:blipFill>
          <p:spPr>
            <a:xfrm>
              <a:off x="8913697" y="2664721"/>
              <a:ext cx="368454" cy="3869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>
              <a:hlinkClick r:id="rId109"/>
              <a:extLst>
                <a:ext uri="{FF2B5EF4-FFF2-40B4-BE49-F238E27FC236}">
                  <a16:creationId xmlns:a16="http://schemas.microsoft.com/office/drawing/2014/main" id="{6AB4B239-2E80-413D-8256-11F78DB09898}"/>
                </a:ext>
              </a:extLst>
            </p:cNvPr>
            <p:cNvPicPr/>
            <p:nvPr/>
          </p:nvPicPr>
          <p:blipFill>
            <a:blip r:embed="rId110"/>
            <a:stretch>
              <a:fillRect/>
            </a:stretch>
          </p:blipFill>
          <p:spPr>
            <a:xfrm>
              <a:off x="6976324" y="2424278"/>
              <a:ext cx="426994" cy="4253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>
              <a:hlinkClick r:id="rId111"/>
              <a:extLst>
                <a:ext uri="{FF2B5EF4-FFF2-40B4-BE49-F238E27FC236}">
                  <a16:creationId xmlns:a16="http://schemas.microsoft.com/office/drawing/2014/main" id="{A877CAD3-5E3B-455E-9E89-66CE19F39DC7}"/>
                </a:ext>
              </a:extLst>
            </p:cNvPr>
            <p:cNvPicPr/>
            <p:nvPr/>
          </p:nvPicPr>
          <p:blipFill>
            <a:blip r:embed="rId112"/>
            <a:stretch>
              <a:fillRect/>
            </a:stretch>
          </p:blipFill>
          <p:spPr>
            <a:xfrm>
              <a:off x="5860456" y="4177654"/>
              <a:ext cx="952699" cy="15409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>
              <a:hlinkClick r:id="rId113"/>
              <a:extLst>
                <a:ext uri="{FF2B5EF4-FFF2-40B4-BE49-F238E27FC236}">
                  <a16:creationId xmlns:a16="http://schemas.microsoft.com/office/drawing/2014/main" id="{7965B0F0-94B6-402F-ABBB-90E090BE7D0A}"/>
                </a:ext>
              </a:extLst>
            </p:cNvPr>
            <p:cNvPicPr/>
            <p:nvPr/>
          </p:nvPicPr>
          <p:blipFill>
            <a:blip r:embed="rId114"/>
            <a:stretch>
              <a:fillRect/>
            </a:stretch>
          </p:blipFill>
          <p:spPr>
            <a:xfrm>
              <a:off x="4634413" y="3874273"/>
              <a:ext cx="789693" cy="2104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>
              <a:hlinkClick r:id="rId115"/>
              <a:extLst>
                <a:ext uri="{FF2B5EF4-FFF2-40B4-BE49-F238E27FC236}">
                  <a16:creationId xmlns:a16="http://schemas.microsoft.com/office/drawing/2014/main" id="{989CCF31-ACFC-42EB-A373-4B884EDBF9A1}"/>
                </a:ext>
              </a:extLst>
            </p:cNvPr>
            <p:cNvPicPr/>
            <p:nvPr/>
          </p:nvPicPr>
          <p:blipFill>
            <a:blip r:embed="rId116"/>
            <a:stretch>
              <a:fillRect/>
            </a:stretch>
          </p:blipFill>
          <p:spPr>
            <a:xfrm>
              <a:off x="4753614" y="2531572"/>
              <a:ext cx="837725" cy="247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>
              <a:hlinkClick r:id="rId117"/>
              <a:extLst>
                <a:ext uri="{FF2B5EF4-FFF2-40B4-BE49-F238E27FC236}">
                  <a16:creationId xmlns:a16="http://schemas.microsoft.com/office/drawing/2014/main" id="{EBB93D10-C5FC-45F8-B804-2CC87C19808B}"/>
                </a:ext>
              </a:extLst>
            </p:cNvPr>
            <p:cNvPicPr/>
            <p:nvPr/>
          </p:nvPicPr>
          <p:blipFill>
            <a:blip r:embed="rId118"/>
            <a:stretch>
              <a:fillRect/>
            </a:stretch>
          </p:blipFill>
          <p:spPr>
            <a:xfrm>
              <a:off x="6255211" y="1707396"/>
              <a:ext cx="682849" cy="1433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>
              <a:hlinkClick r:id="rId119"/>
              <a:extLst>
                <a:ext uri="{FF2B5EF4-FFF2-40B4-BE49-F238E27FC236}">
                  <a16:creationId xmlns:a16="http://schemas.microsoft.com/office/drawing/2014/main" id="{4D21DEF4-4F40-4FF0-8B2B-B51699C43F4B}"/>
                </a:ext>
              </a:extLst>
            </p:cNvPr>
            <p:cNvPicPr/>
            <p:nvPr/>
          </p:nvPicPr>
          <p:blipFill>
            <a:blip r:embed="rId120"/>
            <a:stretch>
              <a:fillRect/>
            </a:stretch>
          </p:blipFill>
          <p:spPr>
            <a:xfrm>
              <a:off x="4758103" y="2875265"/>
              <a:ext cx="645596" cy="3123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>
              <a:hlinkClick r:id="rId121"/>
              <a:extLst>
                <a:ext uri="{FF2B5EF4-FFF2-40B4-BE49-F238E27FC236}">
                  <a16:creationId xmlns:a16="http://schemas.microsoft.com/office/drawing/2014/main" id="{FE82CB59-A2BE-4A72-AF07-6CCDE33BF852}"/>
                </a:ext>
              </a:extLst>
            </p:cNvPr>
            <p:cNvPicPr/>
            <p:nvPr/>
          </p:nvPicPr>
          <p:blipFill>
            <a:blip r:embed="rId122"/>
            <a:stretch>
              <a:fillRect/>
            </a:stretch>
          </p:blipFill>
          <p:spPr>
            <a:xfrm>
              <a:off x="4179611" y="2564987"/>
              <a:ext cx="487885" cy="48828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>
              <a:hlinkClick r:id="rId123"/>
              <a:extLst>
                <a:ext uri="{FF2B5EF4-FFF2-40B4-BE49-F238E27FC236}">
                  <a16:creationId xmlns:a16="http://schemas.microsoft.com/office/drawing/2014/main" id="{D9B7E400-0F56-459D-8CC3-6BFCAC969BC0}"/>
                </a:ext>
              </a:extLst>
            </p:cNvPr>
            <p:cNvPicPr/>
            <p:nvPr/>
          </p:nvPicPr>
          <p:blipFill>
            <a:blip r:embed="rId124"/>
            <a:stretch>
              <a:fillRect/>
            </a:stretch>
          </p:blipFill>
          <p:spPr>
            <a:xfrm>
              <a:off x="8734253" y="1333610"/>
              <a:ext cx="604606" cy="5116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A picture containing clipart&#10;&#10;Description generated with high confidence">
              <a:hlinkClick r:id="rId125"/>
              <a:extLst>
                <a:ext uri="{FF2B5EF4-FFF2-40B4-BE49-F238E27FC236}">
                  <a16:creationId xmlns:a16="http://schemas.microsoft.com/office/drawing/2014/main" id="{A103CDEB-C47E-42B9-AF0F-34912FF24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003" y="4989253"/>
              <a:ext cx="999479" cy="324276"/>
            </a:xfrm>
            <a:prstGeom prst="rect">
              <a:avLst/>
            </a:prstGeom>
          </p:spPr>
        </p:pic>
        <p:pic>
          <p:nvPicPr>
            <p:cNvPr id="74" name="Picture 73" descr="A close up of a sign&#10;&#10;Description generated with very high confidence">
              <a:hlinkClick r:id="rId127"/>
              <a:extLst>
                <a:ext uri="{FF2B5EF4-FFF2-40B4-BE49-F238E27FC236}">
                  <a16:creationId xmlns:a16="http://schemas.microsoft.com/office/drawing/2014/main" id="{1F706A5B-E5B4-462F-BAEB-9928E492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688" y="2832200"/>
              <a:ext cx="486653" cy="486653"/>
            </a:xfrm>
            <a:prstGeom prst="rect">
              <a:avLst/>
            </a:prstGeom>
          </p:spPr>
        </p:pic>
        <p:pic>
          <p:nvPicPr>
            <p:cNvPr id="75" name="Picture 74">
              <a:hlinkClick r:id="rId129"/>
              <a:extLst>
                <a:ext uri="{FF2B5EF4-FFF2-40B4-BE49-F238E27FC236}">
                  <a16:creationId xmlns:a16="http://schemas.microsoft.com/office/drawing/2014/main" id="{8D471045-54AC-4B09-8BC0-ED03A8CDA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821" y="880255"/>
              <a:ext cx="1054044" cy="239083"/>
            </a:xfrm>
            <a:prstGeom prst="rect">
              <a:avLst/>
            </a:prstGeom>
          </p:spPr>
        </p:pic>
        <p:pic>
          <p:nvPicPr>
            <p:cNvPr id="76" name="Picture 75">
              <a:hlinkClick r:id="rId131"/>
              <a:extLst>
                <a:ext uri="{FF2B5EF4-FFF2-40B4-BE49-F238E27FC236}">
                  <a16:creationId xmlns:a16="http://schemas.microsoft.com/office/drawing/2014/main" id="{8091C464-D900-4920-9B05-E329E1DBC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653" y="1290050"/>
              <a:ext cx="639734" cy="281123"/>
            </a:xfrm>
            <a:prstGeom prst="rect">
              <a:avLst/>
            </a:prstGeom>
          </p:spPr>
        </p:pic>
        <p:pic>
          <p:nvPicPr>
            <p:cNvPr id="77" name="Picture 76" descr="A close up of a logo&#10;&#10;Description generated with very high confidence">
              <a:hlinkClick r:id="rId133"/>
              <a:extLst>
                <a:ext uri="{FF2B5EF4-FFF2-40B4-BE49-F238E27FC236}">
                  <a16:creationId xmlns:a16="http://schemas.microsoft.com/office/drawing/2014/main" id="{A3FC24F2-2199-4956-944A-BE8212BCB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75" y="1628193"/>
              <a:ext cx="781671" cy="294928"/>
            </a:xfrm>
            <a:prstGeom prst="rect">
              <a:avLst/>
            </a:prstGeom>
          </p:spPr>
        </p:pic>
        <p:pic>
          <p:nvPicPr>
            <p:cNvPr id="78" name="Picture 77" descr="A picture containing queen&#10;&#10;Description generated with high confidence">
              <a:hlinkClick r:id="rId135"/>
              <a:extLst>
                <a:ext uri="{FF2B5EF4-FFF2-40B4-BE49-F238E27FC236}">
                  <a16:creationId xmlns:a16="http://schemas.microsoft.com/office/drawing/2014/main" id="{0A6073A5-35C2-44AA-98B8-6FBA1841F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272" y="3953773"/>
              <a:ext cx="407478" cy="406682"/>
            </a:xfrm>
            <a:prstGeom prst="rect">
              <a:avLst/>
            </a:prstGeom>
          </p:spPr>
        </p:pic>
        <p:pic>
          <p:nvPicPr>
            <p:cNvPr id="79" name="Picture 78" descr="A close up of a sign&#10;&#10;Description generated with very high confidence">
              <a:hlinkClick r:id="rId137"/>
              <a:extLst>
                <a:ext uri="{FF2B5EF4-FFF2-40B4-BE49-F238E27FC236}">
                  <a16:creationId xmlns:a16="http://schemas.microsoft.com/office/drawing/2014/main" id="{98A9767A-C153-4E8A-A272-8A1C5C750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590" y="1943520"/>
              <a:ext cx="766048" cy="166232"/>
            </a:xfrm>
            <a:prstGeom prst="rect">
              <a:avLst/>
            </a:prstGeom>
          </p:spPr>
        </p:pic>
        <p:pic>
          <p:nvPicPr>
            <p:cNvPr id="80" name="Picture 79">
              <a:hlinkClick r:id="rId139"/>
              <a:extLst>
                <a:ext uri="{FF2B5EF4-FFF2-40B4-BE49-F238E27FC236}">
                  <a16:creationId xmlns:a16="http://schemas.microsoft.com/office/drawing/2014/main" id="{40069C74-E0D9-45E9-9D32-C1CCBFAFF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75" y="2296191"/>
              <a:ext cx="346323" cy="312236"/>
            </a:xfrm>
            <a:prstGeom prst="rect">
              <a:avLst/>
            </a:prstGeom>
          </p:spPr>
        </p:pic>
        <p:pic>
          <p:nvPicPr>
            <p:cNvPr id="81" name="Picture 80">
              <a:hlinkClick r:id="rId141"/>
              <a:extLst>
                <a:ext uri="{FF2B5EF4-FFF2-40B4-BE49-F238E27FC236}">
                  <a16:creationId xmlns:a16="http://schemas.microsoft.com/office/drawing/2014/main" id="{EBAF172F-90A4-49F5-B5EA-09EA714D5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547" y="1078364"/>
              <a:ext cx="462869" cy="462049"/>
            </a:xfrm>
            <a:prstGeom prst="rect">
              <a:avLst/>
            </a:prstGeom>
          </p:spPr>
        </p:pic>
        <p:pic>
          <p:nvPicPr>
            <p:cNvPr id="82" name="Picture 81">
              <a:hlinkClick r:id="rId143"/>
              <a:extLst>
                <a:ext uri="{FF2B5EF4-FFF2-40B4-BE49-F238E27FC236}">
                  <a16:creationId xmlns:a16="http://schemas.microsoft.com/office/drawing/2014/main" id="{0DFDD7FD-AF7D-48F9-B0D9-1129DBEF4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48" y="1594572"/>
              <a:ext cx="420418" cy="347977"/>
            </a:xfrm>
            <a:prstGeom prst="rect">
              <a:avLst/>
            </a:prstGeom>
          </p:spPr>
        </p:pic>
        <p:pic>
          <p:nvPicPr>
            <p:cNvPr id="83" name="Picture 82">
              <a:hlinkClick r:id="rId145"/>
              <a:extLst>
                <a:ext uri="{FF2B5EF4-FFF2-40B4-BE49-F238E27FC236}">
                  <a16:creationId xmlns:a16="http://schemas.microsoft.com/office/drawing/2014/main" id="{F284D3D9-4AA4-4D41-ACA4-314B969AA56D}"/>
                </a:ext>
              </a:extLst>
            </p:cNvPr>
            <p:cNvPicPr/>
            <p:nvPr/>
          </p:nvPicPr>
          <p:blipFill>
            <a:blip r:embed="rId146"/>
            <a:stretch>
              <a:fillRect/>
            </a:stretch>
          </p:blipFill>
          <p:spPr>
            <a:xfrm>
              <a:off x="5953032" y="1115910"/>
              <a:ext cx="323933" cy="2341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A sign lit up at night&#10;&#10;Description generated with high confidence">
              <a:hlinkClick r:id="rId147"/>
              <a:extLst>
                <a:ext uri="{FF2B5EF4-FFF2-40B4-BE49-F238E27FC236}">
                  <a16:creationId xmlns:a16="http://schemas.microsoft.com/office/drawing/2014/main" id="{DCF1DC89-F71B-45F5-B116-A29340DB5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531" y="3543399"/>
              <a:ext cx="926284" cy="238981"/>
            </a:xfrm>
            <a:prstGeom prst="rect">
              <a:avLst/>
            </a:prstGeom>
          </p:spPr>
        </p:pic>
        <p:pic>
          <p:nvPicPr>
            <p:cNvPr id="85" name="Picture 84">
              <a:hlinkClick r:id="rId149"/>
              <a:extLst>
                <a:ext uri="{FF2B5EF4-FFF2-40B4-BE49-F238E27FC236}">
                  <a16:creationId xmlns:a16="http://schemas.microsoft.com/office/drawing/2014/main" id="{F1143315-4528-4CC3-85B3-47080EE923AF}"/>
                </a:ext>
              </a:extLst>
            </p:cNvPr>
            <p:cNvPicPr/>
            <p:nvPr/>
          </p:nvPicPr>
          <p:blipFill>
            <a:blip r:embed="rId150"/>
            <a:stretch>
              <a:fillRect/>
            </a:stretch>
          </p:blipFill>
          <p:spPr>
            <a:xfrm>
              <a:off x="7880770" y="4430590"/>
              <a:ext cx="333766" cy="2833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>
              <a:hlinkClick r:id="rId151"/>
              <a:extLst>
                <a:ext uri="{FF2B5EF4-FFF2-40B4-BE49-F238E27FC236}">
                  <a16:creationId xmlns:a16="http://schemas.microsoft.com/office/drawing/2014/main" id="{C49D316F-08A3-445C-8904-A1DCA2989901}"/>
                </a:ext>
              </a:extLst>
            </p:cNvPr>
            <p:cNvPicPr/>
            <p:nvPr/>
          </p:nvPicPr>
          <p:blipFill>
            <a:blip r:embed="rId152"/>
            <a:stretch>
              <a:fillRect/>
            </a:stretch>
          </p:blipFill>
          <p:spPr>
            <a:xfrm>
              <a:off x="5637475" y="2777451"/>
              <a:ext cx="384257" cy="3777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A close up of a sign&#10;&#10;Description generated with very high confidence">
              <a:hlinkClick r:id="rId153"/>
              <a:extLst>
                <a:ext uri="{FF2B5EF4-FFF2-40B4-BE49-F238E27FC236}">
                  <a16:creationId xmlns:a16="http://schemas.microsoft.com/office/drawing/2014/main" id="{094F1C83-99C7-41C3-B363-6D52D1F93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70" y="5005933"/>
              <a:ext cx="387713" cy="293349"/>
            </a:xfrm>
            <a:prstGeom prst="rect">
              <a:avLst/>
            </a:prstGeom>
          </p:spPr>
        </p:pic>
        <p:pic>
          <p:nvPicPr>
            <p:cNvPr id="88" name="Picture 87" descr="A close up of a logo&#10;&#10;Description generated with very high confidence">
              <a:hlinkClick r:id="rId155"/>
              <a:extLst>
                <a:ext uri="{FF2B5EF4-FFF2-40B4-BE49-F238E27FC236}">
                  <a16:creationId xmlns:a16="http://schemas.microsoft.com/office/drawing/2014/main" id="{CC4A5A2E-CB2B-4169-922E-7C977D9AB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847" y="5033753"/>
              <a:ext cx="741241" cy="302652"/>
            </a:xfrm>
            <a:prstGeom prst="rect">
              <a:avLst/>
            </a:prstGeom>
          </p:spPr>
        </p:pic>
        <p:pic>
          <p:nvPicPr>
            <p:cNvPr id="89" name="Picture 88" descr="A picture containing clipart&#10;&#10;Description generated with very high confidence">
              <a:hlinkClick r:id="rId157"/>
              <a:extLst>
                <a:ext uri="{FF2B5EF4-FFF2-40B4-BE49-F238E27FC236}">
                  <a16:creationId xmlns:a16="http://schemas.microsoft.com/office/drawing/2014/main" id="{24C44C2C-FFB6-462F-B865-53DB2CB96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37" y="2031219"/>
              <a:ext cx="786986" cy="147177"/>
            </a:xfrm>
            <a:prstGeom prst="rect">
              <a:avLst/>
            </a:prstGeom>
          </p:spPr>
        </p:pic>
        <p:pic>
          <p:nvPicPr>
            <p:cNvPr id="90" name="Picture 89" descr="A close up of a logo&#10;&#10;Description generated with very high confidence">
              <a:hlinkClick r:id="rId159"/>
              <a:extLst>
                <a:ext uri="{FF2B5EF4-FFF2-40B4-BE49-F238E27FC236}">
                  <a16:creationId xmlns:a16="http://schemas.microsoft.com/office/drawing/2014/main" id="{7F4244EB-79CA-42B9-8509-DD99533C4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264" y="1530514"/>
              <a:ext cx="419889" cy="498618"/>
            </a:xfrm>
            <a:prstGeom prst="rect">
              <a:avLst/>
            </a:prstGeom>
          </p:spPr>
        </p:pic>
        <p:pic>
          <p:nvPicPr>
            <p:cNvPr id="91" name="Picture 90">
              <a:hlinkClick r:id="rId161"/>
              <a:extLst>
                <a:ext uri="{FF2B5EF4-FFF2-40B4-BE49-F238E27FC236}">
                  <a16:creationId xmlns:a16="http://schemas.microsoft.com/office/drawing/2014/main" id="{5A4D210D-707E-476A-B53B-C25560DC4EC8}"/>
                </a:ext>
              </a:extLst>
            </p:cNvPr>
            <p:cNvPicPr/>
            <p:nvPr/>
          </p:nvPicPr>
          <p:blipFill>
            <a:blip r:embed="rId162"/>
            <a:stretch>
              <a:fillRect/>
            </a:stretch>
          </p:blipFill>
          <p:spPr>
            <a:xfrm>
              <a:off x="3844336" y="815353"/>
              <a:ext cx="1080721" cy="1522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hlinkClick r:id="rId163"/>
              <a:extLst>
                <a:ext uri="{FF2B5EF4-FFF2-40B4-BE49-F238E27FC236}">
                  <a16:creationId xmlns:a16="http://schemas.microsoft.com/office/drawing/2014/main" id="{118809FB-605A-4B69-9A05-D3F4AEF1C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040" y="1495010"/>
              <a:ext cx="649654" cy="513376"/>
            </a:xfrm>
            <a:prstGeom prst="rect">
              <a:avLst/>
            </a:prstGeom>
          </p:spPr>
        </p:pic>
        <p:pic>
          <p:nvPicPr>
            <p:cNvPr id="93" name="Picture 92" descr="A close up of a logo&#10;&#10;Description generated with very high confidence">
              <a:hlinkClick r:id="rId165"/>
              <a:extLst>
                <a:ext uri="{FF2B5EF4-FFF2-40B4-BE49-F238E27FC236}">
                  <a16:creationId xmlns:a16="http://schemas.microsoft.com/office/drawing/2014/main" id="{24ACAF88-07F8-4E2A-9AC5-5FC9332A0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688" y="2586720"/>
              <a:ext cx="686018" cy="296621"/>
            </a:xfrm>
            <a:prstGeom prst="rect">
              <a:avLst/>
            </a:prstGeom>
          </p:spPr>
        </p:pic>
        <p:pic>
          <p:nvPicPr>
            <p:cNvPr id="94" name="Picture 93">
              <a:hlinkClick r:id="rId167"/>
              <a:extLst>
                <a:ext uri="{FF2B5EF4-FFF2-40B4-BE49-F238E27FC236}">
                  <a16:creationId xmlns:a16="http://schemas.microsoft.com/office/drawing/2014/main" id="{B4EFCE95-8FF8-484B-8BCA-2E4B4FF0A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82" y="1664249"/>
              <a:ext cx="785300" cy="319227"/>
            </a:xfrm>
            <a:prstGeom prst="rect">
              <a:avLst/>
            </a:prstGeom>
          </p:spPr>
        </p:pic>
        <p:pic>
          <p:nvPicPr>
            <p:cNvPr id="95" name="Picture 94" descr="A close up of a sign&#10;&#10;Description generated with very high confidence">
              <a:hlinkClick r:id="rId169"/>
              <a:extLst>
                <a:ext uri="{FF2B5EF4-FFF2-40B4-BE49-F238E27FC236}">
                  <a16:creationId xmlns:a16="http://schemas.microsoft.com/office/drawing/2014/main" id="{ED845BEA-093A-4D15-970B-771778E38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140" y="1438152"/>
              <a:ext cx="607986" cy="247944"/>
            </a:xfrm>
            <a:prstGeom prst="rect">
              <a:avLst/>
            </a:prstGeom>
          </p:spPr>
        </p:pic>
        <p:pic>
          <p:nvPicPr>
            <p:cNvPr id="96" name="Picture 95">
              <a:hlinkClick r:id="rId171"/>
              <a:extLst>
                <a:ext uri="{FF2B5EF4-FFF2-40B4-BE49-F238E27FC236}">
                  <a16:creationId xmlns:a16="http://schemas.microsoft.com/office/drawing/2014/main" id="{91A71C94-D462-4B5E-AF97-AF4AF73B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140" y="1795646"/>
              <a:ext cx="634908" cy="302028"/>
            </a:xfrm>
            <a:prstGeom prst="rect">
              <a:avLst/>
            </a:prstGeom>
          </p:spPr>
        </p:pic>
        <p:pic>
          <p:nvPicPr>
            <p:cNvPr id="97" name="Picture 96">
              <a:hlinkClick r:id="rId173"/>
              <a:extLst>
                <a:ext uri="{FF2B5EF4-FFF2-40B4-BE49-F238E27FC236}">
                  <a16:creationId xmlns:a16="http://schemas.microsoft.com/office/drawing/2014/main" id="{6FC9EE79-CD22-4159-866D-08C0DCE46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877" y="1033331"/>
              <a:ext cx="902727" cy="253117"/>
            </a:xfrm>
            <a:prstGeom prst="rect">
              <a:avLst/>
            </a:prstGeom>
          </p:spPr>
        </p:pic>
        <p:pic>
          <p:nvPicPr>
            <p:cNvPr id="98" name="Picture 97">
              <a:hlinkClick r:id="rId175"/>
              <a:extLst>
                <a:ext uri="{FF2B5EF4-FFF2-40B4-BE49-F238E27FC236}">
                  <a16:creationId xmlns:a16="http://schemas.microsoft.com/office/drawing/2014/main" id="{A1CB9DE0-721A-43F4-A5B6-37C1DEAF8891}"/>
                </a:ext>
              </a:extLst>
            </p:cNvPr>
            <p:cNvPicPr/>
            <p:nvPr/>
          </p:nvPicPr>
          <p:blipFill>
            <a:blip r:embed="rId176"/>
            <a:stretch>
              <a:fillRect/>
            </a:stretch>
          </p:blipFill>
          <p:spPr>
            <a:xfrm>
              <a:off x="6944409" y="778806"/>
              <a:ext cx="825195" cy="4088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2" descr="http://www2.hws.edu/images/logo-stacked-reversed.png">
              <a:hlinkClick r:id="rId177"/>
              <a:extLst>
                <a:ext uri="{FF2B5EF4-FFF2-40B4-BE49-F238E27FC236}">
                  <a16:creationId xmlns:a16="http://schemas.microsoft.com/office/drawing/2014/main" id="{587FE10F-A926-4A25-A07B-9D6E7FFD4F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3" r="30158" b="44451"/>
            <a:stretch/>
          </p:blipFill>
          <p:spPr bwMode="auto">
            <a:xfrm>
              <a:off x="6471029" y="4430590"/>
              <a:ext cx="937420" cy="440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>
              <a:hlinkClick r:id="rId179"/>
              <a:extLst>
                <a:ext uri="{FF2B5EF4-FFF2-40B4-BE49-F238E27FC236}">
                  <a16:creationId xmlns:a16="http://schemas.microsoft.com/office/drawing/2014/main" id="{02B50A5C-1FBF-4B04-A8DB-A777D9D9D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384" y="4460160"/>
              <a:ext cx="385972" cy="385972"/>
            </a:xfrm>
            <a:prstGeom prst="rect">
              <a:avLst/>
            </a:prstGeom>
          </p:spPr>
        </p:pic>
        <p:pic>
          <p:nvPicPr>
            <p:cNvPr id="103" name="Picture 102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ACBAD8A0-EE2F-439B-8437-4BB5A4B56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793" y="3543476"/>
              <a:ext cx="1036322" cy="22860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155A017C-F66E-4665-92EB-7662CA327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884" y="3734390"/>
              <a:ext cx="841755" cy="320344"/>
            </a:xfrm>
            <a:prstGeom prst="rect">
              <a:avLst/>
            </a:prstGeom>
          </p:spPr>
        </p:pic>
        <p:pic>
          <p:nvPicPr>
            <p:cNvPr id="105" name="Picture 104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FD05E584-1A62-4E9A-ACAF-5E3BA856B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399" y="4959997"/>
              <a:ext cx="320170" cy="336261"/>
            </a:xfrm>
            <a:prstGeom prst="rect">
              <a:avLst/>
            </a:prstGeom>
          </p:spPr>
        </p:pic>
        <p:pic>
          <p:nvPicPr>
            <p:cNvPr id="107" name="Picture 10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C039F3DB-AD46-43DA-8C03-CD2F6470D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895" y="4983146"/>
              <a:ext cx="741194" cy="370597"/>
            </a:xfrm>
            <a:prstGeom prst="rect">
              <a:avLst/>
            </a:prstGeom>
          </p:spPr>
        </p:pic>
        <p:pic>
          <p:nvPicPr>
            <p:cNvPr id="108" name="Picture 10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24DF564D-7F98-4119-9C45-62AA46A14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992" y="4421177"/>
              <a:ext cx="529096" cy="506800"/>
            </a:xfrm>
            <a:prstGeom prst="rect">
              <a:avLst/>
            </a:prstGeom>
          </p:spPr>
        </p:pic>
        <p:pic>
          <p:nvPicPr>
            <p:cNvPr id="109" name="Picture 10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8DB44B67-3681-418E-A061-3FE50E7C0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81601" y="4454082"/>
              <a:ext cx="429479" cy="422321"/>
            </a:xfrm>
            <a:prstGeom prst="rect">
              <a:avLst/>
            </a:prstGeom>
          </p:spPr>
        </p:pic>
        <p:pic>
          <p:nvPicPr>
            <p:cNvPr id="110" name="Picture 109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227A515B-A676-4FD8-B4E5-7F77D48B3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713" y="3114940"/>
              <a:ext cx="395561" cy="474673"/>
            </a:xfrm>
            <a:prstGeom prst="rect">
              <a:avLst/>
            </a:prstGeom>
          </p:spPr>
        </p:pic>
        <p:pic>
          <p:nvPicPr>
            <p:cNvPr id="111" name="Picture 110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ED6A2587-0A09-4A4A-9671-D3E97B04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662" y="2200347"/>
              <a:ext cx="376549" cy="376549"/>
            </a:xfrm>
            <a:prstGeom prst="rect">
              <a:avLst/>
            </a:prstGeom>
          </p:spPr>
        </p:pic>
        <p:pic>
          <p:nvPicPr>
            <p:cNvPr id="112" name="Picture 11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D3D816EF-3CDD-4BA9-8600-C9285AF5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838" y="3707995"/>
              <a:ext cx="451276" cy="405020"/>
            </a:xfrm>
            <a:prstGeom prst="rect">
              <a:avLst/>
            </a:prstGeom>
          </p:spPr>
        </p:pic>
        <p:pic>
          <p:nvPicPr>
            <p:cNvPr id="113" name="Picture 112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484E277B-AF03-4BD0-BA53-295356ADD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116" y="4491285"/>
              <a:ext cx="375190" cy="474673"/>
            </a:xfrm>
            <a:prstGeom prst="rect">
              <a:avLst/>
            </a:prstGeom>
          </p:spPr>
        </p:pic>
        <p:pic>
          <p:nvPicPr>
            <p:cNvPr id="114" name="Picture 1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A665E5E-73C4-4016-BCCD-916310A58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2085" y="2867830"/>
              <a:ext cx="480738" cy="480738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E27029A-A882-4F20-8F8B-60CEB37AB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808" y="4517221"/>
              <a:ext cx="611582" cy="274862"/>
            </a:xfrm>
            <a:prstGeom prst="rect">
              <a:avLst/>
            </a:prstGeom>
          </p:spPr>
        </p:pic>
        <p:pic>
          <p:nvPicPr>
            <p:cNvPr id="116" name="Picture 11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131578D2-01E1-458B-9CC4-D4CD631C0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917" y="4724019"/>
              <a:ext cx="1114225" cy="25519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E4C26C70-82FD-46F6-940B-9224433A7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4"/>
            <a:stretch>
              <a:fillRect/>
            </a:stretch>
          </p:blipFill>
          <p:spPr>
            <a:xfrm>
              <a:off x="4488698" y="4252467"/>
              <a:ext cx="392582" cy="392582"/>
            </a:xfrm>
            <a:prstGeom prst="rect">
              <a:avLst/>
            </a:prstGeom>
          </p:spPr>
        </p:pic>
        <p:pic>
          <p:nvPicPr>
            <p:cNvPr id="118" name="Picture 117">
              <a:hlinkClick r:id="rId195"/>
              <a:extLst>
                <a:ext uri="{FF2B5EF4-FFF2-40B4-BE49-F238E27FC236}">
                  <a16:creationId xmlns:a16="http://schemas.microsoft.com/office/drawing/2014/main" id="{207C8AFC-6AB8-45C8-97AD-D08ED90504D0}"/>
                </a:ext>
              </a:extLst>
            </p:cNvPr>
            <p:cNvPicPr/>
            <p:nvPr/>
          </p:nvPicPr>
          <p:blipFill>
            <a:blip r:embed="rId196"/>
            <a:stretch>
              <a:fillRect/>
            </a:stretch>
          </p:blipFill>
          <p:spPr>
            <a:xfrm>
              <a:off x="7788152" y="3656475"/>
              <a:ext cx="840561" cy="2392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9" name="TextShape 4">
            <a:extLst>
              <a:ext uri="{FF2B5EF4-FFF2-40B4-BE49-F238E27FC236}">
                <a16:creationId xmlns:a16="http://schemas.microsoft.com/office/drawing/2014/main" id="{073A1965-A447-4C6D-9F6E-304D82B396E0}"/>
              </a:ext>
            </a:extLst>
          </p:cNvPr>
          <p:cNvSpPr txBox="1"/>
          <p:nvPr/>
        </p:nvSpPr>
        <p:spPr>
          <a:xfrm>
            <a:off x="-738851" y="5813913"/>
            <a:ext cx="11506236" cy="663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LIGO Laboratory</a:t>
            </a:r>
            <a:r>
              <a:rPr lang="en-US" sz="800" dirty="0">
                <a:solidFill>
                  <a:srgbClr val="000000"/>
                </a:solidFill>
              </a:rPr>
              <a:t>: California Institute of Technology; Massachusetts Institute of Technology; 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LIGO Hanford Observatory; LIGO Livingston Observatory</a:t>
            </a:r>
          </a:p>
          <a:p>
            <a:pPr algn="ctr"/>
            <a:endParaRPr lang="en-US" sz="200" dirty="0">
              <a:solidFill>
                <a:srgbClr val="000000"/>
              </a:solidFill>
            </a:endParaRPr>
          </a:p>
          <a:p>
            <a:pPr algn="ctr"/>
            <a:r>
              <a:rPr lang="en-US" sz="800" b="1" dirty="0">
                <a:solidFill>
                  <a:srgbClr val="000000"/>
                </a:solidFill>
              </a:rPr>
              <a:t>Australian Consortium for Interferometric Gravitational Astronomy</a:t>
            </a:r>
            <a:r>
              <a:rPr lang="en-US" sz="800" dirty="0">
                <a:solidFill>
                  <a:srgbClr val="000000"/>
                </a:solidFill>
              </a:rPr>
              <a:t> (ACIGA): </a:t>
            </a:r>
            <a:endParaRPr lang="en-US" sz="800" dirty="0"/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Australian National University; Charles Sturt University; Monash University; Swinburne University; University of Adelaide; University of Melbourne; University of Western Australia</a:t>
            </a:r>
          </a:p>
          <a:p>
            <a:pPr algn="ctr"/>
            <a:endParaRPr lang="en-US" sz="200" dirty="0">
              <a:solidFill>
                <a:srgbClr val="000000"/>
              </a:solidFill>
            </a:endParaRPr>
          </a:p>
          <a:p>
            <a:pPr algn="ctr"/>
            <a:r>
              <a:rPr lang="en-US" sz="800" b="1" dirty="0">
                <a:solidFill>
                  <a:srgbClr val="000000"/>
                </a:solidFill>
              </a:rPr>
              <a:t>German/British Collaboration for the Detection of Gravitational Waves </a:t>
            </a:r>
            <a:r>
              <a:rPr lang="en-US" sz="800" dirty="0">
                <a:solidFill>
                  <a:srgbClr val="000000"/>
                </a:solidFill>
              </a:rPr>
              <a:t>(GEO600): </a:t>
            </a:r>
            <a:endParaRPr sz="800" dirty="0"/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Albert-Einstein-</a:t>
            </a:r>
            <a:r>
              <a:rPr lang="en-US" sz="800" dirty="0" err="1">
                <a:solidFill>
                  <a:srgbClr val="000000"/>
                </a:solidFill>
              </a:rPr>
              <a:t>Institut</a:t>
            </a:r>
            <a:r>
              <a:rPr lang="en-US" sz="800" dirty="0">
                <a:solidFill>
                  <a:srgbClr val="000000"/>
                </a:solidFill>
              </a:rPr>
              <a:t>, Hannover; Cardiff University; King's College, University of London; Leibniz Universität, Hannover; University of Birmingham; University of Cambridge; 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University of Glasgow; University of Hamburg; University of Sheffield; University of Southampton; University of Strathclyde; University of the West of Scotland; University of Zurich</a:t>
            </a:r>
          </a:p>
          <a:p>
            <a:pPr algn="ctr"/>
            <a:endParaRPr lang="en-US" sz="100" dirty="0">
              <a:solidFill>
                <a:srgbClr val="000000"/>
              </a:solidFill>
            </a:endParaRPr>
          </a:p>
          <a:p>
            <a:pPr algn="ctr"/>
            <a:r>
              <a:rPr lang="en-US" sz="800" b="1" dirty="0">
                <a:solidFill>
                  <a:srgbClr val="000000"/>
                </a:solidFill>
              </a:rPr>
              <a:t>Indian Initiative in Gravitational-Wave Observations </a:t>
            </a:r>
            <a:r>
              <a:rPr lang="en-US" sz="800" dirty="0">
                <a:solidFill>
                  <a:srgbClr val="000000"/>
                </a:solidFill>
              </a:rPr>
              <a:t>(</a:t>
            </a:r>
            <a:r>
              <a:rPr lang="en-US" sz="800" dirty="0" err="1">
                <a:solidFill>
                  <a:srgbClr val="000000"/>
                </a:solidFill>
              </a:rPr>
              <a:t>IndIGO</a:t>
            </a:r>
            <a:r>
              <a:rPr lang="en-US" sz="800" dirty="0">
                <a:solidFill>
                  <a:srgbClr val="000000"/>
                </a:solidFill>
              </a:rPr>
              <a:t>):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Chennai Mathematical Institute; </a:t>
            </a:r>
            <a:r>
              <a:rPr lang="en-GB" sz="800" dirty="0"/>
              <a:t>ICTS-TIFR Bangalore; IISER Pune; IISER Kolkata; IISER-TVM Thiruvananthapuram; IIT Madras, Chennai; IIT Kanpur; </a:t>
            </a:r>
          </a:p>
          <a:p>
            <a:pPr algn="ctr"/>
            <a:r>
              <a:rPr lang="en-GB" sz="800" dirty="0"/>
              <a:t>IIT Gandhinagar; IPR Bhatt; IUCAA Pune; RRCAT Indore; University of Delhi</a:t>
            </a:r>
            <a:endParaRPr lang="en-US" sz="800" dirty="0">
              <a:solidFill>
                <a:srgbClr val="000000"/>
              </a:solidFill>
            </a:endParaRPr>
          </a:p>
          <a:p>
            <a:pPr algn="ctr"/>
            <a:endParaRPr sz="900" dirty="0"/>
          </a:p>
        </p:txBody>
      </p:sp>
      <p:sp>
        <p:nvSpPr>
          <p:cNvPr id="120" name="TextShape 2">
            <a:extLst>
              <a:ext uri="{FF2B5EF4-FFF2-40B4-BE49-F238E27FC236}">
                <a16:creationId xmlns:a16="http://schemas.microsoft.com/office/drawing/2014/main" id="{5490A2B2-EB91-42D7-9B44-3A441FAA24EB}"/>
              </a:ext>
            </a:extLst>
          </p:cNvPr>
          <p:cNvSpPr txBox="1"/>
          <p:nvPr/>
        </p:nvSpPr>
        <p:spPr>
          <a:xfrm>
            <a:off x="62586" y="1489339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800" dirty="0">
                <a:solidFill>
                  <a:srgbClr val="000000"/>
                </a:solidFill>
              </a:rPr>
              <a:t>Abilene Christian University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Albert-Einstein-</a:t>
            </a:r>
            <a:r>
              <a:rPr lang="en-US" sz="800" dirty="0" err="1">
                <a:solidFill>
                  <a:srgbClr val="000000"/>
                </a:solidFill>
              </a:rPr>
              <a:t>Institut</a:t>
            </a:r>
            <a:endParaRPr lang="en-US" sz="8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American University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Andrews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Bellevue College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California Institute of Technology </a:t>
            </a:r>
          </a:p>
          <a:p>
            <a:r>
              <a:rPr lang="en-US" sz="800" dirty="0">
                <a:solidFill>
                  <a:srgbClr val="000000"/>
                </a:solidFill>
              </a:rPr>
              <a:t>California State Univ., Fullerton</a:t>
            </a:r>
          </a:p>
          <a:p>
            <a:r>
              <a:rPr lang="en-US" sz="800" dirty="0">
                <a:solidFill>
                  <a:srgbClr val="000000"/>
                </a:solidFill>
              </a:rPr>
              <a:t>California State Univ., Los Angeles</a:t>
            </a:r>
          </a:p>
          <a:p>
            <a:r>
              <a:rPr lang="en-US" sz="800" dirty="0">
                <a:solidFill>
                  <a:srgbClr val="000000"/>
                </a:solidFill>
              </a:rPr>
              <a:t>Canadian Inst. Th. Astrophysics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Carleton College</a:t>
            </a:r>
          </a:p>
          <a:p>
            <a:r>
              <a:rPr lang="en-US" sz="800" dirty="0">
                <a:solidFill>
                  <a:srgbClr val="000000"/>
                </a:solidFill>
              </a:rPr>
              <a:t>Chinese University of Hong Kong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College of William and Mary</a:t>
            </a:r>
          </a:p>
          <a:p>
            <a:r>
              <a:rPr lang="en-US" sz="800" dirty="0">
                <a:solidFill>
                  <a:srgbClr val="000000"/>
                </a:solidFill>
              </a:rPr>
              <a:t>Colorado State University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Columbia U. in the City of New York</a:t>
            </a:r>
          </a:p>
          <a:p>
            <a:r>
              <a:rPr lang="en-US" sz="800" dirty="0">
                <a:solidFill>
                  <a:srgbClr val="000000"/>
                </a:solidFill>
              </a:rPr>
              <a:t>Cornell University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Embry-Riddle Aeronautical Univ.</a:t>
            </a:r>
            <a:endParaRPr sz="1400" dirty="0"/>
          </a:p>
          <a:p>
            <a:r>
              <a:rPr lang="en-US" sz="800" dirty="0" err="1">
                <a:solidFill>
                  <a:srgbClr val="000000"/>
                </a:solidFill>
              </a:rPr>
              <a:t>Eötvös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Loránd</a:t>
            </a:r>
            <a:r>
              <a:rPr lang="en-US" sz="800" dirty="0">
                <a:solidFill>
                  <a:srgbClr val="000000"/>
                </a:solidFill>
              </a:rPr>
              <a:t> University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Georgia Institute of Technology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Goddard Space Flight Center</a:t>
            </a:r>
          </a:p>
          <a:p>
            <a:r>
              <a:rPr lang="en-US" sz="800" dirty="0">
                <a:solidFill>
                  <a:srgbClr val="000000"/>
                </a:solidFill>
              </a:rPr>
              <a:t>GW-INPE, Sao Jose </a:t>
            </a:r>
            <a:r>
              <a:rPr lang="en-US" sz="800" dirty="0" err="1">
                <a:solidFill>
                  <a:srgbClr val="000000"/>
                </a:solidFill>
              </a:rPr>
              <a:t>Brasil</a:t>
            </a:r>
            <a:endParaRPr lang="en-US" sz="8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Hillsdale College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Hobart &amp; William Smith Colleges</a:t>
            </a:r>
          </a:p>
          <a:p>
            <a:r>
              <a:rPr lang="en-US" sz="800" dirty="0">
                <a:solidFill>
                  <a:srgbClr val="000000"/>
                </a:solidFill>
              </a:rPr>
              <a:t>IAP – Nizhny </a:t>
            </a:r>
            <a:r>
              <a:rPr lang="en-US" sz="800" dirty="0" err="1">
                <a:solidFill>
                  <a:srgbClr val="000000"/>
                </a:solidFill>
              </a:rPr>
              <a:t>Novogorod</a:t>
            </a:r>
            <a:endParaRPr lang="en-US" sz="8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IIP-UFRN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Kenyon College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Korean Gravitational-Wave Group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Louisiana State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Marshall Space Flight Center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Montana State University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Montclair State University</a:t>
            </a:r>
            <a:endParaRPr sz="1400" dirty="0"/>
          </a:p>
          <a:p>
            <a:r>
              <a:rPr lang="en-US" sz="800" dirty="0">
                <a:solidFill>
                  <a:srgbClr val="000000"/>
                </a:solidFill>
              </a:rPr>
              <a:t>Moscow State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National Tsing Hua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NCSARG – Univ. of Illinois, </a:t>
            </a:r>
          </a:p>
          <a:p>
            <a:r>
              <a:rPr lang="en-US" sz="800" dirty="0">
                <a:solidFill>
                  <a:srgbClr val="000000"/>
                </a:solidFill>
              </a:rPr>
              <a:t>Urbana-Champaign</a:t>
            </a:r>
            <a:endParaRPr sz="1400" dirty="0"/>
          </a:p>
        </p:txBody>
      </p:sp>
      <p:sp>
        <p:nvSpPr>
          <p:cNvPr id="121" name="TextShape 2">
            <a:extLst>
              <a:ext uri="{FF2B5EF4-FFF2-40B4-BE49-F238E27FC236}">
                <a16:creationId xmlns:a16="http://schemas.microsoft.com/office/drawing/2014/main" id="{A4E8A9F3-1421-417F-8FB4-B993D3CF9C12}"/>
              </a:ext>
            </a:extLst>
          </p:cNvPr>
          <p:cNvSpPr txBox="1"/>
          <p:nvPr/>
        </p:nvSpPr>
        <p:spPr>
          <a:xfrm>
            <a:off x="8075719" y="1482639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800" dirty="0">
                <a:solidFill>
                  <a:srgbClr val="000000"/>
                </a:solidFill>
              </a:rPr>
              <a:t>Northwestern University</a:t>
            </a:r>
            <a:endParaRPr lang="en-US" sz="800" dirty="0"/>
          </a:p>
          <a:p>
            <a:r>
              <a:rPr lang="en-US" sz="800" dirty="0">
                <a:solidFill>
                  <a:srgbClr val="000000"/>
                </a:solidFill>
              </a:rPr>
              <a:t>Penn State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Rochester Institute of Technology</a:t>
            </a:r>
          </a:p>
          <a:p>
            <a:r>
              <a:rPr lang="en-US" sz="800" dirty="0">
                <a:solidFill>
                  <a:srgbClr val="000000"/>
                </a:solidFill>
              </a:rPr>
              <a:t>Sonoma State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Southern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Stanford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Syracuse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Texas Tech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Trinity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Tsinghua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U. Montreal / </a:t>
            </a:r>
            <a:r>
              <a:rPr lang="en-US" sz="800" dirty="0" err="1">
                <a:solidFill>
                  <a:srgbClr val="000000"/>
                </a:solidFill>
              </a:rPr>
              <a:t>Polytechnique</a:t>
            </a:r>
            <a:endParaRPr lang="en-US" sz="800" dirty="0">
              <a:solidFill>
                <a:srgbClr val="000000"/>
              </a:solidFill>
            </a:endParaRPr>
          </a:p>
          <a:p>
            <a:r>
              <a:rPr lang="en-US" sz="800" dirty="0" err="1">
                <a:solidFill>
                  <a:srgbClr val="000000"/>
                </a:solidFill>
              </a:rPr>
              <a:t>Université</a:t>
            </a:r>
            <a:r>
              <a:rPr lang="en-US" sz="800" dirty="0">
                <a:solidFill>
                  <a:srgbClr val="000000"/>
                </a:solidFill>
              </a:rPr>
              <a:t> Libre de </a:t>
            </a:r>
            <a:r>
              <a:rPr lang="en-US" sz="800" dirty="0" err="1">
                <a:solidFill>
                  <a:srgbClr val="000000"/>
                </a:solidFill>
              </a:rPr>
              <a:t>Bruxelles</a:t>
            </a:r>
            <a:endParaRPr lang="en-US" sz="8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University of Chicago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Florida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Maryland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Michigan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Minnesota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Mississippi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Oregon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</a:t>
            </a:r>
            <a:r>
              <a:rPr lang="en-US" sz="800" dirty="0" err="1">
                <a:solidFill>
                  <a:srgbClr val="000000"/>
                </a:solidFill>
              </a:rPr>
              <a:t>Sannio</a:t>
            </a:r>
            <a:endParaRPr lang="en-US" sz="8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University of Szeged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Texas Rio Grande Valley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the Balearic Islands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Tokyo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Washington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Washington Bothell</a:t>
            </a:r>
          </a:p>
          <a:p>
            <a:r>
              <a:rPr lang="en-US" sz="800" dirty="0">
                <a:solidFill>
                  <a:srgbClr val="000000"/>
                </a:solidFill>
              </a:rPr>
              <a:t>University of Wisconsin – Milwaukee</a:t>
            </a:r>
          </a:p>
          <a:p>
            <a:r>
              <a:rPr lang="en-US" sz="800" dirty="0">
                <a:solidFill>
                  <a:srgbClr val="000000"/>
                </a:solidFill>
              </a:rPr>
              <a:t>USC – Information Sciences Institute</a:t>
            </a:r>
          </a:p>
          <a:p>
            <a:r>
              <a:rPr lang="en-US" sz="800" dirty="0">
                <a:solidFill>
                  <a:srgbClr val="000000"/>
                </a:solidFill>
              </a:rPr>
              <a:t>Villanova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Washington State University – Pullman</a:t>
            </a:r>
          </a:p>
          <a:p>
            <a:r>
              <a:rPr lang="en-US" sz="800" dirty="0">
                <a:solidFill>
                  <a:srgbClr val="000000"/>
                </a:solidFill>
              </a:rPr>
              <a:t>West Virginia University</a:t>
            </a:r>
          </a:p>
          <a:p>
            <a:r>
              <a:rPr lang="en-US" sz="800" dirty="0">
                <a:solidFill>
                  <a:srgbClr val="000000"/>
                </a:solidFill>
              </a:rPr>
              <a:t>Whitman College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402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DejaVu Sans</vt:lpstr>
      <vt:lpstr>StarSymbol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12</cp:revision>
  <dcterms:modified xsi:type="dcterms:W3CDTF">2017-12-02T04:06:14Z</dcterms:modified>
</cp:coreProperties>
</file>