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4" autoAdjust="0"/>
    <p:restoredTop sz="95199" autoAdjust="0"/>
  </p:normalViewPr>
  <p:slideViewPr>
    <p:cSldViewPr snapToGrid="0" snapToObjects="1">
      <p:cViewPr>
        <p:scale>
          <a:sx n="117" d="100"/>
          <a:sy n="117" d="100"/>
        </p:scale>
        <p:origin x="171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12/22/17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M1200248-v3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22 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December </a:t>
            </a:r>
            <a:r>
              <a:rPr lang="en-US" altLang="en-US" sz="800" dirty="0" smtClean="0">
                <a:latin typeface="Arial" panose="020B0604020202020204" pitchFamily="34" charset="0"/>
              </a:rPr>
              <a:t>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12/22/17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(L. </a:t>
            </a:r>
            <a:r>
              <a:rPr lang="en-US" altLang="en-US" sz="800" dirty="0" err="1" smtClean="0"/>
              <a:t>Cominsky</a:t>
            </a:r>
            <a:r>
              <a:rPr lang="en-US" altLang="en-US" sz="800" dirty="0" smtClean="0"/>
              <a:t>, A. Henry, W. </a:t>
            </a:r>
            <a:r>
              <a:rPr lang="en-US" altLang="en-US" sz="800" dirty="0" err="1" smtClean="0"/>
              <a:t>Katzmann</a:t>
            </a:r>
            <a:r>
              <a:rPr lang="en-US" altLang="en-US" sz="700" dirty="0" smtClean="0"/>
              <a:t>)</a:t>
            </a:r>
            <a:endParaRPr lang="en-US" altLang="en-US" sz="700" dirty="0"/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(A. </a:t>
            </a:r>
            <a:r>
              <a:rPr lang="en-US" altLang="en-US" sz="800" dirty="0" err="1" smtClean="0"/>
              <a:t>Stuver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(S. </a:t>
              </a:r>
              <a:r>
                <a:rPr lang="en-US" altLang="en-US" sz="800" dirty="0" err="1" smtClean="0"/>
                <a:t>Hild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 smtClean="0"/>
                <a:t>(S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</a:t>
              </a:r>
              <a:r>
                <a:rPr lang="en-US" altLang="en-US" sz="800" dirty="0" err="1" smtClean="0"/>
                <a:t>Matas</a:t>
              </a:r>
              <a:r>
                <a:rPr lang="en-US" altLang="en-US" sz="800" dirty="0" smtClean="0"/>
                <a:t>, 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</a:t>
            </a:r>
            <a:r>
              <a:rPr lang="en-US" altLang="en-US" sz="800" dirty="0" err="1" smtClean="0"/>
              <a:t>Favata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Sutton)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(Ray Frey)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(K. Dooley, </a:t>
              </a:r>
              <a:r>
                <a:rPr lang="en-US" altLang="en-US" sz="1000" dirty="0" smtClean="0"/>
                <a:t>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Sutton[L],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Frey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</a:t>
              </a:r>
              <a:r>
                <a:rPr lang="en-US" altLang="en-US" sz="900" dirty="0" smtClean="0"/>
                <a:t>T.J</a:t>
              </a:r>
              <a:r>
                <a:rPr lang="en-US" altLang="en-US" sz="900" dirty="0"/>
                <a:t>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(G. </a:t>
              </a:r>
              <a:r>
                <a:rPr lang="en-US" altLang="en-US" sz="900" smtClean="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(A. </a:t>
              </a:r>
              <a:r>
                <a:rPr lang="en-US" altLang="en-US" sz="900" dirty="0" err="1" smtClean="0"/>
                <a:t>Matas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[L], L. Singer [L], </a:t>
              </a:r>
              <a:br>
                <a:rPr lang="en-US" altLang="en-US" sz="1000" dirty="0" smtClean="0"/>
              </a:br>
              <a:r>
                <a:rPr lang="en-US" altLang="en-US" sz="1000" dirty="0" smtClean="0"/>
                <a:t>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1220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235</cp:revision>
  <cp:lastPrinted>2017-11-03T02:31:53Z</cp:lastPrinted>
  <dcterms:created xsi:type="dcterms:W3CDTF">2012-04-16T15:22:10Z</dcterms:created>
  <dcterms:modified xsi:type="dcterms:W3CDTF">2017-12-22T12:26:57Z</dcterms:modified>
</cp:coreProperties>
</file>